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9" r:id="rId3"/>
    <p:sldId id="257" r:id="rId4"/>
    <p:sldId id="258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3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80C8799-1DA3-4F90-B5FE-4A8C29D32778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4CBEEA-2041-4865-85EF-418CEA1D48D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4CBEEA-2041-4865-85EF-418CEA1D48D9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4CBEEA-2041-4865-85EF-418CEA1D48D9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4CBEEA-2041-4865-85EF-418CEA1D48D9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4CBEEA-2041-4865-85EF-418CEA1D48D9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4CBEEA-2041-4865-85EF-418CEA1D48D9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4CBEEA-2041-4865-85EF-418CEA1D48D9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4CBEEA-2041-4865-85EF-418CEA1D48D9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4CBEEA-2041-4865-85EF-418CEA1D48D9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54CBEEA-2041-4865-85EF-418CEA1D48D9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3B2AB0-EBA4-4915-83DB-FDC6A33D1F6C}" type="datetimeFigureOut">
              <a:rPr lang="en-US" smtClean="0"/>
              <a:pPr/>
              <a:t>11/9/2009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B92F27-9A46-4C74-A104-DDD85956301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Even more about quadratics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November 9, 2009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Content Objectives</a:t>
            </a:r>
          </a:p>
          <a:p>
            <a:r>
              <a:rPr lang="en-US" dirty="0" smtClean="0"/>
              <a:t>Continue to factor quadratic equations</a:t>
            </a:r>
          </a:p>
          <a:p>
            <a:r>
              <a:rPr lang="en-US" dirty="0" smtClean="0"/>
              <a:t>Factor more difficult quadratics</a:t>
            </a:r>
          </a:p>
          <a:p>
            <a:pPr>
              <a:buNone/>
            </a:pPr>
            <a:r>
              <a:rPr lang="en-US" dirty="0" smtClean="0"/>
              <a:t>Language Objectives</a:t>
            </a:r>
          </a:p>
          <a:p>
            <a:r>
              <a:rPr lang="en-US" dirty="0" smtClean="0"/>
              <a:t>Participate appropriately</a:t>
            </a:r>
          </a:p>
          <a:p>
            <a:r>
              <a:rPr lang="en-US" dirty="0" smtClean="0"/>
              <a:t>Practice in writing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p. 531, 1-10 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514350" indent="-514350">
              <a:buAutoNum type="arabicParenR"/>
            </a:pPr>
            <a:r>
              <a:rPr lang="en-US" sz="3600" dirty="0" smtClean="0"/>
              <a:t>-2 or 5</a:t>
            </a:r>
          </a:p>
          <a:p>
            <a:pPr marL="514350" indent="-514350">
              <a:buAutoNum type="arabicParenR"/>
            </a:pPr>
            <a:r>
              <a:rPr lang="en-US" sz="3600" dirty="0" smtClean="0"/>
              <a:t>1 or 4</a:t>
            </a:r>
          </a:p>
          <a:p>
            <a:pPr marL="514350" indent="-514350">
              <a:buAutoNum type="arabicParenR"/>
            </a:pPr>
            <a:r>
              <a:rPr lang="en-US" sz="3600" dirty="0" smtClean="0"/>
              <a:t>-3 or 5</a:t>
            </a:r>
          </a:p>
          <a:p>
            <a:pPr marL="514350" indent="-514350">
              <a:buAutoNum type="arabicParenR"/>
            </a:pPr>
            <a:r>
              <a:rPr lang="en-US" sz="3600" dirty="0" smtClean="0"/>
              <a:t>-8 or 4</a:t>
            </a:r>
          </a:p>
          <a:p>
            <a:pPr marL="514350" indent="-514350">
              <a:buAutoNum type="arabicParenR"/>
            </a:pPr>
            <a:r>
              <a:rPr lang="en-US" sz="3600" dirty="0" smtClean="0"/>
              <a:t>5 or 6</a:t>
            </a:r>
          </a:p>
          <a:p>
            <a:pPr marL="514350" indent="-514350">
              <a:buNone/>
            </a:pP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514350" indent="-514350">
              <a:buFont typeface="+mj-lt"/>
              <a:buAutoNum type="arabicParenR" startAt="6"/>
            </a:pPr>
            <a:r>
              <a:rPr lang="en-US" sz="3600" dirty="0" smtClean="0"/>
              <a:t>-9 or 4</a:t>
            </a:r>
          </a:p>
          <a:p>
            <a:pPr marL="514350" indent="-514350">
              <a:buAutoNum type="arabicParenR" startAt="6"/>
            </a:pPr>
            <a:r>
              <a:rPr lang="en-US" sz="3600" dirty="0" smtClean="0"/>
              <a:t>-3 or 7</a:t>
            </a:r>
          </a:p>
          <a:p>
            <a:pPr marL="514350" indent="-514350">
              <a:buAutoNum type="arabicParenR" startAt="6"/>
            </a:pPr>
            <a:r>
              <a:rPr lang="en-US" sz="3600" dirty="0" smtClean="0"/>
              <a:t>-9 or 4</a:t>
            </a:r>
          </a:p>
          <a:p>
            <a:pPr marL="514350" indent="-514350">
              <a:buAutoNum type="arabicParenR" startAt="6"/>
            </a:pPr>
            <a:r>
              <a:rPr lang="en-US" sz="3600" dirty="0" smtClean="0"/>
              <a:t>-5 or 10</a:t>
            </a:r>
          </a:p>
          <a:p>
            <a:pPr marL="514350" indent="-514350">
              <a:buAutoNum type="arabicParenR" startAt="6"/>
            </a:pPr>
            <a:r>
              <a:rPr lang="en-US" sz="3600" dirty="0" smtClean="0"/>
              <a:t>-11 or -3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Two harder types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does not equal one</a:t>
            </a:r>
          </a:p>
          <a:p>
            <a:pPr>
              <a:buNone/>
            </a:pPr>
            <a:r>
              <a:rPr lang="en-US" dirty="0"/>
              <a:t>	</a:t>
            </a:r>
            <a:r>
              <a:rPr lang="en-US" dirty="0" smtClean="0"/>
              <a:t>	3x</a:t>
            </a:r>
            <a:r>
              <a:rPr lang="en-US" baseline="30000" dirty="0" smtClean="0"/>
              <a:t>2</a:t>
            </a:r>
            <a:r>
              <a:rPr lang="en-US" dirty="0" smtClean="0"/>
              <a:t>+4x+1=0</a:t>
            </a:r>
          </a:p>
          <a:p>
            <a:r>
              <a:rPr lang="en-US" dirty="0" smtClean="0"/>
              <a:t>b or c is missing</a:t>
            </a:r>
          </a:p>
          <a:p>
            <a:pPr>
              <a:buNone/>
            </a:pPr>
            <a:r>
              <a:rPr lang="en-US" dirty="0"/>
              <a:t>	</a:t>
            </a:r>
            <a:r>
              <a:rPr lang="en-US" dirty="0" smtClean="0"/>
              <a:t>	x</a:t>
            </a:r>
            <a:r>
              <a:rPr lang="en-US" baseline="30000" dirty="0" smtClean="0"/>
              <a:t>2 </a:t>
            </a:r>
            <a:r>
              <a:rPr lang="en-US" dirty="0" smtClean="0"/>
              <a:t>=12x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Practice – a does not equal zero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3x</a:t>
            </a:r>
            <a:r>
              <a:rPr lang="en-US" baseline="30000" dirty="0" smtClean="0"/>
              <a:t>2</a:t>
            </a:r>
            <a:r>
              <a:rPr lang="en-US" dirty="0" smtClean="0"/>
              <a:t>=5x+2</a:t>
            </a:r>
            <a:endParaRPr lang="en-US" dirty="0"/>
          </a:p>
        </p:txBody>
      </p:sp>
      <p:sp>
        <p:nvSpPr>
          <p:cNvPr id="4" name="SMARTPenAnnotation949"/>
          <p:cNvSpPr/>
          <p:nvPr/>
        </p:nvSpPr>
        <p:spPr>
          <a:xfrm>
            <a:off x="1138060" y="2220277"/>
            <a:ext cx="210680" cy="8574"/>
          </a:xfrm>
          <a:custGeom>
            <a:avLst/>
            <a:gdLst/>
            <a:ahLst/>
            <a:cxnLst/>
            <a:rect l="0" t="0" r="0" b="0"/>
            <a:pathLst>
              <a:path w="210680" h="8574">
                <a:moveTo>
                  <a:pt x="4939" y="8573"/>
                </a:moveTo>
                <a:lnTo>
                  <a:pt x="0" y="8573"/>
                </a:lnTo>
                <a:lnTo>
                  <a:pt x="38109" y="8573"/>
                </a:lnTo>
                <a:lnTo>
                  <a:pt x="42292" y="7620"/>
                </a:lnTo>
                <a:lnTo>
                  <a:pt x="46034" y="6033"/>
                </a:lnTo>
                <a:lnTo>
                  <a:pt x="49481" y="4022"/>
                </a:lnTo>
                <a:lnTo>
                  <a:pt x="53684" y="2681"/>
                </a:lnTo>
                <a:lnTo>
                  <a:pt x="58391" y="1787"/>
                </a:lnTo>
                <a:lnTo>
                  <a:pt x="63434" y="1192"/>
                </a:lnTo>
                <a:lnTo>
                  <a:pt x="68701" y="794"/>
                </a:lnTo>
                <a:lnTo>
                  <a:pt x="74117" y="530"/>
                </a:lnTo>
                <a:lnTo>
                  <a:pt x="85215" y="235"/>
                </a:lnTo>
                <a:lnTo>
                  <a:pt x="210679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950"/>
          <p:cNvSpPr/>
          <p:nvPr/>
        </p:nvSpPr>
        <p:spPr>
          <a:xfrm>
            <a:off x="1417458" y="2134561"/>
            <a:ext cx="192820" cy="197159"/>
          </a:xfrm>
          <a:custGeom>
            <a:avLst/>
            <a:gdLst/>
            <a:ahLst/>
            <a:cxnLst/>
            <a:rect l="0" t="0" r="0" b="0"/>
            <a:pathLst>
              <a:path w="192820" h="197159">
                <a:moveTo>
                  <a:pt x="68441" y="8564"/>
                </a:moveTo>
                <a:lnTo>
                  <a:pt x="81212" y="8564"/>
                </a:lnTo>
                <a:lnTo>
                  <a:pt x="83622" y="7611"/>
                </a:lnTo>
                <a:lnTo>
                  <a:pt x="88841" y="4013"/>
                </a:lnTo>
                <a:lnTo>
                  <a:pt x="94335" y="1778"/>
                </a:lnTo>
                <a:lnTo>
                  <a:pt x="102586" y="22"/>
                </a:lnTo>
                <a:lnTo>
                  <a:pt x="98138" y="0"/>
                </a:lnTo>
                <a:lnTo>
                  <a:pt x="95859" y="950"/>
                </a:lnTo>
                <a:lnTo>
                  <a:pt x="90787" y="4545"/>
                </a:lnTo>
                <a:lnTo>
                  <a:pt x="88101" y="5884"/>
                </a:lnTo>
                <a:lnTo>
                  <a:pt x="82577" y="7373"/>
                </a:lnTo>
                <a:lnTo>
                  <a:pt x="76946" y="8034"/>
                </a:lnTo>
                <a:lnTo>
                  <a:pt x="74111" y="8211"/>
                </a:lnTo>
                <a:lnTo>
                  <a:pt x="70316" y="9281"/>
                </a:lnTo>
                <a:lnTo>
                  <a:pt x="65881" y="10947"/>
                </a:lnTo>
                <a:lnTo>
                  <a:pt x="61020" y="13010"/>
                </a:lnTo>
                <a:lnTo>
                  <a:pt x="56826" y="14385"/>
                </a:lnTo>
                <a:lnTo>
                  <a:pt x="53078" y="15302"/>
                </a:lnTo>
                <a:lnTo>
                  <a:pt x="49627" y="15913"/>
                </a:lnTo>
                <a:lnTo>
                  <a:pt x="46373" y="16321"/>
                </a:lnTo>
                <a:lnTo>
                  <a:pt x="43252" y="16593"/>
                </a:lnTo>
                <a:lnTo>
                  <a:pt x="37244" y="16895"/>
                </a:lnTo>
                <a:lnTo>
                  <a:pt x="31398" y="17029"/>
                </a:lnTo>
                <a:lnTo>
                  <a:pt x="29458" y="18017"/>
                </a:lnTo>
                <a:lnTo>
                  <a:pt x="28165" y="19628"/>
                </a:lnTo>
                <a:lnTo>
                  <a:pt x="27303" y="21655"/>
                </a:lnTo>
                <a:lnTo>
                  <a:pt x="25776" y="23006"/>
                </a:lnTo>
                <a:lnTo>
                  <a:pt x="23805" y="23907"/>
                </a:lnTo>
                <a:lnTo>
                  <a:pt x="18349" y="25353"/>
                </a:lnTo>
                <a:lnTo>
                  <a:pt x="12854" y="25603"/>
                </a:lnTo>
                <a:lnTo>
                  <a:pt x="10428" y="26591"/>
                </a:lnTo>
                <a:lnTo>
                  <a:pt x="5193" y="30228"/>
                </a:lnTo>
                <a:lnTo>
                  <a:pt x="1441" y="33080"/>
                </a:lnTo>
                <a:lnTo>
                  <a:pt x="914" y="34433"/>
                </a:lnTo>
                <a:lnTo>
                  <a:pt x="329" y="38476"/>
                </a:lnTo>
                <a:lnTo>
                  <a:pt x="69" y="43448"/>
                </a:lnTo>
                <a:lnTo>
                  <a:pt x="0" y="46108"/>
                </a:lnTo>
                <a:lnTo>
                  <a:pt x="907" y="47880"/>
                </a:lnTo>
                <a:lnTo>
                  <a:pt x="2463" y="49062"/>
                </a:lnTo>
                <a:lnTo>
                  <a:pt x="4453" y="49850"/>
                </a:lnTo>
                <a:lnTo>
                  <a:pt x="5780" y="51328"/>
                </a:lnTo>
                <a:lnTo>
                  <a:pt x="6665" y="53266"/>
                </a:lnTo>
                <a:lnTo>
                  <a:pt x="7648" y="57959"/>
                </a:lnTo>
                <a:lnTo>
                  <a:pt x="8084" y="63219"/>
                </a:lnTo>
                <a:lnTo>
                  <a:pt x="8365" y="68466"/>
                </a:lnTo>
                <a:lnTo>
                  <a:pt x="8403" y="72652"/>
                </a:lnTo>
                <a:lnTo>
                  <a:pt x="9366" y="74149"/>
                </a:lnTo>
                <a:lnTo>
                  <a:pt x="10960" y="75147"/>
                </a:lnTo>
                <a:lnTo>
                  <a:pt x="12976" y="75813"/>
                </a:lnTo>
                <a:lnTo>
                  <a:pt x="14319" y="77209"/>
                </a:lnTo>
                <a:lnTo>
                  <a:pt x="15215" y="79092"/>
                </a:lnTo>
                <a:lnTo>
                  <a:pt x="15812" y="81300"/>
                </a:lnTo>
                <a:lnTo>
                  <a:pt x="17163" y="82772"/>
                </a:lnTo>
                <a:lnTo>
                  <a:pt x="19016" y="83753"/>
                </a:lnTo>
                <a:lnTo>
                  <a:pt x="24282" y="85328"/>
                </a:lnTo>
                <a:lnTo>
                  <a:pt x="29746" y="90152"/>
                </a:lnTo>
                <a:lnTo>
                  <a:pt x="32167" y="91531"/>
                </a:lnTo>
                <a:lnTo>
                  <a:pt x="37397" y="93063"/>
                </a:lnTo>
                <a:lnTo>
                  <a:pt x="42896" y="93744"/>
                </a:lnTo>
                <a:lnTo>
                  <a:pt x="45696" y="93925"/>
                </a:lnTo>
                <a:lnTo>
                  <a:pt x="53887" y="94127"/>
                </a:lnTo>
                <a:lnTo>
                  <a:pt x="129648" y="94288"/>
                </a:lnTo>
                <a:lnTo>
                  <a:pt x="134011" y="95241"/>
                </a:lnTo>
                <a:lnTo>
                  <a:pt x="138824" y="96828"/>
                </a:lnTo>
                <a:lnTo>
                  <a:pt x="143938" y="98839"/>
                </a:lnTo>
                <a:lnTo>
                  <a:pt x="148300" y="100180"/>
                </a:lnTo>
                <a:lnTo>
                  <a:pt x="152161" y="101074"/>
                </a:lnTo>
                <a:lnTo>
                  <a:pt x="155687" y="101669"/>
                </a:lnTo>
                <a:lnTo>
                  <a:pt x="158990" y="103019"/>
                </a:lnTo>
                <a:lnTo>
                  <a:pt x="162145" y="104872"/>
                </a:lnTo>
                <a:lnTo>
                  <a:pt x="165200" y="107059"/>
                </a:lnTo>
                <a:lnTo>
                  <a:pt x="169142" y="108517"/>
                </a:lnTo>
                <a:lnTo>
                  <a:pt x="173675" y="109489"/>
                </a:lnTo>
                <a:lnTo>
                  <a:pt x="178603" y="110137"/>
                </a:lnTo>
                <a:lnTo>
                  <a:pt x="181887" y="111522"/>
                </a:lnTo>
                <a:lnTo>
                  <a:pt x="184077" y="113397"/>
                </a:lnTo>
                <a:lnTo>
                  <a:pt x="187463" y="118022"/>
                </a:lnTo>
                <a:lnTo>
                  <a:pt x="192142" y="123251"/>
                </a:lnTo>
                <a:lnTo>
                  <a:pt x="192819" y="126932"/>
                </a:lnTo>
                <a:lnTo>
                  <a:pt x="192317" y="131291"/>
                </a:lnTo>
                <a:lnTo>
                  <a:pt x="189219" y="142873"/>
                </a:lnTo>
                <a:lnTo>
                  <a:pt x="186255" y="146997"/>
                </a:lnTo>
                <a:lnTo>
                  <a:pt x="184132" y="149430"/>
                </a:lnTo>
                <a:lnTo>
                  <a:pt x="180811" y="152004"/>
                </a:lnTo>
                <a:lnTo>
                  <a:pt x="176692" y="154673"/>
                </a:lnTo>
                <a:lnTo>
                  <a:pt x="172041" y="157405"/>
                </a:lnTo>
                <a:lnTo>
                  <a:pt x="167988" y="161131"/>
                </a:lnTo>
                <a:lnTo>
                  <a:pt x="164333" y="165520"/>
                </a:lnTo>
                <a:lnTo>
                  <a:pt x="160944" y="170351"/>
                </a:lnTo>
                <a:lnTo>
                  <a:pt x="156780" y="174525"/>
                </a:lnTo>
                <a:lnTo>
                  <a:pt x="152099" y="178259"/>
                </a:lnTo>
                <a:lnTo>
                  <a:pt x="147073" y="181701"/>
                </a:lnTo>
                <a:lnTo>
                  <a:pt x="141818" y="183996"/>
                </a:lnTo>
                <a:lnTo>
                  <a:pt x="136409" y="185526"/>
                </a:lnTo>
                <a:lnTo>
                  <a:pt x="130898" y="186546"/>
                </a:lnTo>
                <a:lnTo>
                  <a:pt x="126272" y="188179"/>
                </a:lnTo>
                <a:lnTo>
                  <a:pt x="122235" y="190219"/>
                </a:lnTo>
                <a:lnTo>
                  <a:pt x="118591" y="192533"/>
                </a:lnTo>
                <a:lnTo>
                  <a:pt x="115209" y="194074"/>
                </a:lnTo>
                <a:lnTo>
                  <a:pt x="112003" y="195103"/>
                </a:lnTo>
                <a:lnTo>
                  <a:pt x="108912" y="195788"/>
                </a:lnTo>
                <a:lnTo>
                  <a:pt x="104947" y="196245"/>
                </a:lnTo>
                <a:lnTo>
                  <a:pt x="100399" y="196550"/>
                </a:lnTo>
                <a:lnTo>
                  <a:pt x="91217" y="196888"/>
                </a:lnTo>
                <a:lnTo>
                  <a:pt x="79073" y="197123"/>
                </a:lnTo>
                <a:lnTo>
                  <a:pt x="61181" y="197158"/>
                </a:lnTo>
                <a:lnTo>
                  <a:pt x="60744" y="196206"/>
                </a:lnTo>
                <a:lnTo>
                  <a:pt x="60042" y="190373"/>
                </a:lnTo>
                <a:lnTo>
                  <a:pt x="59869" y="18858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951"/>
          <p:cNvSpPr/>
          <p:nvPr/>
        </p:nvSpPr>
        <p:spPr>
          <a:xfrm>
            <a:off x="1700212" y="2185987"/>
            <a:ext cx="257176" cy="128589"/>
          </a:xfrm>
          <a:custGeom>
            <a:avLst/>
            <a:gdLst/>
            <a:ahLst/>
            <a:cxnLst/>
            <a:rect l="0" t="0" r="0" b="0"/>
            <a:pathLst>
              <a:path w="257176" h="128589">
                <a:moveTo>
                  <a:pt x="0" y="0"/>
                </a:moveTo>
                <a:lnTo>
                  <a:pt x="4551" y="0"/>
                </a:lnTo>
                <a:lnTo>
                  <a:pt x="5892" y="953"/>
                </a:lnTo>
                <a:lnTo>
                  <a:pt x="6785" y="2540"/>
                </a:lnTo>
                <a:lnTo>
                  <a:pt x="7381" y="4551"/>
                </a:lnTo>
                <a:lnTo>
                  <a:pt x="9683" y="5892"/>
                </a:lnTo>
                <a:lnTo>
                  <a:pt x="17321" y="7381"/>
                </a:lnTo>
                <a:lnTo>
                  <a:pt x="20120" y="8731"/>
                </a:lnTo>
                <a:lnTo>
                  <a:pt x="21986" y="10583"/>
                </a:lnTo>
                <a:lnTo>
                  <a:pt x="23230" y="12770"/>
                </a:lnTo>
                <a:lnTo>
                  <a:pt x="25011" y="15181"/>
                </a:lnTo>
                <a:lnTo>
                  <a:pt x="27152" y="17741"/>
                </a:lnTo>
                <a:lnTo>
                  <a:pt x="29531" y="20400"/>
                </a:lnTo>
                <a:lnTo>
                  <a:pt x="33022" y="22172"/>
                </a:lnTo>
                <a:lnTo>
                  <a:pt x="37255" y="23354"/>
                </a:lnTo>
                <a:lnTo>
                  <a:pt x="41982" y="24142"/>
                </a:lnTo>
                <a:lnTo>
                  <a:pt x="49774" y="27557"/>
                </a:lnTo>
                <a:lnTo>
                  <a:pt x="53185" y="29801"/>
                </a:lnTo>
                <a:lnTo>
                  <a:pt x="57364" y="31298"/>
                </a:lnTo>
                <a:lnTo>
                  <a:pt x="62055" y="32295"/>
                </a:lnTo>
                <a:lnTo>
                  <a:pt x="67088" y="32960"/>
                </a:lnTo>
                <a:lnTo>
                  <a:pt x="71395" y="34356"/>
                </a:lnTo>
                <a:lnTo>
                  <a:pt x="75219" y="36239"/>
                </a:lnTo>
                <a:lnTo>
                  <a:pt x="78721" y="38447"/>
                </a:lnTo>
                <a:lnTo>
                  <a:pt x="82961" y="40871"/>
                </a:lnTo>
                <a:lnTo>
                  <a:pt x="92752" y="46105"/>
                </a:lnTo>
                <a:lnTo>
                  <a:pt x="108974" y="54407"/>
                </a:lnTo>
                <a:lnTo>
                  <a:pt x="114559" y="56274"/>
                </a:lnTo>
                <a:lnTo>
                  <a:pt x="120188" y="57518"/>
                </a:lnTo>
                <a:lnTo>
                  <a:pt x="125845" y="58348"/>
                </a:lnTo>
                <a:lnTo>
                  <a:pt x="131522" y="59854"/>
                </a:lnTo>
                <a:lnTo>
                  <a:pt x="137211" y="61810"/>
                </a:lnTo>
                <a:lnTo>
                  <a:pt x="142909" y="64067"/>
                </a:lnTo>
                <a:lnTo>
                  <a:pt x="148613" y="66524"/>
                </a:lnTo>
                <a:lnTo>
                  <a:pt x="160030" y="71794"/>
                </a:lnTo>
                <a:lnTo>
                  <a:pt x="164789" y="74532"/>
                </a:lnTo>
                <a:lnTo>
                  <a:pt x="168914" y="77311"/>
                </a:lnTo>
                <a:lnTo>
                  <a:pt x="172617" y="80116"/>
                </a:lnTo>
                <a:lnTo>
                  <a:pt x="176991" y="82938"/>
                </a:lnTo>
                <a:lnTo>
                  <a:pt x="181811" y="85772"/>
                </a:lnTo>
                <a:lnTo>
                  <a:pt x="186930" y="88614"/>
                </a:lnTo>
                <a:lnTo>
                  <a:pt x="191295" y="90508"/>
                </a:lnTo>
                <a:lnTo>
                  <a:pt x="198685" y="92614"/>
                </a:lnTo>
                <a:lnTo>
                  <a:pt x="205144" y="96089"/>
                </a:lnTo>
                <a:lnTo>
                  <a:pt x="208200" y="98349"/>
                </a:lnTo>
                <a:lnTo>
                  <a:pt x="211190" y="100809"/>
                </a:lnTo>
                <a:lnTo>
                  <a:pt x="214136" y="103401"/>
                </a:lnTo>
                <a:lnTo>
                  <a:pt x="217052" y="106082"/>
                </a:lnTo>
                <a:lnTo>
                  <a:pt x="219949" y="107868"/>
                </a:lnTo>
                <a:lnTo>
                  <a:pt x="225708" y="109854"/>
                </a:lnTo>
                <a:lnTo>
                  <a:pt x="231442" y="113277"/>
                </a:lnTo>
                <a:lnTo>
                  <a:pt x="234304" y="115523"/>
                </a:lnTo>
                <a:lnTo>
                  <a:pt x="240025" y="118018"/>
                </a:lnTo>
                <a:lnTo>
                  <a:pt x="246908" y="119621"/>
                </a:lnTo>
                <a:lnTo>
                  <a:pt x="250390" y="122380"/>
                </a:lnTo>
                <a:lnTo>
                  <a:pt x="257175" y="12858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952"/>
          <p:cNvSpPr/>
          <p:nvPr/>
        </p:nvSpPr>
        <p:spPr>
          <a:xfrm>
            <a:off x="1683067" y="2186340"/>
            <a:ext cx="197168" cy="171098"/>
          </a:xfrm>
          <a:custGeom>
            <a:avLst/>
            <a:gdLst/>
            <a:ahLst/>
            <a:cxnLst/>
            <a:rect l="0" t="0" r="0" b="0"/>
            <a:pathLst>
              <a:path w="197168" h="171098">
                <a:moveTo>
                  <a:pt x="197167" y="8220"/>
                </a:moveTo>
                <a:lnTo>
                  <a:pt x="188948" y="0"/>
                </a:lnTo>
                <a:lnTo>
                  <a:pt x="188700" y="4302"/>
                </a:lnTo>
                <a:lnTo>
                  <a:pt x="187712" y="5608"/>
                </a:lnTo>
                <a:lnTo>
                  <a:pt x="186102" y="6479"/>
                </a:lnTo>
                <a:lnTo>
                  <a:pt x="184075" y="7059"/>
                </a:lnTo>
                <a:lnTo>
                  <a:pt x="179284" y="10244"/>
                </a:lnTo>
                <a:lnTo>
                  <a:pt x="173979" y="14834"/>
                </a:lnTo>
                <a:lnTo>
                  <a:pt x="168447" y="20049"/>
                </a:lnTo>
                <a:lnTo>
                  <a:pt x="164685" y="22773"/>
                </a:lnTo>
                <a:lnTo>
                  <a:pt x="160273" y="25542"/>
                </a:lnTo>
                <a:lnTo>
                  <a:pt x="155426" y="28340"/>
                </a:lnTo>
                <a:lnTo>
                  <a:pt x="151242" y="32111"/>
                </a:lnTo>
                <a:lnTo>
                  <a:pt x="147501" y="36530"/>
                </a:lnTo>
                <a:lnTo>
                  <a:pt x="144054" y="41380"/>
                </a:lnTo>
                <a:lnTo>
                  <a:pt x="139851" y="46519"/>
                </a:lnTo>
                <a:lnTo>
                  <a:pt x="135144" y="51850"/>
                </a:lnTo>
                <a:lnTo>
                  <a:pt x="130101" y="57309"/>
                </a:lnTo>
                <a:lnTo>
                  <a:pt x="124834" y="61901"/>
                </a:lnTo>
                <a:lnTo>
                  <a:pt x="119418" y="65915"/>
                </a:lnTo>
                <a:lnTo>
                  <a:pt x="113901" y="69543"/>
                </a:lnTo>
                <a:lnTo>
                  <a:pt x="108319" y="73867"/>
                </a:lnTo>
                <a:lnTo>
                  <a:pt x="102693" y="78654"/>
                </a:lnTo>
                <a:lnTo>
                  <a:pt x="97037" y="83751"/>
                </a:lnTo>
                <a:lnTo>
                  <a:pt x="85673" y="94494"/>
                </a:lnTo>
                <a:lnTo>
                  <a:pt x="41344" y="138334"/>
                </a:lnTo>
                <a:lnTo>
                  <a:pt x="22978" y="156693"/>
                </a:lnTo>
                <a:lnTo>
                  <a:pt x="20081" y="158637"/>
                </a:lnTo>
                <a:lnTo>
                  <a:pt x="14322" y="160797"/>
                </a:lnTo>
                <a:lnTo>
                  <a:pt x="8588" y="164297"/>
                </a:lnTo>
                <a:lnTo>
                  <a:pt x="0" y="17109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953"/>
          <p:cNvSpPr/>
          <p:nvPr/>
        </p:nvSpPr>
        <p:spPr>
          <a:xfrm>
            <a:off x="380183" y="2280285"/>
            <a:ext cx="222750" cy="25718"/>
          </a:xfrm>
          <a:custGeom>
            <a:avLst/>
            <a:gdLst/>
            <a:ahLst/>
            <a:cxnLst/>
            <a:rect l="0" t="0" r="0" b="0"/>
            <a:pathLst>
              <a:path w="222750" h="25718">
                <a:moveTo>
                  <a:pt x="17009" y="0"/>
                </a:moveTo>
                <a:lnTo>
                  <a:pt x="0" y="0"/>
                </a:lnTo>
                <a:lnTo>
                  <a:pt x="7257" y="0"/>
                </a:lnTo>
                <a:lnTo>
                  <a:pt x="8602" y="952"/>
                </a:lnTo>
                <a:lnTo>
                  <a:pt x="10452" y="2540"/>
                </a:lnTo>
                <a:lnTo>
                  <a:pt x="15714" y="7380"/>
                </a:lnTo>
                <a:lnTo>
                  <a:pt x="16145" y="8730"/>
                </a:lnTo>
                <a:lnTo>
                  <a:pt x="16433" y="10583"/>
                </a:lnTo>
                <a:lnTo>
                  <a:pt x="16625" y="12770"/>
                </a:lnTo>
                <a:lnTo>
                  <a:pt x="17706" y="14228"/>
                </a:lnTo>
                <a:lnTo>
                  <a:pt x="19378" y="15200"/>
                </a:lnTo>
                <a:lnTo>
                  <a:pt x="24356" y="16761"/>
                </a:lnTo>
                <a:lnTo>
                  <a:pt x="25717" y="17841"/>
                </a:lnTo>
                <a:lnTo>
                  <a:pt x="27577" y="19514"/>
                </a:lnTo>
                <a:lnTo>
                  <a:pt x="29769" y="21582"/>
                </a:lnTo>
                <a:lnTo>
                  <a:pt x="32183" y="22960"/>
                </a:lnTo>
                <a:lnTo>
                  <a:pt x="34745" y="23879"/>
                </a:lnTo>
                <a:lnTo>
                  <a:pt x="37406" y="24492"/>
                </a:lnTo>
                <a:lnTo>
                  <a:pt x="42902" y="25172"/>
                </a:lnTo>
                <a:lnTo>
                  <a:pt x="48519" y="25475"/>
                </a:lnTo>
                <a:lnTo>
                  <a:pt x="54191" y="25610"/>
                </a:lnTo>
                <a:lnTo>
                  <a:pt x="62739" y="25685"/>
                </a:lnTo>
                <a:lnTo>
                  <a:pt x="66546" y="24743"/>
                </a:lnTo>
                <a:lnTo>
                  <a:pt x="70988" y="23163"/>
                </a:lnTo>
                <a:lnTo>
                  <a:pt x="75855" y="21157"/>
                </a:lnTo>
                <a:lnTo>
                  <a:pt x="81005" y="19819"/>
                </a:lnTo>
                <a:lnTo>
                  <a:pt x="86343" y="18928"/>
                </a:lnTo>
                <a:lnTo>
                  <a:pt x="91807" y="18333"/>
                </a:lnTo>
                <a:lnTo>
                  <a:pt x="97354" y="16985"/>
                </a:lnTo>
                <a:lnTo>
                  <a:pt x="102957" y="15133"/>
                </a:lnTo>
                <a:lnTo>
                  <a:pt x="108598" y="12946"/>
                </a:lnTo>
                <a:lnTo>
                  <a:pt x="114263" y="11488"/>
                </a:lnTo>
                <a:lnTo>
                  <a:pt x="119945" y="10516"/>
                </a:lnTo>
                <a:lnTo>
                  <a:pt x="125638" y="9868"/>
                </a:lnTo>
                <a:lnTo>
                  <a:pt x="131338" y="9436"/>
                </a:lnTo>
                <a:lnTo>
                  <a:pt x="137044" y="9148"/>
                </a:lnTo>
                <a:lnTo>
                  <a:pt x="151635" y="8743"/>
                </a:lnTo>
                <a:lnTo>
                  <a:pt x="155337" y="8686"/>
                </a:lnTo>
                <a:lnTo>
                  <a:pt x="159710" y="9601"/>
                </a:lnTo>
                <a:lnTo>
                  <a:pt x="164531" y="11163"/>
                </a:lnTo>
                <a:lnTo>
                  <a:pt x="169649" y="13156"/>
                </a:lnTo>
                <a:lnTo>
                  <a:pt x="174014" y="14486"/>
                </a:lnTo>
                <a:lnTo>
                  <a:pt x="177877" y="15372"/>
                </a:lnTo>
                <a:lnTo>
                  <a:pt x="181404" y="15963"/>
                </a:lnTo>
                <a:lnTo>
                  <a:pt x="187863" y="16619"/>
                </a:lnTo>
                <a:lnTo>
                  <a:pt x="190919" y="16794"/>
                </a:lnTo>
                <a:lnTo>
                  <a:pt x="194862" y="17864"/>
                </a:lnTo>
                <a:lnTo>
                  <a:pt x="199395" y="19529"/>
                </a:lnTo>
                <a:lnTo>
                  <a:pt x="204322" y="21592"/>
                </a:lnTo>
                <a:lnTo>
                  <a:pt x="208559" y="22967"/>
                </a:lnTo>
                <a:lnTo>
                  <a:pt x="212337" y="23884"/>
                </a:lnTo>
                <a:lnTo>
                  <a:pt x="222749" y="2571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954"/>
          <p:cNvSpPr/>
          <p:nvPr/>
        </p:nvSpPr>
        <p:spPr>
          <a:xfrm>
            <a:off x="683726" y="2143125"/>
            <a:ext cx="172676" cy="219153"/>
          </a:xfrm>
          <a:custGeom>
            <a:avLst/>
            <a:gdLst/>
            <a:ahLst/>
            <a:cxnLst/>
            <a:rect l="0" t="0" r="0" b="0"/>
            <a:pathLst>
              <a:path w="172676" h="219153">
                <a:moveTo>
                  <a:pt x="116373" y="8572"/>
                </a:moveTo>
                <a:lnTo>
                  <a:pt x="116373" y="9"/>
                </a:lnTo>
                <a:lnTo>
                  <a:pt x="97061" y="0"/>
                </a:lnTo>
                <a:lnTo>
                  <a:pt x="93021" y="953"/>
                </a:lnTo>
                <a:lnTo>
                  <a:pt x="88423" y="2540"/>
                </a:lnTo>
                <a:lnTo>
                  <a:pt x="83452" y="4551"/>
                </a:lnTo>
                <a:lnTo>
                  <a:pt x="79186" y="5891"/>
                </a:lnTo>
                <a:lnTo>
                  <a:pt x="75389" y="6785"/>
                </a:lnTo>
                <a:lnTo>
                  <a:pt x="71906" y="7380"/>
                </a:lnTo>
                <a:lnTo>
                  <a:pt x="67678" y="7778"/>
                </a:lnTo>
                <a:lnTo>
                  <a:pt x="62955" y="8043"/>
                </a:lnTo>
                <a:lnTo>
                  <a:pt x="53579" y="8337"/>
                </a:lnTo>
                <a:lnTo>
                  <a:pt x="39799" y="8526"/>
                </a:lnTo>
                <a:lnTo>
                  <a:pt x="27905" y="8563"/>
                </a:lnTo>
                <a:lnTo>
                  <a:pt x="25962" y="7614"/>
                </a:lnTo>
                <a:lnTo>
                  <a:pt x="24667" y="6028"/>
                </a:lnTo>
                <a:lnTo>
                  <a:pt x="23803" y="4019"/>
                </a:lnTo>
                <a:lnTo>
                  <a:pt x="22275" y="2679"/>
                </a:lnTo>
                <a:lnTo>
                  <a:pt x="20304" y="1786"/>
                </a:lnTo>
                <a:lnTo>
                  <a:pt x="15573" y="793"/>
                </a:lnTo>
                <a:lnTo>
                  <a:pt x="10296" y="352"/>
                </a:lnTo>
                <a:lnTo>
                  <a:pt x="4972" y="2"/>
                </a:lnTo>
                <a:lnTo>
                  <a:pt x="392" y="4551"/>
                </a:lnTo>
                <a:lnTo>
                  <a:pt x="0" y="5891"/>
                </a:lnTo>
                <a:lnTo>
                  <a:pt x="691" y="6785"/>
                </a:lnTo>
                <a:lnTo>
                  <a:pt x="2104" y="7381"/>
                </a:lnTo>
                <a:lnTo>
                  <a:pt x="3047" y="8730"/>
                </a:lnTo>
                <a:lnTo>
                  <a:pt x="4093" y="12770"/>
                </a:lnTo>
                <a:lnTo>
                  <a:pt x="4559" y="17740"/>
                </a:lnTo>
                <a:lnTo>
                  <a:pt x="4683" y="20399"/>
                </a:lnTo>
                <a:lnTo>
                  <a:pt x="5718" y="22172"/>
                </a:lnTo>
                <a:lnTo>
                  <a:pt x="7361" y="23354"/>
                </a:lnTo>
                <a:lnTo>
                  <a:pt x="9408" y="24141"/>
                </a:lnTo>
                <a:lnTo>
                  <a:pt x="10773" y="25619"/>
                </a:lnTo>
                <a:lnTo>
                  <a:pt x="11683" y="27557"/>
                </a:lnTo>
                <a:lnTo>
                  <a:pt x="12695" y="32250"/>
                </a:lnTo>
                <a:lnTo>
                  <a:pt x="13144" y="37511"/>
                </a:lnTo>
                <a:lnTo>
                  <a:pt x="14216" y="41199"/>
                </a:lnTo>
                <a:lnTo>
                  <a:pt x="15884" y="45564"/>
                </a:lnTo>
                <a:lnTo>
                  <a:pt x="17948" y="50378"/>
                </a:lnTo>
                <a:lnTo>
                  <a:pt x="19324" y="54540"/>
                </a:lnTo>
                <a:lnTo>
                  <a:pt x="20241" y="58268"/>
                </a:lnTo>
                <a:lnTo>
                  <a:pt x="21260" y="64949"/>
                </a:lnTo>
                <a:lnTo>
                  <a:pt x="21714" y="71093"/>
                </a:lnTo>
                <a:lnTo>
                  <a:pt x="20882" y="74066"/>
                </a:lnTo>
                <a:lnTo>
                  <a:pt x="17418" y="79908"/>
                </a:lnTo>
                <a:lnTo>
                  <a:pt x="15243" y="85679"/>
                </a:lnTo>
                <a:lnTo>
                  <a:pt x="14277" y="91419"/>
                </a:lnTo>
                <a:lnTo>
                  <a:pt x="13847" y="97146"/>
                </a:lnTo>
                <a:lnTo>
                  <a:pt x="13605" y="101174"/>
                </a:lnTo>
                <a:lnTo>
                  <a:pt x="16089" y="104656"/>
                </a:lnTo>
                <a:lnTo>
                  <a:pt x="18084" y="106918"/>
                </a:lnTo>
                <a:lnTo>
                  <a:pt x="20367" y="108426"/>
                </a:lnTo>
                <a:lnTo>
                  <a:pt x="25444" y="110102"/>
                </a:lnTo>
                <a:lnTo>
                  <a:pt x="27179" y="111501"/>
                </a:lnTo>
                <a:lnTo>
                  <a:pt x="28335" y="113386"/>
                </a:lnTo>
                <a:lnTo>
                  <a:pt x="30513" y="119627"/>
                </a:lnTo>
                <a:lnTo>
                  <a:pt x="35159" y="119900"/>
                </a:lnTo>
                <a:lnTo>
                  <a:pt x="36513" y="118985"/>
                </a:lnTo>
                <a:lnTo>
                  <a:pt x="37416" y="117424"/>
                </a:lnTo>
                <a:lnTo>
                  <a:pt x="38017" y="115430"/>
                </a:lnTo>
                <a:lnTo>
                  <a:pt x="39371" y="114100"/>
                </a:lnTo>
                <a:lnTo>
                  <a:pt x="41226" y="113214"/>
                </a:lnTo>
                <a:lnTo>
                  <a:pt x="45827" y="112230"/>
                </a:lnTo>
                <a:lnTo>
                  <a:pt x="51047" y="111792"/>
                </a:lnTo>
                <a:lnTo>
                  <a:pt x="53773" y="110723"/>
                </a:lnTo>
                <a:lnTo>
                  <a:pt x="56542" y="109058"/>
                </a:lnTo>
                <a:lnTo>
                  <a:pt x="59341" y="106995"/>
                </a:lnTo>
                <a:lnTo>
                  <a:pt x="62159" y="105620"/>
                </a:lnTo>
                <a:lnTo>
                  <a:pt x="64991" y="104703"/>
                </a:lnTo>
                <a:lnTo>
                  <a:pt x="67831" y="104092"/>
                </a:lnTo>
                <a:lnTo>
                  <a:pt x="71629" y="102732"/>
                </a:lnTo>
                <a:lnTo>
                  <a:pt x="76066" y="100873"/>
                </a:lnTo>
                <a:lnTo>
                  <a:pt x="80930" y="98681"/>
                </a:lnTo>
                <a:lnTo>
                  <a:pt x="91413" y="93706"/>
                </a:lnTo>
                <a:lnTo>
                  <a:pt x="96876" y="91045"/>
                </a:lnTo>
                <a:lnTo>
                  <a:pt x="102422" y="89272"/>
                </a:lnTo>
                <a:lnTo>
                  <a:pt x="108025" y="88089"/>
                </a:lnTo>
                <a:lnTo>
                  <a:pt x="113665" y="87301"/>
                </a:lnTo>
                <a:lnTo>
                  <a:pt x="118378" y="86775"/>
                </a:lnTo>
                <a:lnTo>
                  <a:pt x="122472" y="86425"/>
                </a:lnTo>
                <a:lnTo>
                  <a:pt x="126154" y="86192"/>
                </a:lnTo>
                <a:lnTo>
                  <a:pt x="129562" y="86988"/>
                </a:lnTo>
                <a:lnTo>
                  <a:pt x="132785" y="88472"/>
                </a:lnTo>
                <a:lnTo>
                  <a:pt x="135887" y="90414"/>
                </a:lnTo>
                <a:lnTo>
                  <a:pt x="138908" y="91708"/>
                </a:lnTo>
                <a:lnTo>
                  <a:pt x="141874" y="92571"/>
                </a:lnTo>
                <a:lnTo>
                  <a:pt x="144804" y="93147"/>
                </a:lnTo>
                <a:lnTo>
                  <a:pt x="147709" y="94482"/>
                </a:lnTo>
                <a:lnTo>
                  <a:pt x="150599" y="96326"/>
                </a:lnTo>
                <a:lnTo>
                  <a:pt x="157530" y="101577"/>
                </a:lnTo>
                <a:lnTo>
                  <a:pt x="158099" y="102960"/>
                </a:lnTo>
                <a:lnTo>
                  <a:pt x="158731" y="107037"/>
                </a:lnTo>
                <a:lnTo>
                  <a:pt x="159851" y="109458"/>
                </a:lnTo>
                <a:lnTo>
                  <a:pt x="163637" y="114688"/>
                </a:lnTo>
                <a:lnTo>
                  <a:pt x="165028" y="117416"/>
                </a:lnTo>
                <a:lnTo>
                  <a:pt x="166572" y="122987"/>
                </a:lnTo>
                <a:lnTo>
                  <a:pt x="167259" y="128638"/>
                </a:lnTo>
                <a:lnTo>
                  <a:pt x="167442" y="131479"/>
                </a:lnTo>
                <a:lnTo>
                  <a:pt x="168517" y="134325"/>
                </a:lnTo>
                <a:lnTo>
                  <a:pt x="172251" y="140027"/>
                </a:lnTo>
                <a:lnTo>
                  <a:pt x="172675" y="142881"/>
                </a:lnTo>
                <a:lnTo>
                  <a:pt x="172005" y="145737"/>
                </a:lnTo>
                <a:lnTo>
                  <a:pt x="164087" y="161714"/>
                </a:lnTo>
                <a:lnTo>
                  <a:pt x="161517" y="165911"/>
                </a:lnTo>
                <a:lnTo>
                  <a:pt x="158852" y="169662"/>
                </a:lnTo>
                <a:lnTo>
                  <a:pt x="156122" y="173116"/>
                </a:lnTo>
                <a:lnTo>
                  <a:pt x="153350" y="176370"/>
                </a:lnTo>
                <a:lnTo>
                  <a:pt x="150550" y="179493"/>
                </a:lnTo>
                <a:lnTo>
                  <a:pt x="144898" y="185502"/>
                </a:lnTo>
                <a:lnTo>
                  <a:pt x="130654" y="199993"/>
                </a:lnTo>
                <a:lnTo>
                  <a:pt x="126847" y="202861"/>
                </a:lnTo>
                <a:lnTo>
                  <a:pt x="122403" y="205726"/>
                </a:lnTo>
                <a:lnTo>
                  <a:pt x="117536" y="208588"/>
                </a:lnTo>
                <a:lnTo>
                  <a:pt x="113338" y="210496"/>
                </a:lnTo>
                <a:lnTo>
                  <a:pt x="109587" y="211768"/>
                </a:lnTo>
                <a:lnTo>
                  <a:pt x="106134" y="212616"/>
                </a:lnTo>
                <a:lnTo>
                  <a:pt x="101927" y="213181"/>
                </a:lnTo>
                <a:lnTo>
                  <a:pt x="97218" y="213558"/>
                </a:lnTo>
                <a:lnTo>
                  <a:pt x="92173" y="213810"/>
                </a:lnTo>
                <a:lnTo>
                  <a:pt x="87857" y="214930"/>
                </a:lnTo>
                <a:lnTo>
                  <a:pt x="84028" y="216629"/>
                </a:lnTo>
                <a:lnTo>
                  <a:pt x="80522" y="218714"/>
                </a:lnTo>
                <a:lnTo>
                  <a:pt x="78185" y="219152"/>
                </a:lnTo>
                <a:lnTo>
                  <a:pt x="76627" y="218491"/>
                </a:lnTo>
                <a:lnTo>
                  <a:pt x="73693" y="214557"/>
                </a:lnTo>
                <a:lnTo>
                  <a:pt x="69014" y="214384"/>
                </a:lnTo>
                <a:lnTo>
                  <a:pt x="67655" y="213408"/>
                </a:lnTo>
                <a:lnTo>
                  <a:pt x="66750" y="211804"/>
                </a:lnTo>
                <a:lnTo>
                  <a:pt x="64938" y="20573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955"/>
          <p:cNvSpPr/>
          <p:nvPr/>
        </p:nvSpPr>
        <p:spPr>
          <a:xfrm>
            <a:off x="868679" y="2194560"/>
            <a:ext cx="188596" cy="162878"/>
          </a:xfrm>
          <a:custGeom>
            <a:avLst/>
            <a:gdLst/>
            <a:ahLst/>
            <a:cxnLst/>
            <a:rect l="0" t="0" r="0" b="0"/>
            <a:pathLst>
              <a:path w="188596" h="162878">
                <a:moveTo>
                  <a:pt x="0" y="0"/>
                </a:moveTo>
                <a:lnTo>
                  <a:pt x="12771" y="12770"/>
                </a:lnTo>
                <a:lnTo>
                  <a:pt x="14229" y="15181"/>
                </a:lnTo>
                <a:lnTo>
                  <a:pt x="15201" y="17740"/>
                </a:lnTo>
                <a:lnTo>
                  <a:pt x="15849" y="20399"/>
                </a:lnTo>
                <a:lnTo>
                  <a:pt x="17234" y="23124"/>
                </a:lnTo>
                <a:lnTo>
                  <a:pt x="19109" y="25894"/>
                </a:lnTo>
                <a:lnTo>
                  <a:pt x="21312" y="28692"/>
                </a:lnTo>
                <a:lnTo>
                  <a:pt x="23733" y="30558"/>
                </a:lnTo>
                <a:lnTo>
                  <a:pt x="26300" y="31802"/>
                </a:lnTo>
                <a:lnTo>
                  <a:pt x="28963" y="32631"/>
                </a:lnTo>
                <a:lnTo>
                  <a:pt x="34463" y="36092"/>
                </a:lnTo>
                <a:lnTo>
                  <a:pt x="37263" y="38349"/>
                </a:lnTo>
                <a:lnTo>
                  <a:pt x="41035" y="40806"/>
                </a:lnTo>
                <a:lnTo>
                  <a:pt x="45454" y="43396"/>
                </a:lnTo>
                <a:lnTo>
                  <a:pt x="50305" y="46076"/>
                </a:lnTo>
                <a:lnTo>
                  <a:pt x="54492" y="48815"/>
                </a:lnTo>
                <a:lnTo>
                  <a:pt x="58236" y="51593"/>
                </a:lnTo>
                <a:lnTo>
                  <a:pt x="61684" y="54398"/>
                </a:lnTo>
                <a:lnTo>
                  <a:pt x="64935" y="57220"/>
                </a:lnTo>
                <a:lnTo>
                  <a:pt x="68055" y="60054"/>
                </a:lnTo>
                <a:lnTo>
                  <a:pt x="74062" y="65743"/>
                </a:lnTo>
                <a:lnTo>
                  <a:pt x="79907" y="71446"/>
                </a:lnTo>
                <a:lnTo>
                  <a:pt x="83751" y="74301"/>
                </a:lnTo>
                <a:lnTo>
                  <a:pt x="88219" y="77156"/>
                </a:lnTo>
                <a:lnTo>
                  <a:pt x="99976" y="84032"/>
                </a:lnTo>
                <a:lnTo>
                  <a:pt x="104124" y="87512"/>
                </a:lnTo>
                <a:lnTo>
                  <a:pt x="109143" y="92234"/>
                </a:lnTo>
                <a:lnTo>
                  <a:pt x="128621" y="111489"/>
                </a:lnTo>
                <a:lnTo>
                  <a:pt x="148592" y="131447"/>
                </a:lnTo>
                <a:lnTo>
                  <a:pt x="151449" y="133351"/>
                </a:lnTo>
                <a:lnTo>
                  <a:pt x="157164" y="135467"/>
                </a:lnTo>
                <a:lnTo>
                  <a:pt x="162878" y="138947"/>
                </a:lnTo>
                <a:lnTo>
                  <a:pt x="165736" y="141209"/>
                </a:lnTo>
                <a:lnTo>
                  <a:pt x="167641" y="143669"/>
                </a:lnTo>
                <a:lnTo>
                  <a:pt x="168911" y="146262"/>
                </a:lnTo>
                <a:lnTo>
                  <a:pt x="169757" y="148943"/>
                </a:lnTo>
                <a:lnTo>
                  <a:pt x="171274" y="150730"/>
                </a:lnTo>
                <a:lnTo>
                  <a:pt x="173238" y="151921"/>
                </a:lnTo>
                <a:lnTo>
                  <a:pt x="178683" y="153834"/>
                </a:lnTo>
                <a:lnTo>
                  <a:pt x="179129" y="154943"/>
                </a:lnTo>
                <a:lnTo>
                  <a:pt x="179626" y="158716"/>
                </a:lnTo>
                <a:lnTo>
                  <a:pt x="180711" y="160103"/>
                </a:lnTo>
                <a:lnTo>
                  <a:pt x="182386" y="161028"/>
                </a:lnTo>
                <a:lnTo>
                  <a:pt x="188595" y="16287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956"/>
          <p:cNvSpPr/>
          <p:nvPr/>
        </p:nvSpPr>
        <p:spPr>
          <a:xfrm>
            <a:off x="889793" y="2211705"/>
            <a:ext cx="141765" cy="137160"/>
          </a:xfrm>
          <a:custGeom>
            <a:avLst/>
            <a:gdLst/>
            <a:ahLst/>
            <a:cxnLst/>
            <a:rect l="0" t="0" r="0" b="0"/>
            <a:pathLst>
              <a:path w="141765" h="137160">
                <a:moveTo>
                  <a:pt x="141764" y="0"/>
                </a:moveTo>
                <a:lnTo>
                  <a:pt x="128643" y="0"/>
                </a:lnTo>
                <a:lnTo>
                  <a:pt x="126349" y="952"/>
                </a:lnTo>
                <a:lnTo>
                  <a:pt x="123868" y="2540"/>
                </a:lnTo>
                <a:lnTo>
                  <a:pt x="121260" y="4551"/>
                </a:lnTo>
                <a:lnTo>
                  <a:pt x="119522" y="6844"/>
                </a:lnTo>
                <a:lnTo>
                  <a:pt x="118364" y="9325"/>
                </a:lnTo>
                <a:lnTo>
                  <a:pt x="117591" y="11931"/>
                </a:lnTo>
                <a:lnTo>
                  <a:pt x="116124" y="14622"/>
                </a:lnTo>
                <a:lnTo>
                  <a:pt x="114193" y="17368"/>
                </a:lnTo>
                <a:lnTo>
                  <a:pt x="111953" y="20151"/>
                </a:lnTo>
                <a:lnTo>
                  <a:pt x="108555" y="23911"/>
                </a:lnTo>
                <a:lnTo>
                  <a:pt x="99699" y="33169"/>
                </a:lnTo>
                <a:lnTo>
                  <a:pt x="88555" y="44541"/>
                </a:lnTo>
                <a:lnTo>
                  <a:pt x="85336" y="48744"/>
                </a:lnTo>
                <a:lnTo>
                  <a:pt x="82238" y="53451"/>
                </a:lnTo>
                <a:lnTo>
                  <a:pt x="79220" y="58494"/>
                </a:lnTo>
                <a:lnTo>
                  <a:pt x="76255" y="63761"/>
                </a:lnTo>
                <a:lnTo>
                  <a:pt x="70422" y="74693"/>
                </a:lnTo>
                <a:lnTo>
                  <a:pt x="66580" y="79323"/>
                </a:lnTo>
                <a:lnTo>
                  <a:pt x="62114" y="83362"/>
                </a:lnTo>
                <a:lnTo>
                  <a:pt x="57231" y="87007"/>
                </a:lnTo>
                <a:lnTo>
                  <a:pt x="53024" y="91342"/>
                </a:lnTo>
                <a:lnTo>
                  <a:pt x="49266" y="96137"/>
                </a:lnTo>
                <a:lnTo>
                  <a:pt x="45809" y="101239"/>
                </a:lnTo>
                <a:lnTo>
                  <a:pt x="42551" y="105592"/>
                </a:lnTo>
                <a:lnTo>
                  <a:pt x="39427" y="109447"/>
                </a:lnTo>
                <a:lnTo>
                  <a:pt x="36392" y="112970"/>
                </a:lnTo>
                <a:lnTo>
                  <a:pt x="33416" y="116271"/>
                </a:lnTo>
                <a:lnTo>
                  <a:pt x="27569" y="122478"/>
                </a:lnTo>
                <a:lnTo>
                  <a:pt x="24677" y="124514"/>
                </a:lnTo>
                <a:lnTo>
                  <a:pt x="21796" y="125872"/>
                </a:lnTo>
                <a:lnTo>
                  <a:pt x="18923" y="126777"/>
                </a:lnTo>
                <a:lnTo>
                  <a:pt x="16055" y="128333"/>
                </a:lnTo>
                <a:lnTo>
                  <a:pt x="13190" y="130323"/>
                </a:lnTo>
                <a:lnTo>
                  <a:pt x="6300" y="135809"/>
                </a:lnTo>
                <a:lnTo>
                  <a:pt x="2818" y="136559"/>
                </a:lnTo>
                <a:lnTo>
                  <a:pt x="0" y="136893"/>
                </a:lnTo>
                <a:lnTo>
                  <a:pt x="4251" y="137144"/>
                </a:lnTo>
                <a:lnTo>
                  <a:pt x="4604" y="13715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957"/>
          <p:cNvSpPr/>
          <p:nvPr/>
        </p:nvSpPr>
        <p:spPr>
          <a:xfrm>
            <a:off x="397192" y="2589289"/>
            <a:ext cx="214174" cy="256782"/>
          </a:xfrm>
          <a:custGeom>
            <a:avLst/>
            <a:gdLst/>
            <a:ahLst/>
            <a:cxnLst/>
            <a:rect l="0" t="0" r="0" b="0"/>
            <a:pathLst>
              <a:path w="214174" h="256782">
                <a:moveTo>
                  <a:pt x="17145" y="42468"/>
                </a:moveTo>
                <a:lnTo>
                  <a:pt x="2383" y="42468"/>
                </a:lnTo>
                <a:lnTo>
                  <a:pt x="1589" y="41515"/>
                </a:lnTo>
                <a:lnTo>
                  <a:pt x="1059" y="39928"/>
                </a:lnTo>
                <a:lnTo>
                  <a:pt x="18" y="34000"/>
                </a:lnTo>
                <a:lnTo>
                  <a:pt x="5895" y="33916"/>
                </a:lnTo>
                <a:lnTo>
                  <a:pt x="15849" y="33896"/>
                </a:lnTo>
                <a:lnTo>
                  <a:pt x="21649" y="31356"/>
                </a:lnTo>
                <a:lnTo>
                  <a:pt x="25863" y="29345"/>
                </a:lnTo>
                <a:lnTo>
                  <a:pt x="29624" y="28004"/>
                </a:lnTo>
                <a:lnTo>
                  <a:pt x="33084" y="27111"/>
                </a:lnTo>
                <a:lnTo>
                  <a:pt x="36344" y="26515"/>
                </a:lnTo>
                <a:lnTo>
                  <a:pt x="40422" y="25165"/>
                </a:lnTo>
                <a:lnTo>
                  <a:pt x="45045" y="23313"/>
                </a:lnTo>
                <a:lnTo>
                  <a:pt x="50033" y="21125"/>
                </a:lnTo>
                <a:lnTo>
                  <a:pt x="60654" y="16155"/>
                </a:lnTo>
                <a:lnTo>
                  <a:pt x="66154" y="13496"/>
                </a:lnTo>
                <a:lnTo>
                  <a:pt x="71725" y="11723"/>
                </a:lnTo>
                <a:lnTo>
                  <a:pt x="77344" y="10542"/>
                </a:lnTo>
                <a:lnTo>
                  <a:pt x="82995" y="9754"/>
                </a:lnTo>
                <a:lnTo>
                  <a:pt x="88668" y="8276"/>
                </a:lnTo>
                <a:lnTo>
                  <a:pt x="94354" y="6338"/>
                </a:lnTo>
                <a:lnTo>
                  <a:pt x="100050" y="4094"/>
                </a:lnTo>
                <a:lnTo>
                  <a:pt x="105753" y="2598"/>
                </a:lnTo>
                <a:lnTo>
                  <a:pt x="111459" y="1601"/>
                </a:lnTo>
                <a:lnTo>
                  <a:pt x="117169" y="936"/>
                </a:lnTo>
                <a:lnTo>
                  <a:pt x="122880" y="492"/>
                </a:lnTo>
                <a:lnTo>
                  <a:pt x="128592" y="197"/>
                </a:lnTo>
                <a:lnTo>
                  <a:pt x="134306" y="0"/>
                </a:lnTo>
                <a:lnTo>
                  <a:pt x="139067" y="821"/>
                </a:lnTo>
                <a:lnTo>
                  <a:pt x="143194" y="2321"/>
                </a:lnTo>
                <a:lnTo>
                  <a:pt x="146898" y="4273"/>
                </a:lnTo>
                <a:lnTo>
                  <a:pt x="153553" y="6443"/>
                </a:lnTo>
                <a:lnTo>
                  <a:pt x="156661" y="7021"/>
                </a:lnTo>
                <a:lnTo>
                  <a:pt x="162655" y="10204"/>
                </a:lnTo>
                <a:lnTo>
                  <a:pt x="168493" y="14793"/>
                </a:lnTo>
                <a:lnTo>
                  <a:pt x="174263" y="20008"/>
                </a:lnTo>
                <a:lnTo>
                  <a:pt x="176183" y="22732"/>
                </a:lnTo>
                <a:lnTo>
                  <a:pt x="178316" y="28299"/>
                </a:lnTo>
                <a:lnTo>
                  <a:pt x="177932" y="31117"/>
                </a:lnTo>
                <a:lnTo>
                  <a:pt x="176724" y="33948"/>
                </a:lnTo>
                <a:lnTo>
                  <a:pt x="174966" y="36788"/>
                </a:lnTo>
                <a:lnTo>
                  <a:pt x="173013" y="42484"/>
                </a:lnTo>
                <a:lnTo>
                  <a:pt x="172492" y="45336"/>
                </a:lnTo>
                <a:lnTo>
                  <a:pt x="170239" y="49142"/>
                </a:lnTo>
                <a:lnTo>
                  <a:pt x="166833" y="53585"/>
                </a:lnTo>
                <a:lnTo>
                  <a:pt x="162657" y="58452"/>
                </a:lnTo>
                <a:lnTo>
                  <a:pt x="158920" y="62649"/>
                </a:lnTo>
                <a:lnTo>
                  <a:pt x="152229" y="69852"/>
                </a:lnTo>
                <a:lnTo>
                  <a:pt x="138556" y="83814"/>
                </a:lnTo>
                <a:lnTo>
                  <a:pt x="133328" y="88129"/>
                </a:lnTo>
                <a:lnTo>
                  <a:pt x="127938" y="91959"/>
                </a:lnTo>
                <a:lnTo>
                  <a:pt x="122439" y="95464"/>
                </a:lnTo>
                <a:lnTo>
                  <a:pt x="117821" y="98754"/>
                </a:lnTo>
                <a:lnTo>
                  <a:pt x="113790" y="101900"/>
                </a:lnTo>
                <a:lnTo>
                  <a:pt x="110150" y="104949"/>
                </a:lnTo>
                <a:lnTo>
                  <a:pt x="105818" y="107935"/>
                </a:lnTo>
                <a:lnTo>
                  <a:pt x="101026" y="110877"/>
                </a:lnTo>
                <a:lnTo>
                  <a:pt x="95925" y="113792"/>
                </a:lnTo>
                <a:lnTo>
                  <a:pt x="85178" y="119570"/>
                </a:lnTo>
                <a:lnTo>
                  <a:pt x="79646" y="122444"/>
                </a:lnTo>
                <a:lnTo>
                  <a:pt x="75005" y="125313"/>
                </a:lnTo>
                <a:lnTo>
                  <a:pt x="70958" y="128178"/>
                </a:lnTo>
                <a:lnTo>
                  <a:pt x="67308" y="131041"/>
                </a:lnTo>
                <a:lnTo>
                  <a:pt x="62017" y="132949"/>
                </a:lnTo>
                <a:lnTo>
                  <a:pt x="55632" y="134221"/>
                </a:lnTo>
                <a:lnTo>
                  <a:pt x="48518" y="135069"/>
                </a:lnTo>
                <a:lnTo>
                  <a:pt x="42823" y="135635"/>
                </a:lnTo>
                <a:lnTo>
                  <a:pt x="38074" y="136012"/>
                </a:lnTo>
                <a:lnTo>
                  <a:pt x="33955" y="136263"/>
                </a:lnTo>
                <a:lnTo>
                  <a:pt x="26839" y="136542"/>
                </a:lnTo>
                <a:lnTo>
                  <a:pt x="17195" y="136764"/>
                </a:lnTo>
                <a:lnTo>
                  <a:pt x="17149" y="129385"/>
                </a:lnTo>
                <a:lnTo>
                  <a:pt x="18100" y="128988"/>
                </a:lnTo>
                <a:lnTo>
                  <a:pt x="21697" y="128546"/>
                </a:lnTo>
                <a:lnTo>
                  <a:pt x="23990" y="127476"/>
                </a:lnTo>
                <a:lnTo>
                  <a:pt x="29077" y="123747"/>
                </a:lnTo>
                <a:lnTo>
                  <a:pt x="32745" y="120843"/>
                </a:lnTo>
                <a:lnTo>
                  <a:pt x="38683" y="117624"/>
                </a:lnTo>
                <a:lnTo>
                  <a:pt x="42934" y="115432"/>
                </a:lnTo>
                <a:lnTo>
                  <a:pt x="46720" y="113971"/>
                </a:lnTo>
                <a:lnTo>
                  <a:pt x="50197" y="112997"/>
                </a:lnTo>
                <a:lnTo>
                  <a:pt x="53467" y="112347"/>
                </a:lnTo>
                <a:lnTo>
                  <a:pt x="57552" y="110961"/>
                </a:lnTo>
                <a:lnTo>
                  <a:pt x="62181" y="109086"/>
                </a:lnTo>
                <a:lnTo>
                  <a:pt x="67171" y="106882"/>
                </a:lnTo>
                <a:lnTo>
                  <a:pt x="73356" y="105413"/>
                </a:lnTo>
                <a:lnTo>
                  <a:pt x="80336" y="104434"/>
                </a:lnTo>
                <a:lnTo>
                  <a:pt x="87847" y="103781"/>
                </a:lnTo>
                <a:lnTo>
                  <a:pt x="94760" y="103346"/>
                </a:lnTo>
                <a:lnTo>
                  <a:pt x="107520" y="102862"/>
                </a:lnTo>
                <a:lnTo>
                  <a:pt x="125414" y="102590"/>
                </a:lnTo>
                <a:lnTo>
                  <a:pt x="131235" y="103504"/>
                </a:lnTo>
                <a:lnTo>
                  <a:pt x="137020" y="105067"/>
                </a:lnTo>
                <a:lnTo>
                  <a:pt x="142781" y="107060"/>
                </a:lnTo>
                <a:lnTo>
                  <a:pt x="147575" y="108390"/>
                </a:lnTo>
                <a:lnTo>
                  <a:pt x="151723" y="109276"/>
                </a:lnTo>
                <a:lnTo>
                  <a:pt x="155441" y="109867"/>
                </a:lnTo>
                <a:lnTo>
                  <a:pt x="159825" y="111213"/>
                </a:lnTo>
                <a:lnTo>
                  <a:pt x="164653" y="113063"/>
                </a:lnTo>
                <a:lnTo>
                  <a:pt x="169776" y="115249"/>
                </a:lnTo>
                <a:lnTo>
                  <a:pt x="174144" y="116706"/>
                </a:lnTo>
                <a:lnTo>
                  <a:pt x="178008" y="117678"/>
                </a:lnTo>
                <a:lnTo>
                  <a:pt x="181537" y="118325"/>
                </a:lnTo>
                <a:lnTo>
                  <a:pt x="187998" y="121585"/>
                </a:lnTo>
                <a:lnTo>
                  <a:pt x="191055" y="123788"/>
                </a:lnTo>
                <a:lnTo>
                  <a:pt x="193092" y="126209"/>
                </a:lnTo>
                <a:lnTo>
                  <a:pt x="194451" y="128775"/>
                </a:lnTo>
                <a:lnTo>
                  <a:pt x="195356" y="131439"/>
                </a:lnTo>
                <a:lnTo>
                  <a:pt x="198902" y="136938"/>
                </a:lnTo>
                <a:lnTo>
                  <a:pt x="203654" y="143510"/>
                </a:lnTo>
                <a:lnTo>
                  <a:pt x="206254" y="147929"/>
                </a:lnTo>
                <a:lnTo>
                  <a:pt x="208940" y="152781"/>
                </a:lnTo>
                <a:lnTo>
                  <a:pt x="211925" y="160711"/>
                </a:lnTo>
                <a:lnTo>
                  <a:pt x="213251" y="167410"/>
                </a:lnTo>
                <a:lnTo>
                  <a:pt x="213841" y="173563"/>
                </a:lnTo>
                <a:lnTo>
                  <a:pt x="213998" y="177490"/>
                </a:lnTo>
                <a:lnTo>
                  <a:pt x="214173" y="186933"/>
                </a:lnTo>
                <a:lnTo>
                  <a:pt x="213267" y="191165"/>
                </a:lnTo>
                <a:lnTo>
                  <a:pt x="209720" y="198408"/>
                </a:lnTo>
                <a:lnTo>
                  <a:pt x="206488" y="201673"/>
                </a:lnTo>
                <a:lnTo>
                  <a:pt x="202429" y="204802"/>
                </a:lnTo>
                <a:lnTo>
                  <a:pt x="197818" y="207841"/>
                </a:lnTo>
                <a:lnTo>
                  <a:pt x="193791" y="211772"/>
                </a:lnTo>
                <a:lnTo>
                  <a:pt x="190154" y="216297"/>
                </a:lnTo>
                <a:lnTo>
                  <a:pt x="186777" y="221219"/>
                </a:lnTo>
                <a:lnTo>
                  <a:pt x="182620" y="225453"/>
                </a:lnTo>
                <a:lnTo>
                  <a:pt x="177944" y="229228"/>
                </a:lnTo>
                <a:lnTo>
                  <a:pt x="172922" y="232697"/>
                </a:lnTo>
                <a:lnTo>
                  <a:pt x="167669" y="235962"/>
                </a:lnTo>
                <a:lnTo>
                  <a:pt x="162262" y="239092"/>
                </a:lnTo>
                <a:lnTo>
                  <a:pt x="156752" y="242131"/>
                </a:lnTo>
                <a:lnTo>
                  <a:pt x="152126" y="245109"/>
                </a:lnTo>
                <a:lnTo>
                  <a:pt x="148090" y="248047"/>
                </a:lnTo>
                <a:lnTo>
                  <a:pt x="144447" y="250958"/>
                </a:lnTo>
                <a:lnTo>
                  <a:pt x="140113" y="252899"/>
                </a:lnTo>
                <a:lnTo>
                  <a:pt x="135319" y="254193"/>
                </a:lnTo>
                <a:lnTo>
                  <a:pt x="130217" y="255055"/>
                </a:lnTo>
                <a:lnTo>
                  <a:pt x="125864" y="255630"/>
                </a:lnTo>
                <a:lnTo>
                  <a:pt x="122009" y="256014"/>
                </a:lnTo>
                <a:lnTo>
                  <a:pt x="118487" y="256269"/>
                </a:lnTo>
                <a:lnTo>
                  <a:pt x="112033" y="256553"/>
                </a:lnTo>
                <a:lnTo>
                  <a:pt x="103045" y="256713"/>
                </a:lnTo>
                <a:lnTo>
                  <a:pt x="15586" y="256781"/>
                </a:lnTo>
                <a:lnTo>
                  <a:pt x="13248" y="255828"/>
                </a:lnTo>
                <a:lnTo>
                  <a:pt x="11690" y="254241"/>
                </a:lnTo>
                <a:lnTo>
                  <a:pt x="10651" y="252230"/>
                </a:lnTo>
                <a:lnTo>
                  <a:pt x="9005" y="250889"/>
                </a:lnTo>
                <a:lnTo>
                  <a:pt x="6956" y="249995"/>
                </a:lnTo>
                <a:lnTo>
                  <a:pt x="0" y="24820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958"/>
          <p:cNvSpPr/>
          <p:nvPr/>
        </p:nvSpPr>
        <p:spPr>
          <a:xfrm>
            <a:off x="637222" y="2666047"/>
            <a:ext cx="257176" cy="222886"/>
          </a:xfrm>
          <a:custGeom>
            <a:avLst/>
            <a:gdLst/>
            <a:ahLst/>
            <a:cxnLst/>
            <a:rect l="0" t="0" r="0" b="0"/>
            <a:pathLst>
              <a:path w="257176" h="222886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0"/>
                </a:lnTo>
                <a:lnTo>
                  <a:pt x="7381" y="4551"/>
                </a:lnTo>
                <a:lnTo>
                  <a:pt x="8731" y="5892"/>
                </a:lnTo>
                <a:lnTo>
                  <a:pt x="10583" y="6785"/>
                </a:lnTo>
                <a:lnTo>
                  <a:pt x="12770" y="7381"/>
                </a:lnTo>
                <a:lnTo>
                  <a:pt x="17741" y="10583"/>
                </a:lnTo>
                <a:lnTo>
                  <a:pt x="23125" y="15181"/>
                </a:lnTo>
                <a:lnTo>
                  <a:pt x="28693" y="20400"/>
                </a:lnTo>
                <a:lnTo>
                  <a:pt x="32463" y="23125"/>
                </a:lnTo>
                <a:lnTo>
                  <a:pt x="36882" y="25894"/>
                </a:lnTo>
                <a:lnTo>
                  <a:pt x="41733" y="28693"/>
                </a:lnTo>
                <a:lnTo>
                  <a:pt x="49663" y="34342"/>
                </a:lnTo>
                <a:lnTo>
                  <a:pt x="57315" y="40981"/>
                </a:lnTo>
                <a:lnTo>
                  <a:pt x="67066" y="50281"/>
                </a:lnTo>
                <a:lnTo>
                  <a:pt x="72333" y="54476"/>
                </a:lnTo>
                <a:lnTo>
                  <a:pt x="77749" y="58225"/>
                </a:lnTo>
                <a:lnTo>
                  <a:pt x="83265" y="61676"/>
                </a:lnTo>
                <a:lnTo>
                  <a:pt x="88848" y="65883"/>
                </a:lnTo>
                <a:lnTo>
                  <a:pt x="94474" y="70592"/>
                </a:lnTo>
                <a:lnTo>
                  <a:pt x="104854" y="79952"/>
                </a:lnTo>
                <a:lnTo>
                  <a:pt x="112642" y="87287"/>
                </a:lnTo>
                <a:lnTo>
                  <a:pt x="152745" y="127037"/>
                </a:lnTo>
                <a:lnTo>
                  <a:pt x="158027" y="131364"/>
                </a:lnTo>
                <a:lnTo>
                  <a:pt x="163454" y="135201"/>
                </a:lnTo>
                <a:lnTo>
                  <a:pt x="168977" y="138711"/>
                </a:lnTo>
                <a:lnTo>
                  <a:pt x="173611" y="142957"/>
                </a:lnTo>
                <a:lnTo>
                  <a:pt x="177653" y="147692"/>
                </a:lnTo>
                <a:lnTo>
                  <a:pt x="181301" y="152754"/>
                </a:lnTo>
                <a:lnTo>
                  <a:pt x="185637" y="157081"/>
                </a:lnTo>
                <a:lnTo>
                  <a:pt x="190433" y="160918"/>
                </a:lnTo>
                <a:lnTo>
                  <a:pt x="195535" y="164429"/>
                </a:lnTo>
                <a:lnTo>
                  <a:pt x="200842" y="168674"/>
                </a:lnTo>
                <a:lnTo>
                  <a:pt x="206285" y="173410"/>
                </a:lnTo>
                <a:lnTo>
                  <a:pt x="211818" y="178472"/>
                </a:lnTo>
                <a:lnTo>
                  <a:pt x="216460" y="181846"/>
                </a:lnTo>
                <a:lnTo>
                  <a:pt x="224157" y="185595"/>
                </a:lnTo>
                <a:lnTo>
                  <a:pt x="230753" y="189802"/>
                </a:lnTo>
                <a:lnTo>
                  <a:pt x="236859" y="194846"/>
                </a:lnTo>
                <a:lnTo>
                  <a:pt x="242748" y="200263"/>
                </a:lnTo>
                <a:lnTo>
                  <a:pt x="244700" y="203042"/>
                </a:lnTo>
                <a:lnTo>
                  <a:pt x="246868" y="208668"/>
                </a:lnTo>
                <a:lnTo>
                  <a:pt x="248088" y="212640"/>
                </a:lnTo>
                <a:lnTo>
                  <a:pt x="248450" y="218368"/>
                </a:lnTo>
                <a:lnTo>
                  <a:pt x="248599" y="222768"/>
                </a:lnTo>
                <a:lnTo>
                  <a:pt x="251141" y="222833"/>
                </a:lnTo>
                <a:lnTo>
                  <a:pt x="257175" y="22288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959"/>
          <p:cNvSpPr/>
          <p:nvPr/>
        </p:nvSpPr>
        <p:spPr>
          <a:xfrm>
            <a:off x="705802" y="2683192"/>
            <a:ext cx="180023" cy="179907"/>
          </a:xfrm>
          <a:custGeom>
            <a:avLst/>
            <a:gdLst/>
            <a:ahLst/>
            <a:cxnLst/>
            <a:rect l="0" t="0" r="0" b="0"/>
            <a:pathLst>
              <a:path w="180023" h="179907">
                <a:moveTo>
                  <a:pt x="180022" y="0"/>
                </a:moveTo>
                <a:lnTo>
                  <a:pt x="167252" y="0"/>
                </a:lnTo>
                <a:lnTo>
                  <a:pt x="164841" y="953"/>
                </a:lnTo>
                <a:lnTo>
                  <a:pt x="159623" y="4551"/>
                </a:lnTo>
                <a:lnTo>
                  <a:pt x="154403" y="8731"/>
                </a:lnTo>
                <a:lnTo>
                  <a:pt x="150221" y="12770"/>
                </a:lnTo>
                <a:lnTo>
                  <a:pt x="126814" y="36074"/>
                </a:lnTo>
                <a:lnTo>
                  <a:pt x="122643" y="39289"/>
                </a:lnTo>
                <a:lnTo>
                  <a:pt x="117957" y="42385"/>
                </a:lnTo>
                <a:lnTo>
                  <a:pt x="112928" y="45402"/>
                </a:lnTo>
                <a:lnTo>
                  <a:pt x="108623" y="49318"/>
                </a:lnTo>
                <a:lnTo>
                  <a:pt x="104800" y="53834"/>
                </a:lnTo>
                <a:lnTo>
                  <a:pt x="101299" y="58749"/>
                </a:lnTo>
                <a:lnTo>
                  <a:pt x="98965" y="63931"/>
                </a:lnTo>
                <a:lnTo>
                  <a:pt x="97409" y="69291"/>
                </a:lnTo>
                <a:lnTo>
                  <a:pt x="96372" y="74769"/>
                </a:lnTo>
                <a:lnTo>
                  <a:pt x="93775" y="79373"/>
                </a:lnTo>
                <a:lnTo>
                  <a:pt x="90139" y="83396"/>
                </a:lnTo>
                <a:lnTo>
                  <a:pt x="85810" y="87030"/>
                </a:lnTo>
                <a:lnTo>
                  <a:pt x="81972" y="90405"/>
                </a:lnTo>
                <a:lnTo>
                  <a:pt x="75167" y="96695"/>
                </a:lnTo>
                <a:lnTo>
                  <a:pt x="72019" y="100658"/>
                </a:lnTo>
                <a:lnTo>
                  <a:pt x="68968" y="105206"/>
                </a:lnTo>
                <a:lnTo>
                  <a:pt x="65981" y="110142"/>
                </a:lnTo>
                <a:lnTo>
                  <a:pt x="63037" y="114385"/>
                </a:lnTo>
                <a:lnTo>
                  <a:pt x="60122" y="118167"/>
                </a:lnTo>
                <a:lnTo>
                  <a:pt x="57226" y="121640"/>
                </a:lnTo>
                <a:lnTo>
                  <a:pt x="54343" y="124909"/>
                </a:lnTo>
                <a:lnTo>
                  <a:pt x="48600" y="131080"/>
                </a:lnTo>
                <a:lnTo>
                  <a:pt x="22022" y="157992"/>
                </a:lnTo>
                <a:lnTo>
                  <a:pt x="117" y="179906"/>
                </a:lnTo>
                <a:lnTo>
                  <a:pt x="35" y="175437"/>
                </a:lnTo>
                <a:lnTo>
                  <a:pt x="0" y="1714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960"/>
          <p:cNvSpPr/>
          <p:nvPr/>
        </p:nvSpPr>
        <p:spPr>
          <a:xfrm>
            <a:off x="928687" y="2571750"/>
            <a:ext cx="180023" cy="111443"/>
          </a:xfrm>
          <a:custGeom>
            <a:avLst/>
            <a:gdLst/>
            <a:ahLst/>
            <a:cxnLst/>
            <a:rect l="0" t="0" r="0" b="0"/>
            <a:pathLst>
              <a:path w="180023" h="111443">
                <a:moveTo>
                  <a:pt x="0" y="17145"/>
                </a:moveTo>
                <a:lnTo>
                  <a:pt x="0" y="8925"/>
                </a:lnTo>
                <a:lnTo>
                  <a:pt x="4551" y="8677"/>
                </a:lnTo>
                <a:lnTo>
                  <a:pt x="7796" y="7689"/>
                </a:lnTo>
                <a:lnTo>
                  <a:pt x="11865" y="6079"/>
                </a:lnTo>
                <a:lnTo>
                  <a:pt x="16483" y="4052"/>
                </a:lnTo>
                <a:lnTo>
                  <a:pt x="20513" y="2701"/>
                </a:lnTo>
                <a:lnTo>
                  <a:pt x="24153" y="1801"/>
                </a:lnTo>
                <a:lnTo>
                  <a:pt x="27532" y="1200"/>
                </a:lnTo>
                <a:lnTo>
                  <a:pt x="30737" y="800"/>
                </a:lnTo>
                <a:lnTo>
                  <a:pt x="33826" y="533"/>
                </a:lnTo>
                <a:lnTo>
                  <a:pt x="36838" y="355"/>
                </a:lnTo>
                <a:lnTo>
                  <a:pt x="42725" y="158"/>
                </a:lnTo>
                <a:lnTo>
                  <a:pt x="53934" y="46"/>
                </a:lnTo>
                <a:lnTo>
                  <a:pt x="122765" y="0"/>
                </a:lnTo>
                <a:lnTo>
                  <a:pt x="124706" y="952"/>
                </a:lnTo>
                <a:lnTo>
                  <a:pt x="126000" y="2539"/>
                </a:lnTo>
                <a:lnTo>
                  <a:pt x="126862" y="4551"/>
                </a:lnTo>
                <a:lnTo>
                  <a:pt x="128390" y="5891"/>
                </a:lnTo>
                <a:lnTo>
                  <a:pt x="130361" y="6785"/>
                </a:lnTo>
                <a:lnTo>
                  <a:pt x="132627" y="7380"/>
                </a:lnTo>
                <a:lnTo>
                  <a:pt x="134138" y="8730"/>
                </a:lnTo>
                <a:lnTo>
                  <a:pt x="135145" y="10583"/>
                </a:lnTo>
                <a:lnTo>
                  <a:pt x="136762" y="15848"/>
                </a:lnTo>
                <a:lnTo>
                  <a:pt x="136983" y="19108"/>
                </a:lnTo>
                <a:lnTo>
                  <a:pt x="137081" y="23733"/>
                </a:lnTo>
                <a:lnTo>
                  <a:pt x="137125" y="28962"/>
                </a:lnTo>
                <a:lnTo>
                  <a:pt x="136184" y="30738"/>
                </a:lnTo>
                <a:lnTo>
                  <a:pt x="134604" y="31922"/>
                </a:lnTo>
                <a:lnTo>
                  <a:pt x="132599" y="32711"/>
                </a:lnTo>
                <a:lnTo>
                  <a:pt x="131262" y="34190"/>
                </a:lnTo>
                <a:lnTo>
                  <a:pt x="130370" y="36128"/>
                </a:lnTo>
                <a:lnTo>
                  <a:pt x="129776" y="38373"/>
                </a:lnTo>
                <a:lnTo>
                  <a:pt x="128427" y="40822"/>
                </a:lnTo>
                <a:lnTo>
                  <a:pt x="126576" y="43407"/>
                </a:lnTo>
                <a:lnTo>
                  <a:pt x="124389" y="46083"/>
                </a:lnTo>
                <a:lnTo>
                  <a:pt x="121978" y="47867"/>
                </a:lnTo>
                <a:lnTo>
                  <a:pt x="116760" y="49849"/>
                </a:lnTo>
                <a:lnTo>
                  <a:pt x="114988" y="51330"/>
                </a:lnTo>
                <a:lnTo>
                  <a:pt x="113806" y="53270"/>
                </a:lnTo>
                <a:lnTo>
                  <a:pt x="113018" y="55515"/>
                </a:lnTo>
                <a:lnTo>
                  <a:pt x="112493" y="57965"/>
                </a:lnTo>
                <a:lnTo>
                  <a:pt x="112143" y="60551"/>
                </a:lnTo>
                <a:lnTo>
                  <a:pt x="111909" y="63227"/>
                </a:lnTo>
                <a:lnTo>
                  <a:pt x="110801" y="65011"/>
                </a:lnTo>
                <a:lnTo>
                  <a:pt x="109110" y="66201"/>
                </a:lnTo>
                <a:lnTo>
                  <a:pt x="104691" y="67522"/>
                </a:lnTo>
                <a:lnTo>
                  <a:pt x="99552" y="68110"/>
                </a:lnTo>
                <a:lnTo>
                  <a:pt x="97800" y="69219"/>
                </a:lnTo>
                <a:lnTo>
                  <a:pt x="96633" y="70911"/>
                </a:lnTo>
                <a:lnTo>
                  <a:pt x="95854" y="72991"/>
                </a:lnTo>
                <a:lnTo>
                  <a:pt x="94383" y="74378"/>
                </a:lnTo>
                <a:lnTo>
                  <a:pt x="92449" y="75303"/>
                </a:lnTo>
                <a:lnTo>
                  <a:pt x="87053" y="76787"/>
                </a:lnTo>
                <a:lnTo>
                  <a:pt x="83775" y="79530"/>
                </a:lnTo>
                <a:lnTo>
                  <a:pt x="77186" y="85693"/>
                </a:lnTo>
                <a:lnTo>
                  <a:pt x="77162" y="90266"/>
                </a:lnTo>
                <a:lnTo>
                  <a:pt x="78112" y="91610"/>
                </a:lnTo>
                <a:lnTo>
                  <a:pt x="79697" y="92505"/>
                </a:lnTo>
                <a:lnTo>
                  <a:pt x="84534" y="93943"/>
                </a:lnTo>
                <a:lnTo>
                  <a:pt x="84931" y="95014"/>
                </a:lnTo>
                <a:lnTo>
                  <a:pt x="85196" y="96680"/>
                </a:lnTo>
                <a:lnTo>
                  <a:pt x="85722" y="102838"/>
                </a:lnTo>
                <a:lnTo>
                  <a:pt x="147378" y="102870"/>
                </a:lnTo>
                <a:lnTo>
                  <a:pt x="151592" y="103822"/>
                </a:lnTo>
                <a:lnTo>
                  <a:pt x="156306" y="105410"/>
                </a:lnTo>
                <a:lnTo>
                  <a:pt x="161354" y="107420"/>
                </a:lnTo>
                <a:lnTo>
                  <a:pt x="165672" y="108761"/>
                </a:lnTo>
                <a:lnTo>
                  <a:pt x="169503" y="109655"/>
                </a:lnTo>
                <a:lnTo>
                  <a:pt x="180022" y="11144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961"/>
          <p:cNvSpPr/>
          <p:nvPr/>
        </p:nvSpPr>
        <p:spPr>
          <a:xfrm>
            <a:off x="1264206" y="2726055"/>
            <a:ext cx="204549" cy="17136"/>
          </a:xfrm>
          <a:custGeom>
            <a:avLst/>
            <a:gdLst/>
            <a:ahLst/>
            <a:cxnLst/>
            <a:rect l="0" t="0" r="0" b="0"/>
            <a:pathLst>
              <a:path w="204549" h="17136">
                <a:moveTo>
                  <a:pt x="7381" y="0"/>
                </a:moveTo>
                <a:lnTo>
                  <a:pt x="2830" y="0"/>
                </a:lnTo>
                <a:lnTo>
                  <a:pt x="1489" y="952"/>
                </a:lnTo>
                <a:lnTo>
                  <a:pt x="596" y="2540"/>
                </a:lnTo>
                <a:lnTo>
                  <a:pt x="0" y="4551"/>
                </a:lnTo>
                <a:lnTo>
                  <a:pt x="555" y="5891"/>
                </a:lnTo>
                <a:lnTo>
                  <a:pt x="1878" y="6785"/>
                </a:lnTo>
                <a:lnTo>
                  <a:pt x="6294" y="8219"/>
                </a:lnTo>
                <a:lnTo>
                  <a:pt x="7609" y="9289"/>
                </a:lnTo>
                <a:lnTo>
                  <a:pt x="9438" y="10955"/>
                </a:lnTo>
                <a:lnTo>
                  <a:pt x="14666" y="15922"/>
                </a:lnTo>
                <a:lnTo>
                  <a:pt x="17000" y="16330"/>
                </a:lnTo>
                <a:lnTo>
                  <a:pt x="20462" y="16601"/>
                </a:lnTo>
                <a:lnTo>
                  <a:pt x="28435" y="16903"/>
                </a:lnTo>
                <a:lnTo>
                  <a:pt x="38278" y="17073"/>
                </a:lnTo>
                <a:lnTo>
                  <a:pt x="57581" y="17135"/>
                </a:lnTo>
                <a:lnTo>
                  <a:pt x="62755" y="16186"/>
                </a:lnTo>
                <a:lnTo>
                  <a:pt x="68110" y="14600"/>
                </a:lnTo>
                <a:lnTo>
                  <a:pt x="73584" y="12591"/>
                </a:lnTo>
                <a:lnTo>
                  <a:pt x="78186" y="11251"/>
                </a:lnTo>
                <a:lnTo>
                  <a:pt x="82207" y="10358"/>
                </a:lnTo>
                <a:lnTo>
                  <a:pt x="85840" y="9763"/>
                </a:lnTo>
                <a:lnTo>
                  <a:pt x="90167" y="9366"/>
                </a:lnTo>
                <a:lnTo>
                  <a:pt x="94957" y="9101"/>
                </a:lnTo>
                <a:lnTo>
                  <a:pt x="105359" y="8807"/>
                </a:lnTo>
                <a:lnTo>
                  <a:pt x="116332" y="8676"/>
                </a:lnTo>
                <a:lnTo>
                  <a:pt x="121925" y="7689"/>
                </a:lnTo>
                <a:lnTo>
                  <a:pt x="127558" y="6079"/>
                </a:lnTo>
                <a:lnTo>
                  <a:pt x="133219" y="4052"/>
                </a:lnTo>
                <a:lnTo>
                  <a:pt x="137946" y="2701"/>
                </a:lnTo>
                <a:lnTo>
                  <a:pt x="142049" y="1801"/>
                </a:lnTo>
                <a:lnTo>
                  <a:pt x="145737" y="1200"/>
                </a:lnTo>
                <a:lnTo>
                  <a:pt x="150101" y="800"/>
                </a:lnTo>
                <a:lnTo>
                  <a:pt x="154915" y="533"/>
                </a:lnTo>
                <a:lnTo>
                  <a:pt x="164392" y="237"/>
                </a:lnTo>
                <a:lnTo>
                  <a:pt x="178237" y="46"/>
                </a:lnTo>
                <a:lnTo>
                  <a:pt x="204548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962"/>
          <p:cNvSpPr/>
          <p:nvPr/>
        </p:nvSpPr>
        <p:spPr>
          <a:xfrm>
            <a:off x="1615679" y="2623185"/>
            <a:ext cx="213108" cy="231061"/>
          </a:xfrm>
          <a:custGeom>
            <a:avLst/>
            <a:gdLst/>
            <a:ahLst/>
            <a:cxnLst/>
            <a:rect l="0" t="0" r="0" b="0"/>
            <a:pathLst>
              <a:path w="213108" h="231061">
                <a:moveTo>
                  <a:pt x="135968" y="0"/>
                </a:moveTo>
                <a:lnTo>
                  <a:pt x="131417" y="0"/>
                </a:lnTo>
                <a:lnTo>
                  <a:pt x="130076" y="952"/>
                </a:lnTo>
                <a:lnTo>
                  <a:pt x="129183" y="2540"/>
                </a:lnTo>
                <a:lnTo>
                  <a:pt x="128587" y="4551"/>
                </a:lnTo>
                <a:lnTo>
                  <a:pt x="127237" y="5891"/>
                </a:lnTo>
                <a:lnTo>
                  <a:pt x="125385" y="6785"/>
                </a:lnTo>
                <a:lnTo>
                  <a:pt x="120787" y="7778"/>
                </a:lnTo>
                <a:lnTo>
                  <a:pt x="115569" y="8219"/>
                </a:lnTo>
                <a:lnTo>
                  <a:pt x="107534" y="8415"/>
                </a:lnTo>
                <a:lnTo>
                  <a:pt x="102725" y="8467"/>
                </a:lnTo>
                <a:lnTo>
                  <a:pt x="98566" y="9455"/>
                </a:lnTo>
                <a:lnTo>
                  <a:pt x="94841" y="11066"/>
                </a:lnTo>
                <a:lnTo>
                  <a:pt x="91405" y="13092"/>
                </a:lnTo>
                <a:lnTo>
                  <a:pt x="87209" y="14443"/>
                </a:lnTo>
                <a:lnTo>
                  <a:pt x="82507" y="15343"/>
                </a:lnTo>
                <a:lnTo>
                  <a:pt x="77467" y="15944"/>
                </a:lnTo>
                <a:lnTo>
                  <a:pt x="73155" y="15391"/>
                </a:lnTo>
                <a:lnTo>
                  <a:pt x="69328" y="14071"/>
                </a:lnTo>
                <a:lnTo>
                  <a:pt x="65823" y="12238"/>
                </a:lnTo>
                <a:lnTo>
                  <a:pt x="61582" y="11016"/>
                </a:lnTo>
                <a:lnTo>
                  <a:pt x="56850" y="10201"/>
                </a:lnTo>
                <a:lnTo>
                  <a:pt x="51790" y="9658"/>
                </a:lnTo>
                <a:lnTo>
                  <a:pt x="47465" y="9296"/>
                </a:lnTo>
                <a:lnTo>
                  <a:pt x="43628" y="9055"/>
                </a:lnTo>
                <a:lnTo>
                  <a:pt x="35178" y="8668"/>
                </a:lnTo>
                <a:lnTo>
                  <a:pt x="31483" y="6074"/>
                </a:lnTo>
                <a:lnTo>
                  <a:pt x="29164" y="4049"/>
                </a:lnTo>
                <a:lnTo>
                  <a:pt x="26665" y="2700"/>
                </a:lnTo>
                <a:lnTo>
                  <a:pt x="21349" y="1199"/>
                </a:lnTo>
                <a:lnTo>
                  <a:pt x="15957" y="0"/>
                </a:lnTo>
                <a:lnTo>
                  <a:pt x="8573" y="7380"/>
                </a:lnTo>
                <a:lnTo>
                  <a:pt x="7910" y="10583"/>
                </a:lnTo>
                <a:lnTo>
                  <a:pt x="7537" y="17740"/>
                </a:lnTo>
                <a:lnTo>
                  <a:pt x="7485" y="20399"/>
                </a:lnTo>
                <a:lnTo>
                  <a:pt x="8403" y="23124"/>
                </a:lnTo>
                <a:lnTo>
                  <a:pt x="11962" y="28692"/>
                </a:lnTo>
                <a:lnTo>
                  <a:pt x="12340" y="31510"/>
                </a:lnTo>
                <a:lnTo>
                  <a:pt x="11639" y="34342"/>
                </a:lnTo>
                <a:lnTo>
                  <a:pt x="9273" y="40028"/>
                </a:lnTo>
                <a:lnTo>
                  <a:pt x="8221" y="45730"/>
                </a:lnTo>
                <a:lnTo>
                  <a:pt x="7754" y="51439"/>
                </a:lnTo>
                <a:lnTo>
                  <a:pt x="7547" y="58104"/>
                </a:lnTo>
                <a:lnTo>
                  <a:pt x="7387" y="80848"/>
                </a:lnTo>
                <a:lnTo>
                  <a:pt x="6432" y="83426"/>
                </a:lnTo>
                <a:lnTo>
                  <a:pt x="2831" y="88831"/>
                </a:lnTo>
                <a:lnTo>
                  <a:pt x="0" y="92677"/>
                </a:lnTo>
                <a:lnTo>
                  <a:pt x="555" y="93217"/>
                </a:lnTo>
                <a:lnTo>
                  <a:pt x="7058" y="94255"/>
                </a:lnTo>
                <a:lnTo>
                  <a:pt x="27523" y="94296"/>
                </a:lnTo>
                <a:lnTo>
                  <a:pt x="30334" y="93344"/>
                </a:lnTo>
                <a:lnTo>
                  <a:pt x="35997" y="89746"/>
                </a:lnTo>
                <a:lnTo>
                  <a:pt x="41689" y="87512"/>
                </a:lnTo>
                <a:lnTo>
                  <a:pt x="48346" y="86519"/>
                </a:lnTo>
                <a:lnTo>
                  <a:pt x="52788" y="86254"/>
                </a:lnTo>
                <a:lnTo>
                  <a:pt x="57655" y="86077"/>
                </a:lnTo>
                <a:lnTo>
                  <a:pt x="62804" y="85008"/>
                </a:lnTo>
                <a:lnTo>
                  <a:pt x="68142" y="83342"/>
                </a:lnTo>
                <a:lnTo>
                  <a:pt x="73606" y="81278"/>
                </a:lnTo>
                <a:lnTo>
                  <a:pt x="78201" y="79903"/>
                </a:lnTo>
                <a:lnTo>
                  <a:pt x="82216" y="78986"/>
                </a:lnTo>
                <a:lnTo>
                  <a:pt x="85846" y="78375"/>
                </a:lnTo>
                <a:lnTo>
                  <a:pt x="90171" y="77967"/>
                </a:lnTo>
                <a:lnTo>
                  <a:pt x="94959" y="77695"/>
                </a:lnTo>
                <a:lnTo>
                  <a:pt x="105359" y="77393"/>
                </a:lnTo>
                <a:lnTo>
                  <a:pt x="150288" y="77161"/>
                </a:lnTo>
                <a:lnTo>
                  <a:pt x="155039" y="78111"/>
                </a:lnTo>
                <a:lnTo>
                  <a:pt x="159160" y="79696"/>
                </a:lnTo>
                <a:lnTo>
                  <a:pt x="162859" y="81706"/>
                </a:lnTo>
                <a:lnTo>
                  <a:pt x="177167" y="89085"/>
                </a:lnTo>
                <a:lnTo>
                  <a:pt x="181532" y="90822"/>
                </a:lnTo>
                <a:lnTo>
                  <a:pt x="185394" y="91981"/>
                </a:lnTo>
                <a:lnTo>
                  <a:pt x="188921" y="92753"/>
                </a:lnTo>
                <a:lnTo>
                  <a:pt x="195380" y="96151"/>
                </a:lnTo>
                <a:lnTo>
                  <a:pt x="201426" y="100836"/>
                </a:lnTo>
                <a:lnTo>
                  <a:pt x="207288" y="106093"/>
                </a:lnTo>
                <a:lnTo>
                  <a:pt x="209232" y="109781"/>
                </a:lnTo>
                <a:lnTo>
                  <a:pt x="210528" y="114145"/>
                </a:lnTo>
                <a:lnTo>
                  <a:pt x="211392" y="118959"/>
                </a:lnTo>
                <a:lnTo>
                  <a:pt x="211968" y="123121"/>
                </a:lnTo>
                <a:lnTo>
                  <a:pt x="212609" y="130285"/>
                </a:lnTo>
                <a:lnTo>
                  <a:pt x="212893" y="136644"/>
                </a:lnTo>
                <a:lnTo>
                  <a:pt x="213053" y="145580"/>
                </a:lnTo>
                <a:lnTo>
                  <a:pt x="213107" y="157132"/>
                </a:lnTo>
                <a:lnTo>
                  <a:pt x="212159" y="160952"/>
                </a:lnTo>
                <a:lnTo>
                  <a:pt x="210574" y="165404"/>
                </a:lnTo>
                <a:lnTo>
                  <a:pt x="208566" y="170277"/>
                </a:lnTo>
                <a:lnTo>
                  <a:pt x="205322" y="174477"/>
                </a:lnTo>
                <a:lnTo>
                  <a:pt x="201254" y="178231"/>
                </a:lnTo>
                <a:lnTo>
                  <a:pt x="196637" y="181685"/>
                </a:lnTo>
                <a:lnTo>
                  <a:pt x="192606" y="184941"/>
                </a:lnTo>
                <a:lnTo>
                  <a:pt x="188967" y="188064"/>
                </a:lnTo>
                <a:lnTo>
                  <a:pt x="185588" y="191098"/>
                </a:lnTo>
                <a:lnTo>
                  <a:pt x="181431" y="194074"/>
                </a:lnTo>
                <a:lnTo>
                  <a:pt x="176754" y="197010"/>
                </a:lnTo>
                <a:lnTo>
                  <a:pt x="171731" y="199920"/>
                </a:lnTo>
                <a:lnTo>
                  <a:pt x="161070" y="205693"/>
                </a:lnTo>
                <a:lnTo>
                  <a:pt x="155560" y="208566"/>
                </a:lnTo>
                <a:lnTo>
                  <a:pt x="150935" y="211434"/>
                </a:lnTo>
                <a:lnTo>
                  <a:pt x="146898" y="214298"/>
                </a:lnTo>
                <a:lnTo>
                  <a:pt x="143255" y="217161"/>
                </a:lnTo>
                <a:lnTo>
                  <a:pt x="138921" y="219068"/>
                </a:lnTo>
                <a:lnTo>
                  <a:pt x="134126" y="220341"/>
                </a:lnTo>
                <a:lnTo>
                  <a:pt x="129025" y="221189"/>
                </a:lnTo>
                <a:lnTo>
                  <a:pt x="123720" y="222706"/>
                </a:lnTo>
                <a:lnTo>
                  <a:pt x="118277" y="224671"/>
                </a:lnTo>
                <a:lnTo>
                  <a:pt x="112744" y="226933"/>
                </a:lnTo>
                <a:lnTo>
                  <a:pt x="107151" y="228441"/>
                </a:lnTo>
                <a:lnTo>
                  <a:pt x="101516" y="229446"/>
                </a:lnTo>
                <a:lnTo>
                  <a:pt x="95855" y="230117"/>
                </a:lnTo>
                <a:lnTo>
                  <a:pt x="91129" y="230563"/>
                </a:lnTo>
                <a:lnTo>
                  <a:pt x="87025" y="230861"/>
                </a:lnTo>
                <a:lnTo>
                  <a:pt x="83337" y="231060"/>
                </a:lnTo>
                <a:lnTo>
                  <a:pt x="79926" y="230240"/>
                </a:lnTo>
                <a:lnTo>
                  <a:pt x="73595" y="226789"/>
                </a:lnTo>
                <a:lnTo>
                  <a:pt x="67607" y="224620"/>
                </a:lnTo>
                <a:lnTo>
                  <a:pt x="64676" y="224041"/>
                </a:lnTo>
                <a:lnTo>
                  <a:pt x="58880" y="220859"/>
                </a:lnTo>
                <a:lnTo>
                  <a:pt x="56001" y="218677"/>
                </a:lnTo>
                <a:lnTo>
                  <a:pt x="50262" y="216252"/>
                </a:lnTo>
                <a:lnTo>
                  <a:pt x="47398" y="215605"/>
                </a:lnTo>
                <a:lnTo>
                  <a:pt x="45489" y="214222"/>
                </a:lnTo>
                <a:lnTo>
                  <a:pt x="44216" y="212347"/>
                </a:lnTo>
                <a:lnTo>
                  <a:pt x="42802" y="207724"/>
                </a:lnTo>
                <a:lnTo>
                  <a:pt x="42173" y="202494"/>
                </a:lnTo>
                <a:lnTo>
                  <a:pt x="41894" y="196995"/>
                </a:lnTo>
                <a:lnTo>
                  <a:pt x="41820" y="194195"/>
                </a:lnTo>
                <a:lnTo>
                  <a:pt x="40817" y="192328"/>
                </a:lnTo>
                <a:lnTo>
                  <a:pt x="39197" y="191084"/>
                </a:lnTo>
                <a:lnTo>
                  <a:pt x="37164" y="190254"/>
                </a:lnTo>
                <a:lnTo>
                  <a:pt x="36761" y="188748"/>
                </a:lnTo>
                <a:lnTo>
                  <a:pt x="37445" y="186792"/>
                </a:lnTo>
                <a:lnTo>
                  <a:pt x="41423" y="180418"/>
                </a:lnTo>
                <a:lnTo>
                  <a:pt x="44101" y="180198"/>
                </a:lnTo>
                <a:lnTo>
                  <a:pt x="50243" y="18002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963"/>
          <p:cNvSpPr/>
          <p:nvPr/>
        </p:nvSpPr>
        <p:spPr>
          <a:xfrm>
            <a:off x="2000250" y="2648902"/>
            <a:ext cx="188595" cy="197169"/>
          </a:xfrm>
          <a:custGeom>
            <a:avLst/>
            <a:gdLst/>
            <a:ahLst/>
            <a:cxnLst/>
            <a:rect l="0" t="0" r="0" b="0"/>
            <a:pathLst>
              <a:path w="188595" h="197169">
                <a:moveTo>
                  <a:pt x="0" y="0"/>
                </a:moveTo>
                <a:lnTo>
                  <a:pt x="0" y="13019"/>
                </a:lnTo>
                <a:lnTo>
                  <a:pt x="952" y="15347"/>
                </a:lnTo>
                <a:lnTo>
                  <a:pt x="4550" y="20473"/>
                </a:lnTo>
                <a:lnTo>
                  <a:pt x="9325" y="25927"/>
                </a:lnTo>
                <a:lnTo>
                  <a:pt x="15600" y="32638"/>
                </a:lnTo>
                <a:lnTo>
                  <a:pt x="18998" y="38636"/>
                </a:lnTo>
                <a:lnTo>
                  <a:pt x="21238" y="42902"/>
                </a:lnTo>
                <a:lnTo>
                  <a:pt x="22731" y="46699"/>
                </a:lnTo>
                <a:lnTo>
                  <a:pt x="23726" y="50183"/>
                </a:lnTo>
                <a:lnTo>
                  <a:pt x="24390" y="53458"/>
                </a:lnTo>
                <a:lnTo>
                  <a:pt x="26737" y="56594"/>
                </a:lnTo>
                <a:lnTo>
                  <a:pt x="30207" y="59637"/>
                </a:lnTo>
                <a:lnTo>
                  <a:pt x="34425" y="62618"/>
                </a:lnTo>
                <a:lnTo>
                  <a:pt x="37238" y="65558"/>
                </a:lnTo>
                <a:lnTo>
                  <a:pt x="39112" y="68470"/>
                </a:lnTo>
                <a:lnTo>
                  <a:pt x="42148" y="74246"/>
                </a:lnTo>
                <a:lnTo>
                  <a:pt x="46672" y="79988"/>
                </a:lnTo>
                <a:lnTo>
                  <a:pt x="49212" y="83806"/>
                </a:lnTo>
                <a:lnTo>
                  <a:pt x="51858" y="88255"/>
                </a:lnTo>
                <a:lnTo>
                  <a:pt x="54574" y="93127"/>
                </a:lnTo>
                <a:lnTo>
                  <a:pt x="57338" y="97327"/>
                </a:lnTo>
                <a:lnTo>
                  <a:pt x="60132" y="101080"/>
                </a:lnTo>
                <a:lnTo>
                  <a:pt x="62948" y="104534"/>
                </a:lnTo>
                <a:lnTo>
                  <a:pt x="66730" y="107789"/>
                </a:lnTo>
                <a:lnTo>
                  <a:pt x="71157" y="110912"/>
                </a:lnTo>
                <a:lnTo>
                  <a:pt x="76013" y="113946"/>
                </a:lnTo>
                <a:lnTo>
                  <a:pt x="79250" y="116922"/>
                </a:lnTo>
                <a:lnTo>
                  <a:pt x="81408" y="119858"/>
                </a:lnTo>
                <a:lnTo>
                  <a:pt x="82847" y="122768"/>
                </a:lnTo>
                <a:lnTo>
                  <a:pt x="86664" y="125660"/>
                </a:lnTo>
                <a:lnTo>
                  <a:pt x="92066" y="128541"/>
                </a:lnTo>
                <a:lnTo>
                  <a:pt x="98524" y="131414"/>
                </a:lnTo>
                <a:lnTo>
                  <a:pt x="103783" y="134282"/>
                </a:lnTo>
                <a:lnTo>
                  <a:pt x="108241" y="137146"/>
                </a:lnTo>
                <a:lnTo>
                  <a:pt x="112165" y="140008"/>
                </a:lnTo>
                <a:lnTo>
                  <a:pt x="115734" y="142869"/>
                </a:lnTo>
                <a:lnTo>
                  <a:pt x="119066" y="145729"/>
                </a:lnTo>
                <a:lnTo>
                  <a:pt x="122240" y="148588"/>
                </a:lnTo>
                <a:lnTo>
                  <a:pt x="128306" y="154304"/>
                </a:lnTo>
                <a:lnTo>
                  <a:pt x="145707" y="171450"/>
                </a:lnTo>
                <a:lnTo>
                  <a:pt x="148573" y="174308"/>
                </a:lnTo>
                <a:lnTo>
                  <a:pt x="151436" y="176213"/>
                </a:lnTo>
                <a:lnTo>
                  <a:pt x="157157" y="178329"/>
                </a:lnTo>
                <a:lnTo>
                  <a:pt x="159064" y="179846"/>
                </a:lnTo>
                <a:lnTo>
                  <a:pt x="160335" y="181810"/>
                </a:lnTo>
                <a:lnTo>
                  <a:pt x="161182" y="184071"/>
                </a:lnTo>
                <a:lnTo>
                  <a:pt x="162700" y="185580"/>
                </a:lnTo>
                <a:lnTo>
                  <a:pt x="164664" y="186585"/>
                </a:lnTo>
                <a:lnTo>
                  <a:pt x="166926" y="187255"/>
                </a:lnTo>
                <a:lnTo>
                  <a:pt x="171979" y="190539"/>
                </a:lnTo>
                <a:lnTo>
                  <a:pt x="178433" y="195858"/>
                </a:lnTo>
                <a:lnTo>
                  <a:pt x="181856" y="196586"/>
                </a:lnTo>
                <a:lnTo>
                  <a:pt x="188594" y="19716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964"/>
          <p:cNvSpPr/>
          <p:nvPr/>
        </p:nvSpPr>
        <p:spPr>
          <a:xfrm>
            <a:off x="1983104" y="2666047"/>
            <a:ext cx="188597" cy="197168"/>
          </a:xfrm>
          <a:custGeom>
            <a:avLst/>
            <a:gdLst/>
            <a:ahLst/>
            <a:cxnLst/>
            <a:rect l="0" t="0" r="0" b="0"/>
            <a:pathLst>
              <a:path w="188597" h="197168">
                <a:moveTo>
                  <a:pt x="188596" y="0"/>
                </a:moveTo>
                <a:lnTo>
                  <a:pt x="180054" y="0"/>
                </a:lnTo>
                <a:lnTo>
                  <a:pt x="175481" y="4551"/>
                </a:lnTo>
                <a:lnTo>
                  <a:pt x="173185" y="5892"/>
                </a:lnTo>
                <a:lnTo>
                  <a:pt x="168094" y="7381"/>
                </a:lnTo>
                <a:lnTo>
                  <a:pt x="166355" y="8731"/>
                </a:lnTo>
                <a:lnTo>
                  <a:pt x="165196" y="10583"/>
                </a:lnTo>
                <a:lnTo>
                  <a:pt x="164424" y="12770"/>
                </a:lnTo>
                <a:lnTo>
                  <a:pt x="161025" y="17741"/>
                </a:lnTo>
                <a:lnTo>
                  <a:pt x="156340" y="23125"/>
                </a:lnTo>
                <a:lnTo>
                  <a:pt x="151082" y="28693"/>
                </a:lnTo>
                <a:lnTo>
                  <a:pt x="148346" y="32464"/>
                </a:lnTo>
                <a:lnTo>
                  <a:pt x="145570" y="36882"/>
                </a:lnTo>
                <a:lnTo>
                  <a:pt x="142767" y="41733"/>
                </a:lnTo>
                <a:lnTo>
                  <a:pt x="138993" y="45920"/>
                </a:lnTo>
                <a:lnTo>
                  <a:pt x="134572" y="49663"/>
                </a:lnTo>
                <a:lnTo>
                  <a:pt x="129720" y="53112"/>
                </a:lnTo>
                <a:lnTo>
                  <a:pt x="125532" y="57315"/>
                </a:lnTo>
                <a:lnTo>
                  <a:pt x="121789" y="62023"/>
                </a:lnTo>
                <a:lnTo>
                  <a:pt x="118340" y="67066"/>
                </a:lnTo>
                <a:lnTo>
                  <a:pt x="115089" y="71381"/>
                </a:lnTo>
                <a:lnTo>
                  <a:pt x="111968" y="75210"/>
                </a:lnTo>
                <a:lnTo>
                  <a:pt x="108936" y="78715"/>
                </a:lnTo>
                <a:lnTo>
                  <a:pt x="105009" y="82957"/>
                </a:lnTo>
                <a:lnTo>
                  <a:pt x="95566" y="92750"/>
                </a:lnTo>
                <a:lnTo>
                  <a:pt x="92286" y="97076"/>
                </a:lnTo>
                <a:lnTo>
                  <a:pt x="90099" y="100912"/>
                </a:lnTo>
                <a:lnTo>
                  <a:pt x="88641" y="104422"/>
                </a:lnTo>
                <a:lnTo>
                  <a:pt x="86717" y="107715"/>
                </a:lnTo>
                <a:lnTo>
                  <a:pt x="84482" y="110863"/>
                </a:lnTo>
                <a:lnTo>
                  <a:pt x="82038" y="113913"/>
                </a:lnTo>
                <a:lnTo>
                  <a:pt x="78505" y="117852"/>
                </a:lnTo>
                <a:lnTo>
                  <a:pt x="69499" y="127309"/>
                </a:lnTo>
                <a:lnTo>
                  <a:pt x="66335" y="131545"/>
                </a:lnTo>
                <a:lnTo>
                  <a:pt x="64226" y="135322"/>
                </a:lnTo>
                <a:lnTo>
                  <a:pt x="62820" y="138792"/>
                </a:lnTo>
                <a:lnTo>
                  <a:pt x="60930" y="142058"/>
                </a:lnTo>
                <a:lnTo>
                  <a:pt x="58718" y="145188"/>
                </a:lnTo>
                <a:lnTo>
                  <a:pt x="56290" y="148227"/>
                </a:lnTo>
                <a:lnTo>
                  <a:pt x="52767" y="151206"/>
                </a:lnTo>
                <a:lnTo>
                  <a:pt x="48513" y="154144"/>
                </a:lnTo>
                <a:lnTo>
                  <a:pt x="43772" y="157055"/>
                </a:lnTo>
                <a:lnTo>
                  <a:pt x="39659" y="159948"/>
                </a:lnTo>
                <a:lnTo>
                  <a:pt x="35965" y="162830"/>
                </a:lnTo>
                <a:lnTo>
                  <a:pt x="32549" y="165703"/>
                </a:lnTo>
                <a:lnTo>
                  <a:pt x="29320" y="168571"/>
                </a:lnTo>
                <a:lnTo>
                  <a:pt x="23191" y="174298"/>
                </a:lnTo>
                <a:lnTo>
                  <a:pt x="10295" y="186901"/>
                </a:lnTo>
                <a:lnTo>
                  <a:pt x="8769" y="187466"/>
                </a:lnTo>
                <a:lnTo>
                  <a:pt x="4532" y="188093"/>
                </a:lnTo>
                <a:lnTo>
                  <a:pt x="3974" y="189213"/>
                </a:lnTo>
                <a:lnTo>
                  <a:pt x="4555" y="190912"/>
                </a:lnTo>
                <a:lnTo>
                  <a:pt x="5894" y="192997"/>
                </a:lnTo>
                <a:lnTo>
                  <a:pt x="5835" y="194387"/>
                </a:lnTo>
                <a:lnTo>
                  <a:pt x="4842" y="195314"/>
                </a:lnTo>
                <a:lnTo>
                  <a:pt x="0" y="19716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965"/>
          <p:cNvSpPr/>
          <p:nvPr/>
        </p:nvSpPr>
        <p:spPr>
          <a:xfrm>
            <a:off x="2308859" y="2734627"/>
            <a:ext cx="231459" cy="8574"/>
          </a:xfrm>
          <a:custGeom>
            <a:avLst/>
            <a:gdLst/>
            <a:ahLst/>
            <a:cxnLst/>
            <a:rect l="0" t="0" r="0" b="0"/>
            <a:pathLst>
              <a:path w="231459" h="8574">
                <a:moveTo>
                  <a:pt x="0" y="0"/>
                </a:moveTo>
                <a:lnTo>
                  <a:pt x="126957" y="0"/>
                </a:lnTo>
                <a:lnTo>
                  <a:pt x="133216" y="953"/>
                </a:lnTo>
                <a:lnTo>
                  <a:pt x="140246" y="2540"/>
                </a:lnTo>
                <a:lnTo>
                  <a:pt x="147790" y="4551"/>
                </a:lnTo>
                <a:lnTo>
                  <a:pt x="153772" y="5891"/>
                </a:lnTo>
                <a:lnTo>
                  <a:pt x="158712" y="6785"/>
                </a:lnTo>
                <a:lnTo>
                  <a:pt x="162958" y="7381"/>
                </a:lnTo>
                <a:lnTo>
                  <a:pt x="166741" y="7778"/>
                </a:lnTo>
                <a:lnTo>
                  <a:pt x="170216" y="8043"/>
                </a:lnTo>
                <a:lnTo>
                  <a:pt x="173485" y="8220"/>
                </a:lnTo>
                <a:lnTo>
                  <a:pt x="182197" y="8416"/>
                </a:lnTo>
                <a:lnTo>
                  <a:pt x="231458" y="857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966"/>
          <p:cNvSpPr/>
          <p:nvPr/>
        </p:nvSpPr>
        <p:spPr>
          <a:xfrm>
            <a:off x="2386012" y="2786072"/>
            <a:ext cx="214314" cy="34176"/>
          </a:xfrm>
          <a:custGeom>
            <a:avLst/>
            <a:gdLst/>
            <a:ahLst/>
            <a:cxnLst/>
            <a:rect l="0" t="0" r="0" b="0"/>
            <a:pathLst>
              <a:path w="214314" h="34176">
                <a:moveTo>
                  <a:pt x="0" y="25708"/>
                </a:moveTo>
                <a:lnTo>
                  <a:pt x="7381" y="33088"/>
                </a:lnTo>
                <a:lnTo>
                  <a:pt x="10583" y="33751"/>
                </a:lnTo>
                <a:lnTo>
                  <a:pt x="16134" y="34045"/>
                </a:lnTo>
                <a:lnTo>
                  <a:pt x="24950" y="34175"/>
                </a:lnTo>
                <a:lnTo>
                  <a:pt x="29016" y="33258"/>
                </a:lnTo>
                <a:lnTo>
                  <a:pt x="32679" y="31693"/>
                </a:lnTo>
                <a:lnTo>
                  <a:pt x="36074" y="29698"/>
                </a:lnTo>
                <a:lnTo>
                  <a:pt x="39289" y="28368"/>
                </a:lnTo>
                <a:lnTo>
                  <a:pt x="42385" y="27481"/>
                </a:lnTo>
                <a:lnTo>
                  <a:pt x="45402" y="26890"/>
                </a:lnTo>
                <a:lnTo>
                  <a:pt x="49318" y="26496"/>
                </a:lnTo>
                <a:lnTo>
                  <a:pt x="53834" y="26233"/>
                </a:lnTo>
                <a:lnTo>
                  <a:pt x="58749" y="26058"/>
                </a:lnTo>
                <a:lnTo>
                  <a:pt x="63931" y="24989"/>
                </a:lnTo>
                <a:lnTo>
                  <a:pt x="69291" y="23323"/>
                </a:lnTo>
                <a:lnTo>
                  <a:pt x="74769" y="21261"/>
                </a:lnTo>
                <a:lnTo>
                  <a:pt x="80326" y="19885"/>
                </a:lnTo>
                <a:lnTo>
                  <a:pt x="85935" y="18969"/>
                </a:lnTo>
                <a:lnTo>
                  <a:pt x="91580" y="18357"/>
                </a:lnTo>
                <a:lnTo>
                  <a:pt x="98201" y="16997"/>
                </a:lnTo>
                <a:lnTo>
                  <a:pt x="105472" y="15138"/>
                </a:lnTo>
                <a:lnTo>
                  <a:pt x="113177" y="12946"/>
                </a:lnTo>
                <a:lnTo>
                  <a:pt x="120219" y="11485"/>
                </a:lnTo>
                <a:lnTo>
                  <a:pt x="126819" y="10511"/>
                </a:lnTo>
                <a:lnTo>
                  <a:pt x="133123" y="9861"/>
                </a:lnTo>
                <a:lnTo>
                  <a:pt x="139231" y="8476"/>
                </a:lnTo>
                <a:lnTo>
                  <a:pt x="145208" y="6600"/>
                </a:lnTo>
                <a:lnTo>
                  <a:pt x="151098" y="4397"/>
                </a:lnTo>
                <a:lnTo>
                  <a:pt x="156929" y="2928"/>
                </a:lnTo>
                <a:lnTo>
                  <a:pt x="162722" y="1948"/>
                </a:lnTo>
                <a:lnTo>
                  <a:pt x="168489" y="1296"/>
                </a:lnTo>
                <a:lnTo>
                  <a:pt x="173286" y="860"/>
                </a:lnTo>
                <a:lnTo>
                  <a:pt x="177436" y="570"/>
                </a:lnTo>
                <a:lnTo>
                  <a:pt x="181156" y="377"/>
                </a:lnTo>
                <a:lnTo>
                  <a:pt x="190369" y="162"/>
                </a:lnTo>
                <a:lnTo>
                  <a:pt x="209391" y="0"/>
                </a:lnTo>
                <a:lnTo>
                  <a:pt x="211031" y="949"/>
                </a:lnTo>
                <a:lnTo>
                  <a:pt x="212125" y="2534"/>
                </a:lnTo>
                <a:lnTo>
                  <a:pt x="214313" y="856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967"/>
          <p:cNvSpPr/>
          <p:nvPr/>
        </p:nvSpPr>
        <p:spPr>
          <a:xfrm>
            <a:off x="2766835" y="2606049"/>
            <a:ext cx="339268" cy="222876"/>
          </a:xfrm>
          <a:custGeom>
            <a:avLst/>
            <a:gdLst/>
            <a:ahLst/>
            <a:cxnLst/>
            <a:rect l="0" t="0" r="0" b="0"/>
            <a:pathLst>
              <a:path w="339268" h="222876">
                <a:moveTo>
                  <a:pt x="4940" y="34281"/>
                </a:moveTo>
                <a:lnTo>
                  <a:pt x="389" y="29730"/>
                </a:lnTo>
                <a:lnTo>
                  <a:pt x="0" y="28389"/>
                </a:lnTo>
                <a:lnTo>
                  <a:pt x="694" y="27495"/>
                </a:lnTo>
                <a:lnTo>
                  <a:pt x="4101" y="26061"/>
                </a:lnTo>
                <a:lnTo>
                  <a:pt x="9242" y="21262"/>
                </a:lnTo>
                <a:lnTo>
                  <a:pt x="11618" y="19886"/>
                </a:lnTo>
                <a:lnTo>
                  <a:pt x="19512" y="16998"/>
                </a:lnTo>
                <a:lnTo>
                  <a:pt x="27884" y="11486"/>
                </a:lnTo>
                <a:lnTo>
                  <a:pt x="33552" y="9862"/>
                </a:lnTo>
                <a:lnTo>
                  <a:pt x="42098" y="8948"/>
                </a:lnTo>
                <a:lnTo>
                  <a:pt x="50347" y="6194"/>
                </a:lnTo>
                <a:lnTo>
                  <a:pt x="59410" y="2748"/>
                </a:lnTo>
                <a:lnTo>
                  <a:pt x="66614" y="1216"/>
                </a:lnTo>
                <a:lnTo>
                  <a:pt x="75531" y="535"/>
                </a:lnTo>
                <a:lnTo>
                  <a:pt x="84891" y="233"/>
                </a:lnTo>
                <a:lnTo>
                  <a:pt x="98661" y="38"/>
                </a:lnTo>
                <a:lnTo>
                  <a:pt x="110553" y="0"/>
                </a:lnTo>
                <a:lnTo>
                  <a:pt x="113449" y="949"/>
                </a:lnTo>
                <a:lnTo>
                  <a:pt x="122075" y="5884"/>
                </a:lnTo>
                <a:lnTo>
                  <a:pt x="131831" y="8210"/>
                </a:lnTo>
                <a:lnTo>
                  <a:pt x="132396" y="9280"/>
                </a:lnTo>
                <a:lnTo>
                  <a:pt x="133024" y="13009"/>
                </a:lnTo>
                <a:lnTo>
                  <a:pt x="134144" y="14385"/>
                </a:lnTo>
                <a:lnTo>
                  <a:pt x="135844" y="15302"/>
                </a:lnTo>
                <a:lnTo>
                  <a:pt x="137929" y="15913"/>
                </a:lnTo>
                <a:lnTo>
                  <a:pt x="139319" y="17273"/>
                </a:lnTo>
                <a:lnTo>
                  <a:pt x="140246" y="19132"/>
                </a:lnTo>
                <a:lnTo>
                  <a:pt x="141733" y="24409"/>
                </a:lnTo>
                <a:lnTo>
                  <a:pt x="142027" y="31343"/>
                </a:lnTo>
                <a:lnTo>
                  <a:pt x="142085" y="36240"/>
                </a:lnTo>
                <a:lnTo>
                  <a:pt x="142097" y="46098"/>
                </a:lnTo>
                <a:lnTo>
                  <a:pt x="141145" y="48826"/>
                </a:lnTo>
                <a:lnTo>
                  <a:pt x="137548" y="54398"/>
                </a:lnTo>
                <a:lnTo>
                  <a:pt x="135314" y="60049"/>
                </a:lnTo>
                <a:lnTo>
                  <a:pt x="134718" y="62890"/>
                </a:lnTo>
                <a:lnTo>
                  <a:pt x="131516" y="68586"/>
                </a:lnTo>
                <a:lnTo>
                  <a:pt x="126918" y="74292"/>
                </a:lnTo>
                <a:lnTo>
                  <a:pt x="121700" y="80004"/>
                </a:lnTo>
                <a:lnTo>
                  <a:pt x="113665" y="85717"/>
                </a:lnTo>
                <a:lnTo>
                  <a:pt x="108856" y="88574"/>
                </a:lnTo>
                <a:lnTo>
                  <a:pt x="104697" y="92384"/>
                </a:lnTo>
                <a:lnTo>
                  <a:pt x="100972" y="96829"/>
                </a:lnTo>
                <a:lnTo>
                  <a:pt x="97536" y="101697"/>
                </a:lnTo>
                <a:lnTo>
                  <a:pt x="94293" y="105895"/>
                </a:lnTo>
                <a:lnTo>
                  <a:pt x="91178" y="109646"/>
                </a:lnTo>
                <a:lnTo>
                  <a:pt x="88150" y="113099"/>
                </a:lnTo>
                <a:lnTo>
                  <a:pt x="79704" y="119476"/>
                </a:lnTo>
                <a:lnTo>
                  <a:pt x="74785" y="122510"/>
                </a:lnTo>
                <a:lnTo>
                  <a:pt x="70553" y="126438"/>
                </a:lnTo>
                <a:lnTo>
                  <a:pt x="66780" y="130961"/>
                </a:lnTo>
                <a:lnTo>
                  <a:pt x="63311" y="135882"/>
                </a:lnTo>
                <a:lnTo>
                  <a:pt x="60046" y="140115"/>
                </a:lnTo>
                <a:lnTo>
                  <a:pt x="56918" y="143889"/>
                </a:lnTo>
                <a:lnTo>
                  <a:pt x="50901" y="150623"/>
                </a:lnTo>
                <a:lnTo>
                  <a:pt x="45052" y="156791"/>
                </a:lnTo>
                <a:lnTo>
                  <a:pt x="43111" y="159769"/>
                </a:lnTo>
                <a:lnTo>
                  <a:pt x="40955" y="165618"/>
                </a:lnTo>
                <a:lnTo>
                  <a:pt x="37456" y="171393"/>
                </a:lnTo>
                <a:lnTo>
                  <a:pt x="32000" y="178310"/>
                </a:lnTo>
                <a:lnTo>
                  <a:pt x="31254" y="181796"/>
                </a:lnTo>
                <a:lnTo>
                  <a:pt x="30922" y="186521"/>
                </a:lnTo>
                <a:lnTo>
                  <a:pt x="30692" y="195569"/>
                </a:lnTo>
                <a:lnTo>
                  <a:pt x="30660" y="204399"/>
                </a:lnTo>
                <a:lnTo>
                  <a:pt x="36549" y="211359"/>
                </a:lnTo>
                <a:lnTo>
                  <a:pt x="38038" y="212995"/>
                </a:lnTo>
                <a:lnTo>
                  <a:pt x="39388" y="213431"/>
                </a:lnTo>
                <a:lnTo>
                  <a:pt x="43427" y="213915"/>
                </a:lnTo>
                <a:lnTo>
                  <a:pt x="45838" y="214997"/>
                </a:lnTo>
                <a:lnTo>
                  <a:pt x="53782" y="220118"/>
                </a:lnTo>
                <a:lnTo>
                  <a:pt x="59350" y="221650"/>
                </a:lnTo>
                <a:lnTo>
                  <a:pt x="67539" y="222331"/>
                </a:lnTo>
                <a:lnTo>
                  <a:pt x="76577" y="222634"/>
                </a:lnTo>
                <a:lnTo>
                  <a:pt x="87972" y="222804"/>
                </a:lnTo>
                <a:lnTo>
                  <a:pt x="156502" y="222875"/>
                </a:lnTo>
                <a:lnTo>
                  <a:pt x="162179" y="221923"/>
                </a:lnTo>
                <a:lnTo>
                  <a:pt x="167868" y="220336"/>
                </a:lnTo>
                <a:lnTo>
                  <a:pt x="173566" y="218325"/>
                </a:lnTo>
                <a:lnTo>
                  <a:pt x="180222" y="216984"/>
                </a:lnTo>
                <a:lnTo>
                  <a:pt x="187517" y="216090"/>
                </a:lnTo>
                <a:lnTo>
                  <a:pt x="195238" y="215495"/>
                </a:lnTo>
                <a:lnTo>
                  <a:pt x="202290" y="215097"/>
                </a:lnTo>
                <a:lnTo>
                  <a:pt x="215206" y="214656"/>
                </a:lnTo>
                <a:lnTo>
                  <a:pt x="222270" y="213586"/>
                </a:lnTo>
                <a:lnTo>
                  <a:pt x="229836" y="211920"/>
                </a:lnTo>
                <a:lnTo>
                  <a:pt x="237738" y="209857"/>
                </a:lnTo>
                <a:lnTo>
                  <a:pt x="244911" y="208481"/>
                </a:lnTo>
                <a:lnTo>
                  <a:pt x="251598" y="207564"/>
                </a:lnTo>
                <a:lnTo>
                  <a:pt x="257961" y="206953"/>
                </a:lnTo>
                <a:lnTo>
                  <a:pt x="264108" y="206546"/>
                </a:lnTo>
                <a:lnTo>
                  <a:pt x="270111" y="206274"/>
                </a:lnTo>
                <a:lnTo>
                  <a:pt x="285121" y="205892"/>
                </a:lnTo>
                <a:lnTo>
                  <a:pt x="312227" y="205740"/>
                </a:lnTo>
                <a:lnTo>
                  <a:pt x="315525" y="206689"/>
                </a:lnTo>
                <a:lnTo>
                  <a:pt x="317724" y="208275"/>
                </a:lnTo>
                <a:lnTo>
                  <a:pt x="319190" y="210284"/>
                </a:lnTo>
                <a:lnTo>
                  <a:pt x="321120" y="211624"/>
                </a:lnTo>
                <a:lnTo>
                  <a:pt x="325804" y="213112"/>
                </a:lnTo>
                <a:lnTo>
                  <a:pt x="335620" y="214068"/>
                </a:lnTo>
                <a:lnTo>
                  <a:pt x="339267" y="21430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968"/>
          <p:cNvSpPr/>
          <p:nvPr/>
        </p:nvSpPr>
        <p:spPr>
          <a:xfrm>
            <a:off x="2575799" y="3094672"/>
            <a:ext cx="187404" cy="17137"/>
          </a:xfrm>
          <a:custGeom>
            <a:avLst/>
            <a:gdLst/>
            <a:ahLst/>
            <a:cxnLst/>
            <a:rect l="0" t="0" r="0" b="0"/>
            <a:pathLst>
              <a:path w="187404" h="17137">
                <a:moveTo>
                  <a:pt x="7380" y="0"/>
                </a:moveTo>
                <a:lnTo>
                  <a:pt x="0" y="0"/>
                </a:lnTo>
                <a:lnTo>
                  <a:pt x="555" y="953"/>
                </a:lnTo>
                <a:lnTo>
                  <a:pt x="1878" y="2540"/>
                </a:lnTo>
                <a:lnTo>
                  <a:pt x="6293" y="7381"/>
                </a:lnTo>
                <a:lnTo>
                  <a:pt x="7608" y="7778"/>
                </a:lnTo>
                <a:lnTo>
                  <a:pt x="11609" y="8220"/>
                </a:lnTo>
                <a:lnTo>
                  <a:pt x="14010" y="9290"/>
                </a:lnTo>
                <a:lnTo>
                  <a:pt x="16562" y="10956"/>
                </a:lnTo>
                <a:lnTo>
                  <a:pt x="19217" y="13019"/>
                </a:lnTo>
                <a:lnTo>
                  <a:pt x="21939" y="14394"/>
                </a:lnTo>
                <a:lnTo>
                  <a:pt x="24706" y="15311"/>
                </a:lnTo>
                <a:lnTo>
                  <a:pt x="27503" y="15923"/>
                </a:lnTo>
                <a:lnTo>
                  <a:pt x="31273" y="16330"/>
                </a:lnTo>
                <a:lnTo>
                  <a:pt x="35691" y="16602"/>
                </a:lnTo>
                <a:lnTo>
                  <a:pt x="44728" y="16904"/>
                </a:lnTo>
                <a:lnTo>
                  <a:pt x="56123" y="17074"/>
                </a:lnTo>
                <a:lnTo>
                  <a:pt x="77523" y="17136"/>
                </a:lnTo>
                <a:lnTo>
                  <a:pt x="81765" y="16186"/>
                </a:lnTo>
                <a:lnTo>
                  <a:pt x="86497" y="14601"/>
                </a:lnTo>
                <a:lnTo>
                  <a:pt x="91557" y="12592"/>
                </a:lnTo>
                <a:lnTo>
                  <a:pt x="96836" y="11252"/>
                </a:lnTo>
                <a:lnTo>
                  <a:pt x="102260" y="10359"/>
                </a:lnTo>
                <a:lnTo>
                  <a:pt x="107781" y="9763"/>
                </a:lnTo>
                <a:lnTo>
                  <a:pt x="113367" y="9367"/>
                </a:lnTo>
                <a:lnTo>
                  <a:pt x="118995" y="9102"/>
                </a:lnTo>
                <a:lnTo>
                  <a:pt x="133479" y="8730"/>
                </a:lnTo>
                <a:lnTo>
                  <a:pt x="137166" y="8677"/>
                </a:lnTo>
                <a:lnTo>
                  <a:pt x="140577" y="7690"/>
                </a:lnTo>
                <a:lnTo>
                  <a:pt x="143803" y="6079"/>
                </a:lnTo>
                <a:lnTo>
                  <a:pt x="146906" y="4053"/>
                </a:lnTo>
                <a:lnTo>
                  <a:pt x="150880" y="2702"/>
                </a:lnTo>
                <a:lnTo>
                  <a:pt x="155435" y="1801"/>
                </a:lnTo>
                <a:lnTo>
                  <a:pt x="160376" y="1201"/>
                </a:lnTo>
                <a:lnTo>
                  <a:pt x="164622" y="801"/>
                </a:lnTo>
                <a:lnTo>
                  <a:pt x="168406" y="534"/>
                </a:lnTo>
                <a:lnTo>
                  <a:pt x="171881" y="356"/>
                </a:lnTo>
                <a:lnTo>
                  <a:pt x="178282" y="158"/>
                </a:lnTo>
                <a:lnTo>
                  <a:pt x="187403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969"/>
          <p:cNvSpPr/>
          <p:nvPr/>
        </p:nvSpPr>
        <p:spPr>
          <a:xfrm>
            <a:off x="2848927" y="2966448"/>
            <a:ext cx="291466" cy="153940"/>
          </a:xfrm>
          <a:custGeom>
            <a:avLst/>
            <a:gdLst/>
            <a:ahLst/>
            <a:cxnLst/>
            <a:rect l="0" t="0" r="0" b="0"/>
            <a:pathLst>
              <a:path w="291466" h="153940">
                <a:moveTo>
                  <a:pt x="0" y="51072"/>
                </a:moveTo>
                <a:lnTo>
                  <a:pt x="0" y="43691"/>
                </a:lnTo>
                <a:lnTo>
                  <a:pt x="2540" y="40489"/>
                </a:lnTo>
                <a:lnTo>
                  <a:pt x="4551" y="38301"/>
                </a:lnTo>
                <a:lnTo>
                  <a:pt x="6844" y="36843"/>
                </a:lnTo>
                <a:lnTo>
                  <a:pt x="14622" y="33838"/>
                </a:lnTo>
                <a:lnTo>
                  <a:pt x="20151" y="29760"/>
                </a:lnTo>
                <a:lnTo>
                  <a:pt x="22959" y="27339"/>
                </a:lnTo>
                <a:lnTo>
                  <a:pt x="25784" y="24772"/>
                </a:lnTo>
                <a:lnTo>
                  <a:pt x="28619" y="22109"/>
                </a:lnTo>
                <a:lnTo>
                  <a:pt x="31462" y="20333"/>
                </a:lnTo>
                <a:lnTo>
                  <a:pt x="40014" y="16881"/>
                </a:lnTo>
                <a:lnTo>
                  <a:pt x="45724" y="12698"/>
                </a:lnTo>
                <a:lnTo>
                  <a:pt x="49533" y="11202"/>
                </a:lnTo>
                <a:lnTo>
                  <a:pt x="53977" y="10204"/>
                </a:lnTo>
                <a:lnTo>
                  <a:pt x="63042" y="9096"/>
                </a:lnTo>
                <a:lnTo>
                  <a:pt x="70246" y="8603"/>
                </a:lnTo>
                <a:lnTo>
                  <a:pt x="79163" y="5844"/>
                </a:lnTo>
                <a:lnTo>
                  <a:pt x="84208" y="3775"/>
                </a:lnTo>
                <a:lnTo>
                  <a:pt x="92353" y="1476"/>
                </a:lnTo>
                <a:lnTo>
                  <a:pt x="100101" y="454"/>
                </a:lnTo>
                <a:lnTo>
                  <a:pt x="104834" y="181"/>
                </a:lnTo>
                <a:lnTo>
                  <a:pt x="109894" y="0"/>
                </a:lnTo>
                <a:lnTo>
                  <a:pt x="114220" y="831"/>
                </a:lnTo>
                <a:lnTo>
                  <a:pt x="124860" y="5600"/>
                </a:lnTo>
                <a:lnTo>
                  <a:pt x="133092" y="7436"/>
                </a:lnTo>
                <a:lnTo>
                  <a:pt x="135352" y="7865"/>
                </a:lnTo>
                <a:lnTo>
                  <a:pt x="141175" y="12658"/>
                </a:lnTo>
                <a:lnTo>
                  <a:pt x="142694" y="14985"/>
                </a:lnTo>
                <a:lnTo>
                  <a:pt x="143707" y="17489"/>
                </a:lnTo>
                <a:lnTo>
                  <a:pt x="144382" y="20110"/>
                </a:lnTo>
                <a:lnTo>
                  <a:pt x="144832" y="22811"/>
                </a:lnTo>
                <a:lnTo>
                  <a:pt x="145132" y="25564"/>
                </a:lnTo>
                <a:lnTo>
                  <a:pt x="145332" y="28351"/>
                </a:lnTo>
                <a:lnTo>
                  <a:pt x="144513" y="32115"/>
                </a:lnTo>
                <a:lnTo>
                  <a:pt x="143015" y="36529"/>
                </a:lnTo>
                <a:lnTo>
                  <a:pt x="141063" y="41376"/>
                </a:lnTo>
                <a:lnTo>
                  <a:pt x="138810" y="45561"/>
                </a:lnTo>
                <a:lnTo>
                  <a:pt x="136355" y="49302"/>
                </a:lnTo>
                <a:lnTo>
                  <a:pt x="133766" y="52750"/>
                </a:lnTo>
                <a:lnTo>
                  <a:pt x="131087" y="56000"/>
                </a:lnTo>
                <a:lnTo>
                  <a:pt x="128349" y="59120"/>
                </a:lnTo>
                <a:lnTo>
                  <a:pt x="125571" y="62152"/>
                </a:lnTo>
                <a:lnTo>
                  <a:pt x="122766" y="66079"/>
                </a:lnTo>
                <a:lnTo>
                  <a:pt x="119944" y="70601"/>
                </a:lnTo>
                <a:lnTo>
                  <a:pt x="117110" y="75521"/>
                </a:lnTo>
                <a:lnTo>
                  <a:pt x="114269" y="79754"/>
                </a:lnTo>
                <a:lnTo>
                  <a:pt x="111421" y="83528"/>
                </a:lnTo>
                <a:lnTo>
                  <a:pt x="108571" y="86997"/>
                </a:lnTo>
                <a:lnTo>
                  <a:pt x="105718" y="90262"/>
                </a:lnTo>
                <a:lnTo>
                  <a:pt x="102864" y="93391"/>
                </a:lnTo>
                <a:lnTo>
                  <a:pt x="100008" y="96429"/>
                </a:lnTo>
                <a:lnTo>
                  <a:pt x="98105" y="99408"/>
                </a:lnTo>
                <a:lnTo>
                  <a:pt x="96836" y="102346"/>
                </a:lnTo>
                <a:lnTo>
                  <a:pt x="95990" y="105257"/>
                </a:lnTo>
                <a:lnTo>
                  <a:pt x="94473" y="108150"/>
                </a:lnTo>
                <a:lnTo>
                  <a:pt x="92510" y="111031"/>
                </a:lnTo>
                <a:lnTo>
                  <a:pt x="90248" y="113905"/>
                </a:lnTo>
                <a:lnTo>
                  <a:pt x="88740" y="116773"/>
                </a:lnTo>
                <a:lnTo>
                  <a:pt x="87735" y="119637"/>
                </a:lnTo>
                <a:lnTo>
                  <a:pt x="87065" y="122500"/>
                </a:lnTo>
                <a:lnTo>
                  <a:pt x="85666" y="125360"/>
                </a:lnTo>
                <a:lnTo>
                  <a:pt x="83781" y="128220"/>
                </a:lnTo>
                <a:lnTo>
                  <a:pt x="78462" y="135102"/>
                </a:lnTo>
                <a:lnTo>
                  <a:pt x="77734" y="138584"/>
                </a:lnTo>
                <a:lnTo>
                  <a:pt x="77267" y="144029"/>
                </a:lnTo>
                <a:lnTo>
                  <a:pt x="77203" y="147313"/>
                </a:lnTo>
                <a:lnTo>
                  <a:pt x="77187" y="149523"/>
                </a:lnTo>
                <a:lnTo>
                  <a:pt x="78128" y="150996"/>
                </a:lnTo>
                <a:lnTo>
                  <a:pt x="79708" y="151978"/>
                </a:lnTo>
                <a:lnTo>
                  <a:pt x="84003" y="153069"/>
                </a:lnTo>
                <a:lnTo>
                  <a:pt x="92729" y="153683"/>
                </a:lnTo>
                <a:lnTo>
                  <a:pt x="109722" y="153890"/>
                </a:lnTo>
                <a:lnTo>
                  <a:pt x="138725" y="153939"/>
                </a:lnTo>
                <a:lnTo>
                  <a:pt x="143919" y="152987"/>
                </a:lnTo>
                <a:lnTo>
                  <a:pt x="150238" y="151400"/>
                </a:lnTo>
                <a:lnTo>
                  <a:pt x="157309" y="149390"/>
                </a:lnTo>
                <a:lnTo>
                  <a:pt x="162975" y="148050"/>
                </a:lnTo>
                <a:lnTo>
                  <a:pt x="171811" y="146561"/>
                </a:lnTo>
                <a:lnTo>
                  <a:pt x="177406" y="145211"/>
                </a:lnTo>
                <a:lnTo>
                  <a:pt x="183993" y="143359"/>
                </a:lnTo>
                <a:lnTo>
                  <a:pt x="191242" y="141171"/>
                </a:lnTo>
                <a:lnTo>
                  <a:pt x="197980" y="139713"/>
                </a:lnTo>
                <a:lnTo>
                  <a:pt x="204376" y="138741"/>
                </a:lnTo>
                <a:lnTo>
                  <a:pt x="210546" y="138093"/>
                </a:lnTo>
                <a:lnTo>
                  <a:pt x="216564" y="136708"/>
                </a:lnTo>
                <a:lnTo>
                  <a:pt x="222481" y="134833"/>
                </a:lnTo>
                <a:lnTo>
                  <a:pt x="228331" y="132630"/>
                </a:lnTo>
                <a:lnTo>
                  <a:pt x="234135" y="131161"/>
                </a:lnTo>
                <a:lnTo>
                  <a:pt x="239910" y="130182"/>
                </a:lnTo>
                <a:lnTo>
                  <a:pt x="245665" y="129530"/>
                </a:lnTo>
                <a:lnTo>
                  <a:pt x="254600" y="126264"/>
                </a:lnTo>
                <a:lnTo>
                  <a:pt x="258316" y="124060"/>
                </a:lnTo>
                <a:lnTo>
                  <a:pt x="262698" y="122590"/>
                </a:lnTo>
                <a:lnTo>
                  <a:pt x="267525" y="121611"/>
                </a:lnTo>
                <a:lnTo>
                  <a:pt x="272647" y="120958"/>
                </a:lnTo>
                <a:lnTo>
                  <a:pt x="280879" y="120232"/>
                </a:lnTo>
                <a:lnTo>
                  <a:pt x="291465" y="11965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970"/>
          <p:cNvSpPr/>
          <p:nvPr/>
        </p:nvSpPr>
        <p:spPr>
          <a:xfrm>
            <a:off x="1991708" y="3103245"/>
            <a:ext cx="162847" cy="25718"/>
          </a:xfrm>
          <a:custGeom>
            <a:avLst/>
            <a:gdLst/>
            <a:ahLst/>
            <a:cxnLst/>
            <a:rect l="0" t="0" r="0" b="0"/>
            <a:pathLst>
              <a:path w="162847" h="25718">
                <a:moveTo>
                  <a:pt x="8542" y="25717"/>
                </a:moveTo>
                <a:lnTo>
                  <a:pt x="0" y="25717"/>
                </a:lnTo>
                <a:lnTo>
                  <a:pt x="44539" y="25717"/>
                </a:lnTo>
                <a:lnTo>
                  <a:pt x="48732" y="24765"/>
                </a:lnTo>
                <a:lnTo>
                  <a:pt x="53433" y="23177"/>
                </a:lnTo>
                <a:lnTo>
                  <a:pt x="58472" y="21166"/>
                </a:lnTo>
                <a:lnTo>
                  <a:pt x="63736" y="19825"/>
                </a:lnTo>
                <a:lnTo>
                  <a:pt x="69150" y="18932"/>
                </a:lnTo>
                <a:lnTo>
                  <a:pt x="74665" y="18336"/>
                </a:lnTo>
                <a:lnTo>
                  <a:pt x="80246" y="16987"/>
                </a:lnTo>
                <a:lnTo>
                  <a:pt x="85872" y="15134"/>
                </a:lnTo>
                <a:lnTo>
                  <a:pt x="91528" y="12947"/>
                </a:lnTo>
                <a:lnTo>
                  <a:pt x="97203" y="11488"/>
                </a:lnTo>
                <a:lnTo>
                  <a:pt x="102892" y="10516"/>
                </a:lnTo>
                <a:lnTo>
                  <a:pt x="108589" y="9868"/>
                </a:lnTo>
                <a:lnTo>
                  <a:pt x="113340" y="8484"/>
                </a:lnTo>
                <a:lnTo>
                  <a:pt x="117460" y="6608"/>
                </a:lnTo>
                <a:lnTo>
                  <a:pt x="121159" y="4405"/>
                </a:lnTo>
                <a:lnTo>
                  <a:pt x="124577" y="2937"/>
                </a:lnTo>
                <a:lnTo>
                  <a:pt x="127808" y="1958"/>
                </a:lnTo>
                <a:lnTo>
                  <a:pt x="130915" y="1305"/>
                </a:lnTo>
                <a:lnTo>
                  <a:pt x="134892" y="870"/>
                </a:lnTo>
                <a:lnTo>
                  <a:pt x="139447" y="580"/>
                </a:lnTo>
                <a:lnTo>
                  <a:pt x="148637" y="258"/>
                </a:lnTo>
                <a:lnTo>
                  <a:pt x="162846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971"/>
          <p:cNvSpPr/>
          <p:nvPr/>
        </p:nvSpPr>
        <p:spPr>
          <a:xfrm>
            <a:off x="2218195" y="3008948"/>
            <a:ext cx="262115" cy="128588"/>
          </a:xfrm>
          <a:custGeom>
            <a:avLst/>
            <a:gdLst/>
            <a:ahLst/>
            <a:cxnLst/>
            <a:rect l="0" t="0" r="0" b="0"/>
            <a:pathLst>
              <a:path w="262115" h="128588">
                <a:moveTo>
                  <a:pt x="4939" y="25716"/>
                </a:moveTo>
                <a:lnTo>
                  <a:pt x="4939" y="21166"/>
                </a:lnTo>
                <a:lnTo>
                  <a:pt x="3987" y="19825"/>
                </a:lnTo>
                <a:lnTo>
                  <a:pt x="2399" y="18931"/>
                </a:lnTo>
                <a:lnTo>
                  <a:pt x="389" y="18336"/>
                </a:lnTo>
                <a:lnTo>
                  <a:pt x="0" y="17939"/>
                </a:lnTo>
                <a:lnTo>
                  <a:pt x="694" y="17674"/>
                </a:lnTo>
                <a:lnTo>
                  <a:pt x="4101" y="17249"/>
                </a:lnTo>
                <a:lnTo>
                  <a:pt x="7107" y="14651"/>
                </a:lnTo>
                <a:lnTo>
                  <a:pt x="9242" y="12624"/>
                </a:lnTo>
                <a:lnTo>
                  <a:pt x="11618" y="11273"/>
                </a:lnTo>
                <a:lnTo>
                  <a:pt x="16798" y="9772"/>
                </a:lnTo>
                <a:lnTo>
                  <a:pt x="22275" y="9105"/>
                </a:lnTo>
                <a:lnTo>
                  <a:pt x="27884" y="8809"/>
                </a:lnTo>
                <a:lnTo>
                  <a:pt x="33552" y="8677"/>
                </a:lnTo>
                <a:lnTo>
                  <a:pt x="35444" y="7689"/>
                </a:lnTo>
                <a:lnTo>
                  <a:pt x="36706" y="6078"/>
                </a:lnTo>
                <a:lnTo>
                  <a:pt x="37547" y="4052"/>
                </a:lnTo>
                <a:lnTo>
                  <a:pt x="40013" y="2701"/>
                </a:lnTo>
                <a:lnTo>
                  <a:pt x="47832" y="1200"/>
                </a:lnTo>
                <a:lnTo>
                  <a:pt x="55118" y="533"/>
                </a:lnTo>
                <a:lnTo>
                  <a:pt x="62484" y="236"/>
                </a:lnTo>
                <a:lnTo>
                  <a:pt x="86964" y="20"/>
                </a:lnTo>
                <a:lnTo>
                  <a:pt x="110634" y="0"/>
                </a:lnTo>
                <a:lnTo>
                  <a:pt x="113503" y="952"/>
                </a:lnTo>
                <a:lnTo>
                  <a:pt x="119230" y="4550"/>
                </a:lnTo>
                <a:lnTo>
                  <a:pt x="123258" y="7380"/>
                </a:lnTo>
                <a:lnTo>
                  <a:pt x="123824" y="8730"/>
                </a:lnTo>
                <a:lnTo>
                  <a:pt x="124201" y="10582"/>
                </a:lnTo>
                <a:lnTo>
                  <a:pt x="124452" y="12769"/>
                </a:lnTo>
                <a:lnTo>
                  <a:pt x="124619" y="15180"/>
                </a:lnTo>
                <a:lnTo>
                  <a:pt x="124731" y="17740"/>
                </a:lnTo>
                <a:lnTo>
                  <a:pt x="124911" y="24141"/>
                </a:lnTo>
                <a:lnTo>
                  <a:pt x="124941" y="29801"/>
                </a:lnTo>
                <a:lnTo>
                  <a:pt x="123993" y="32249"/>
                </a:lnTo>
                <a:lnTo>
                  <a:pt x="122409" y="34834"/>
                </a:lnTo>
                <a:lnTo>
                  <a:pt x="120400" y="37510"/>
                </a:lnTo>
                <a:lnTo>
                  <a:pt x="119061" y="40246"/>
                </a:lnTo>
                <a:lnTo>
                  <a:pt x="118168" y="43023"/>
                </a:lnTo>
                <a:lnTo>
                  <a:pt x="117573" y="45827"/>
                </a:lnTo>
                <a:lnTo>
                  <a:pt x="117176" y="48648"/>
                </a:lnTo>
                <a:lnTo>
                  <a:pt x="116911" y="51482"/>
                </a:lnTo>
                <a:lnTo>
                  <a:pt x="116735" y="54324"/>
                </a:lnTo>
                <a:lnTo>
                  <a:pt x="115665" y="57170"/>
                </a:lnTo>
                <a:lnTo>
                  <a:pt x="113999" y="60021"/>
                </a:lnTo>
                <a:lnTo>
                  <a:pt x="111936" y="62873"/>
                </a:lnTo>
                <a:lnTo>
                  <a:pt x="110560" y="65728"/>
                </a:lnTo>
                <a:lnTo>
                  <a:pt x="109643" y="68583"/>
                </a:lnTo>
                <a:lnTo>
                  <a:pt x="109032" y="71439"/>
                </a:lnTo>
                <a:lnTo>
                  <a:pt x="108625" y="74296"/>
                </a:lnTo>
                <a:lnTo>
                  <a:pt x="108353" y="77153"/>
                </a:lnTo>
                <a:lnTo>
                  <a:pt x="108172" y="80010"/>
                </a:lnTo>
                <a:lnTo>
                  <a:pt x="107098" y="82867"/>
                </a:lnTo>
                <a:lnTo>
                  <a:pt x="105430" y="85724"/>
                </a:lnTo>
                <a:lnTo>
                  <a:pt x="103366" y="88582"/>
                </a:lnTo>
                <a:lnTo>
                  <a:pt x="101037" y="90487"/>
                </a:lnTo>
                <a:lnTo>
                  <a:pt x="98532" y="91757"/>
                </a:lnTo>
                <a:lnTo>
                  <a:pt x="95910" y="92603"/>
                </a:lnTo>
                <a:lnTo>
                  <a:pt x="90456" y="96084"/>
                </a:lnTo>
                <a:lnTo>
                  <a:pt x="87668" y="98346"/>
                </a:lnTo>
                <a:lnTo>
                  <a:pt x="85809" y="100806"/>
                </a:lnTo>
                <a:lnTo>
                  <a:pt x="84570" y="103399"/>
                </a:lnTo>
                <a:lnTo>
                  <a:pt x="82581" y="109853"/>
                </a:lnTo>
                <a:lnTo>
                  <a:pt x="79770" y="113275"/>
                </a:lnTo>
                <a:lnTo>
                  <a:pt x="77686" y="115522"/>
                </a:lnTo>
                <a:lnTo>
                  <a:pt x="65038" y="128494"/>
                </a:lnTo>
                <a:lnTo>
                  <a:pt x="64959" y="128574"/>
                </a:lnTo>
                <a:lnTo>
                  <a:pt x="90736" y="128587"/>
                </a:lnTo>
                <a:lnTo>
                  <a:pt x="94522" y="127634"/>
                </a:lnTo>
                <a:lnTo>
                  <a:pt x="101269" y="124036"/>
                </a:lnTo>
                <a:lnTo>
                  <a:pt x="105354" y="122695"/>
                </a:lnTo>
                <a:lnTo>
                  <a:pt x="109983" y="121801"/>
                </a:lnTo>
                <a:lnTo>
                  <a:pt x="114973" y="121206"/>
                </a:lnTo>
                <a:lnTo>
                  <a:pt x="121158" y="119856"/>
                </a:lnTo>
                <a:lnTo>
                  <a:pt x="128138" y="118004"/>
                </a:lnTo>
                <a:lnTo>
                  <a:pt x="135650" y="115816"/>
                </a:lnTo>
                <a:lnTo>
                  <a:pt x="142562" y="114358"/>
                </a:lnTo>
                <a:lnTo>
                  <a:pt x="149075" y="113386"/>
                </a:lnTo>
                <a:lnTo>
                  <a:pt x="155323" y="112738"/>
                </a:lnTo>
                <a:lnTo>
                  <a:pt x="161392" y="111353"/>
                </a:lnTo>
                <a:lnTo>
                  <a:pt x="167344" y="109478"/>
                </a:lnTo>
                <a:lnTo>
                  <a:pt x="173217" y="107275"/>
                </a:lnTo>
                <a:lnTo>
                  <a:pt x="179037" y="105806"/>
                </a:lnTo>
                <a:lnTo>
                  <a:pt x="184822" y="104827"/>
                </a:lnTo>
                <a:lnTo>
                  <a:pt x="190583" y="104174"/>
                </a:lnTo>
                <a:lnTo>
                  <a:pt x="196330" y="102787"/>
                </a:lnTo>
                <a:lnTo>
                  <a:pt x="202065" y="100909"/>
                </a:lnTo>
                <a:lnTo>
                  <a:pt x="207794" y="98705"/>
                </a:lnTo>
                <a:lnTo>
                  <a:pt x="213518" y="97236"/>
                </a:lnTo>
                <a:lnTo>
                  <a:pt x="219240" y="96256"/>
                </a:lnTo>
                <a:lnTo>
                  <a:pt x="224959" y="95603"/>
                </a:lnTo>
                <a:lnTo>
                  <a:pt x="229724" y="95167"/>
                </a:lnTo>
                <a:lnTo>
                  <a:pt x="237559" y="94684"/>
                </a:lnTo>
                <a:lnTo>
                  <a:pt x="244216" y="94469"/>
                </a:lnTo>
                <a:lnTo>
                  <a:pt x="247325" y="94411"/>
                </a:lnTo>
                <a:lnTo>
                  <a:pt x="250350" y="95325"/>
                </a:lnTo>
                <a:lnTo>
                  <a:pt x="256251" y="98881"/>
                </a:lnTo>
                <a:lnTo>
                  <a:pt x="262114" y="10286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972"/>
          <p:cNvSpPr/>
          <p:nvPr/>
        </p:nvSpPr>
        <p:spPr>
          <a:xfrm>
            <a:off x="474481" y="3343662"/>
            <a:ext cx="272449" cy="385331"/>
          </a:xfrm>
          <a:custGeom>
            <a:avLst/>
            <a:gdLst/>
            <a:ahLst/>
            <a:cxnLst/>
            <a:rect l="0" t="0" r="0" b="0"/>
            <a:pathLst>
              <a:path w="272449" h="385331">
                <a:moveTo>
                  <a:pt x="34153" y="59620"/>
                </a:moveTo>
                <a:lnTo>
                  <a:pt x="29603" y="59620"/>
                </a:lnTo>
                <a:lnTo>
                  <a:pt x="28262" y="58667"/>
                </a:lnTo>
                <a:lnTo>
                  <a:pt x="27368" y="57080"/>
                </a:lnTo>
                <a:lnTo>
                  <a:pt x="25934" y="52239"/>
                </a:lnTo>
                <a:lnTo>
                  <a:pt x="24864" y="51842"/>
                </a:lnTo>
                <a:lnTo>
                  <a:pt x="17371" y="51079"/>
                </a:lnTo>
                <a:lnTo>
                  <a:pt x="0" y="51048"/>
                </a:lnTo>
                <a:lnTo>
                  <a:pt x="15467" y="51048"/>
                </a:lnTo>
                <a:lnTo>
                  <a:pt x="18863" y="48508"/>
                </a:lnTo>
                <a:lnTo>
                  <a:pt x="21103" y="46497"/>
                </a:lnTo>
                <a:lnTo>
                  <a:pt x="22595" y="44204"/>
                </a:lnTo>
                <a:lnTo>
                  <a:pt x="24254" y="39116"/>
                </a:lnTo>
                <a:lnTo>
                  <a:pt x="26601" y="37378"/>
                </a:lnTo>
                <a:lnTo>
                  <a:pt x="34289" y="35448"/>
                </a:lnTo>
                <a:lnTo>
                  <a:pt x="41516" y="32049"/>
                </a:lnTo>
                <a:lnTo>
                  <a:pt x="47903" y="27364"/>
                </a:lnTo>
                <a:lnTo>
                  <a:pt x="53917" y="22106"/>
                </a:lnTo>
                <a:lnTo>
                  <a:pt x="57807" y="20324"/>
                </a:lnTo>
                <a:lnTo>
                  <a:pt x="62305" y="19135"/>
                </a:lnTo>
                <a:lnTo>
                  <a:pt x="67208" y="18342"/>
                </a:lnTo>
                <a:lnTo>
                  <a:pt x="72383" y="16862"/>
                </a:lnTo>
                <a:lnTo>
                  <a:pt x="77737" y="14922"/>
                </a:lnTo>
                <a:lnTo>
                  <a:pt x="83212" y="12676"/>
                </a:lnTo>
                <a:lnTo>
                  <a:pt x="88766" y="11179"/>
                </a:lnTo>
                <a:lnTo>
                  <a:pt x="94375" y="10181"/>
                </a:lnTo>
                <a:lnTo>
                  <a:pt x="100018" y="9516"/>
                </a:lnTo>
                <a:lnTo>
                  <a:pt x="106638" y="8120"/>
                </a:lnTo>
                <a:lnTo>
                  <a:pt x="113909" y="6237"/>
                </a:lnTo>
                <a:lnTo>
                  <a:pt x="121614" y="4029"/>
                </a:lnTo>
                <a:lnTo>
                  <a:pt x="128655" y="2557"/>
                </a:lnTo>
                <a:lnTo>
                  <a:pt x="135255" y="1575"/>
                </a:lnTo>
                <a:lnTo>
                  <a:pt x="141559" y="921"/>
                </a:lnTo>
                <a:lnTo>
                  <a:pt x="147667" y="485"/>
                </a:lnTo>
                <a:lnTo>
                  <a:pt x="153644" y="194"/>
                </a:lnTo>
                <a:lnTo>
                  <a:pt x="159534" y="0"/>
                </a:lnTo>
                <a:lnTo>
                  <a:pt x="165366" y="824"/>
                </a:lnTo>
                <a:lnTo>
                  <a:pt x="171158" y="2325"/>
                </a:lnTo>
                <a:lnTo>
                  <a:pt x="176925" y="4278"/>
                </a:lnTo>
                <a:lnTo>
                  <a:pt x="181722" y="5581"/>
                </a:lnTo>
                <a:lnTo>
                  <a:pt x="189592" y="7028"/>
                </a:lnTo>
                <a:lnTo>
                  <a:pt x="196265" y="10211"/>
                </a:lnTo>
                <a:lnTo>
                  <a:pt x="202405" y="14800"/>
                </a:lnTo>
                <a:lnTo>
                  <a:pt x="208310" y="20015"/>
                </a:lnTo>
                <a:lnTo>
                  <a:pt x="210265" y="23692"/>
                </a:lnTo>
                <a:lnTo>
                  <a:pt x="212438" y="32857"/>
                </a:lnTo>
                <a:lnTo>
                  <a:pt x="213403" y="43280"/>
                </a:lnTo>
                <a:lnTo>
                  <a:pt x="213661" y="48727"/>
                </a:lnTo>
                <a:lnTo>
                  <a:pt x="212880" y="53310"/>
                </a:lnTo>
                <a:lnTo>
                  <a:pt x="209472" y="60943"/>
                </a:lnTo>
                <a:lnTo>
                  <a:pt x="202243" y="70051"/>
                </a:lnTo>
                <a:lnTo>
                  <a:pt x="197648" y="75147"/>
                </a:lnTo>
                <a:lnTo>
                  <a:pt x="190003" y="85888"/>
                </a:lnTo>
                <a:lnTo>
                  <a:pt x="183430" y="97012"/>
                </a:lnTo>
                <a:lnTo>
                  <a:pt x="177333" y="108306"/>
                </a:lnTo>
                <a:lnTo>
                  <a:pt x="168909" y="119676"/>
                </a:lnTo>
                <a:lnTo>
                  <a:pt x="163995" y="125375"/>
                </a:lnTo>
                <a:lnTo>
                  <a:pt x="155996" y="134247"/>
                </a:lnTo>
                <a:lnTo>
                  <a:pt x="148313" y="141365"/>
                </a:lnTo>
                <a:lnTo>
                  <a:pt x="143597" y="144597"/>
                </a:lnTo>
                <a:lnTo>
                  <a:pt x="138549" y="147704"/>
                </a:lnTo>
                <a:lnTo>
                  <a:pt x="133278" y="150727"/>
                </a:lnTo>
                <a:lnTo>
                  <a:pt x="122341" y="156627"/>
                </a:lnTo>
                <a:lnTo>
                  <a:pt x="117710" y="158581"/>
                </a:lnTo>
                <a:lnTo>
                  <a:pt x="110025" y="160753"/>
                </a:lnTo>
                <a:lnTo>
                  <a:pt x="103434" y="161718"/>
                </a:lnTo>
                <a:lnTo>
                  <a:pt x="100343" y="161975"/>
                </a:lnTo>
                <a:lnTo>
                  <a:pt x="97330" y="163099"/>
                </a:lnTo>
                <a:lnTo>
                  <a:pt x="89491" y="168280"/>
                </a:lnTo>
                <a:lnTo>
                  <a:pt x="87323" y="169826"/>
                </a:lnTo>
                <a:lnTo>
                  <a:pt x="83819" y="170513"/>
                </a:lnTo>
                <a:lnTo>
                  <a:pt x="80992" y="170818"/>
                </a:lnTo>
                <a:lnTo>
                  <a:pt x="84795" y="171030"/>
                </a:lnTo>
                <a:lnTo>
                  <a:pt x="85059" y="170089"/>
                </a:lnTo>
                <a:lnTo>
                  <a:pt x="85519" y="163679"/>
                </a:lnTo>
                <a:lnTo>
                  <a:pt x="86494" y="163282"/>
                </a:lnTo>
                <a:lnTo>
                  <a:pt x="94904" y="162647"/>
                </a:lnTo>
                <a:lnTo>
                  <a:pt x="97514" y="162594"/>
                </a:lnTo>
                <a:lnTo>
                  <a:pt x="100206" y="161607"/>
                </a:lnTo>
                <a:lnTo>
                  <a:pt x="108546" y="156619"/>
                </a:lnTo>
                <a:lnTo>
                  <a:pt x="114207" y="155119"/>
                </a:lnTo>
                <a:lnTo>
                  <a:pt x="118955" y="153765"/>
                </a:lnTo>
                <a:lnTo>
                  <a:pt x="131850" y="149723"/>
                </a:lnTo>
                <a:lnTo>
                  <a:pt x="138337" y="147311"/>
                </a:lnTo>
                <a:lnTo>
                  <a:pt x="144567" y="144751"/>
                </a:lnTo>
                <a:lnTo>
                  <a:pt x="150625" y="142091"/>
                </a:lnTo>
                <a:lnTo>
                  <a:pt x="156569" y="140319"/>
                </a:lnTo>
                <a:lnTo>
                  <a:pt x="162436" y="139137"/>
                </a:lnTo>
                <a:lnTo>
                  <a:pt x="168253" y="138349"/>
                </a:lnTo>
                <a:lnTo>
                  <a:pt x="174988" y="138776"/>
                </a:lnTo>
                <a:lnTo>
                  <a:pt x="182336" y="140013"/>
                </a:lnTo>
                <a:lnTo>
                  <a:pt x="190092" y="141791"/>
                </a:lnTo>
                <a:lnTo>
                  <a:pt x="196215" y="142975"/>
                </a:lnTo>
                <a:lnTo>
                  <a:pt x="201249" y="143765"/>
                </a:lnTo>
                <a:lnTo>
                  <a:pt x="205558" y="144292"/>
                </a:lnTo>
                <a:lnTo>
                  <a:pt x="210336" y="145595"/>
                </a:lnTo>
                <a:lnTo>
                  <a:pt x="215426" y="147417"/>
                </a:lnTo>
                <a:lnTo>
                  <a:pt x="220724" y="149584"/>
                </a:lnTo>
                <a:lnTo>
                  <a:pt x="226161" y="151981"/>
                </a:lnTo>
                <a:lnTo>
                  <a:pt x="237283" y="157184"/>
                </a:lnTo>
                <a:lnTo>
                  <a:pt x="241963" y="159905"/>
                </a:lnTo>
                <a:lnTo>
                  <a:pt x="249703" y="165469"/>
                </a:lnTo>
                <a:lnTo>
                  <a:pt x="256318" y="173657"/>
                </a:lnTo>
                <a:lnTo>
                  <a:pt x="262433" y="183645"/>
                </a:lnTo>
                <a:lnTo>
                  <a:pt x="268326" y="194435"/>
                </a:lnTo>
                <a:lnTo>
                  <a:pt x="271580" y="205581"/>
                </a:lnTo>
                <a:lnTo>
                  <a:pt x="272448" y="211219"/>
                </a:lnTo>
                <a:lnTo>
                  <a:pt x="270872" y="222565"/>
                </a:lnTo>
                <a:lnTo>
                  <a:pt x="266997" y="233957"/>
                </a:lnTo>
                <a:lnTo>
                  <a:pt x="262099" y="245371"/>
                </a:lnTo>
                <a:lnTo>
                  <a:pt x="259460" y="252034"/>
                </a:lnTo>
                <a:lnTo>
                  <a:pt x="253987" y="267057"/>
                </a:lnTo>
                <a:lnTo>
                  <a:pt x="251194" y="274112"/>
                </a:lnTo>
                <a:lnTo>
                  <a:pt x="248380" y="280719"/>
                </a:lnTo>
                <a:lnTo>
                  <a:pt x="245551" y="287029"/>
                </a:lnTo>
                <a:lnTo>
                  <a:pt x="242713" y="294094"/>
                </a:lnTo>
                <a:lnTo>
                  <a:pt x="237019" y="309563"/>
                </a:lnTo>
                <a:lnTo>
                  <a:pt x="232262" y="316737"/>
                </a:lnTo>
                <a:lnTo>
                  <a:pt x="226233" y="323423"/>
                </a:lnTo>
                <a:lnTo>
                  <a:pt x="212867" y="335933"/>
                </a:lnTo>
                <a:lnTo>
                  <a:pt x="200577" y="347844"/>
                </a:lnTo>
                <a:lnTo>
                  <a:pt x="194632" y="352734"/>
                </a:lnTo>
                <a:lnTo>
                  <a:pt x="188764" y="356947"/>
                </a:lnTo>
                <a:lnTo>
                  <a:pt x="182947" y="360708"/>
                </a:lnTo>
                <a:lnTo>
                  <a:pt x="177164" y="364168"/>
                </a:lnTo>
                <a:lnTo>
                  <a:pt x="171404" y="367427"/>
                </a:lnTo>
                <a:lnTo>
                  <a:pt x="159924" y="373588"/>
                </a:lnTo>
                <a:lnTo>
                  <a:pt x="148471" y="379502"/>
                </a:lnTo>
                <a:lnTo>
                  <a:pt x="142750" y="381459"/>
                </a:lnTo>
                <a:lnTo>
                  <a:pt x="137031" y="382765"/>
                </a:lnTo>
                <a:lnTo>
                  <a:pt x="131314" y="383635"/>
                </a:lnTo>
                <a:lnTo>
                  <a:pt x="125597" y="384215"/>
                </a:lnTo>
                <a:lnTo>
                  <a:pt x="119881" y="384602"/>
                </a:lnTo>
                <a:lnTo>
                  <a:pt x="114165" y="384860"/>
                </a:lnTo>
                <a:lnTo>
                  <a:pt x="102734" y="385146"/>
                </a:lnTo>
                <a:lnTo>
                  <a:pt x="88975" y="385330"/>
                </a:lnTo>
                <a:lnTo>
                  <a:pt x="82014" y="382815"/>
                </a:lnTo>
                <a:lnTo>
                  <a:pt x="73522" y="379475"/>
                </a:lnTo>
                <a:lnTo>
                  <a:pt x="66573" y="377990"/>
                </a:lnTo>
                <a:lnTo>
                  <a:pt x="60310" y="377331"/>
                </a:lnTo>
                <a:lnTo>
                  <a:pt x="54351" y="377037"/>
                </a:lnTo>
                <a:lnTo>
                  <a:pt x="48528" y="376907"/>
                </a:lnTo>
                <a:lnTo>
                  <a:pt x="46594" y="375920"/>
                </a:lnTo>
                <a:lnTo>
                  <a:pt x="45304" y="374309"/>
                </a:lnTo>
                <a:lnTo>
                  <a:pt x="44445" y="372283"/>
                </a:lnTo>
                <a:lnTo>
                  <a:pt x="42919" y="370932"/>
                </a:lnTo>
                <a:lnTo>
                  <a:pt x="40950" y="370031"/>
                </a:lnTo>
                <a:lnTo>
                  <a:pt x="34153" y="36823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973"/>
          <p:cNvSpPr/>
          <p:nvPr/>
        </p:nvSpPr>
        <p:spPr>
          <a:xfrm>
            <a:off x="825817" y="3471862"/>
            <a:ext cx="227732" cy="188596"/>
          </a:xfrm>
          <a:custGeom>
            <a:avLst/>
            <a:gdLst/>
            <a:ahLst/>
            <a:cxnLst/>
            <a:rect l="0" t="0" r="0" b="0"/>
            <a:pathLst>
              <a:path w="227732" h="188596">
                <a:moveTo>
                  <a:pt x="0" y="0"/>
                </a:moveTo>
                <a:lnTo>
                  <a:pt x="7381" y="7381"/>
                </a:lnTo>
                <a:lnTo>
                  <a:pt x="10583" y="8043"/>
                </a:lnTo>
                <a:lnTo>
                  <a:pt x="15181" y="8337"/>
                </a:lnTo>
                <a:lnTo>
                  <a:pt x="20399" y="8468"/>
                </a:lnTo>
                <a:lnTo>
                  <a:pt x="23125" y="9455"/>
                </a:lnTo>
                <a:lnTo>
                  <a:pt x="28693" y="13093"/>
                </a:lnTo>
                <a:lnTo>
                  <a:pt x="34342" y="17884"/>
                </a:lnTo>
                <a:lnTo>
                  <a:pt x="37182" y="20495"/>
                </a:lnTo>
                <a:lnTo>
                  <a:pt x="40028" y="22236"/>
                </a:lnTo>
                <a:lnTo>
                  <a:pt x="45730" y="24170"/>
                </a:lnTo>
                <a:lnTo>
                  <a:pt x="48584" y="26591"/>
                </a:lnTo>
                <a:lnTo>
                  <a:pt x="51440" y="30110"/>
                </a:lnTo>
                <a:lnTo>
                  <a:pt x="54296" y="34361"/>
                </a:lnTo>
                <a:lnTo>
                  <a:pt x="57152" y="38147"/>
                </a:lnTo>
                <a:lnTo>
                  <a:pt x="60009" y="41624"/>
                </a:lnTo>
                <a:lnTo>
                  <a:pt x="62866" y="44895"/>
                </a:lnTo>
                <a:lnTo>
                  <a:pt x="66676" y="48027"/>
                </a:lnTo>
                <a:lnTo>
                  <a:pt x="71120" y="51068"/>
                </a:lnTo>
                <a:lnTo>
                  <a:pt x="75989" y="54048"/>
                </a:lnTo>
                <a:lnTo>
                  <a:pt x="81139" y="56987"/>
                </a:lnTo>
                <a:lnTo>
                  <a:pt x="91942" y="62793"/>
                </a:lnTo>
                <a:lnTo>
                  <a:pt x="96537" y="65674"/>
                </a:lnTo>
                <a:lnTo>
                  <a:pt x="100553" y="68548"/>
                </a:lnTo>
                <a:lnTo>
                  <a:pt x="104183" y="71416"/>
                </a:lnTo>
                <a:lnTo>
                  <a:pt x="108508" y="75233"/>
                </a:lnTo>
                <a:lnTo>
                  <a:pt x="118393" y="84555"/>
                </a:lnTo>
                <a:lnTo>
                  <a:pt x="123696" y="88755"/>
                </a:lnTo>
                <a:lnTo>
                  <a:pt x="129137" y="92508"/>
                </a:lnTo>
                <a:lnTo>
                  <a:pt x="134669" y="95962"/>
                </a:lnTo>
                <a:lnTo>
                  <a:pt x="139309" y="99217"/>
                </a:lnTo>
                <a:lnTo>
                  <a:pt x="143355" y="102340"/>
                </a:lnTo>
                <a:lnTo>
                  <a:pt x="147005" y="105374"/>
                </a:lnTo>
                <a:lnTo>
                  <a:pt x="150391" y="108349"/>
                </a:lnTo>
                <a:lnTo>
                  <a:pt x="156693" y="114195"/>
                </a:lnTo>
                <a:lnTo>
                  <a:pt x="184916" y="142074"/>
                </a:lnTo>
                <a:lnTo>
                  <a:pt x="199917" y="157057"/>
                </a:lnTo>
                <a:lnTo>
                  <a:pt x="201858" y="159950"/>
                </a:lnTo>
                <a:lnTo>
                  <a:pt x="204015" y="165704"/>
                </a:lnTo>
                <a:lnTo>
                  <a:pt x="207513" y="171436"/>
                </a:lnTo>
                <a:lnTo>
                  <a:pt x="209779" y="174299"/>
                </a:lnTo>
                <a:lnTo>
                  <a:pt x="212243" y="176206"/>
                </a:lnTo>
                <a:lnTo>
                  <a:pt x="214838" y="177479"/>
                </a:lnTo>
                <a:lnTo>
                  <a:pt x="217520" y="178327"/>
                </a:lnTo>
                <a:lnTo>
                  <a:pt x="219308" y="179844"/>
                </a:lnTo>
                <a:lnTo>
                  <a:pt x="220501" y="181809"/>
                </a:lnTo>
                <a:lnTo>
                  <a:pt x="222414" y="187254"/>
                </a:lnTo>
                <a:lnTo>
                  <a:pt x="223523" y="187701"/>
                </a:lnTo>
                <a:lnTo>
                  <a:pt x="227731" y="188330"/>
                </a:lnTo>
                <a:lnTo>
                  <a:pt x="221584" y="188543"/>
                </a:lnTo>
                <a:lnTo>
                  <a:pt x="214312" y="18859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974"/>
          <p:cNvSpPr/>
          <p:nvPr/>
        </p:nvSpPr>
        <p:spPr>
          <a:xfrm>
            <a:off x="877252" y="3454717"/>
            <a:ext cx="145733" cy="240018"/>
          </a:xfrm>
          <a:custGeom>
            <a:avLst/>
            <a:gdLst/>
            <a:ahLst/>
            <a:cxnLst/>
            <a:rect l="0" t="0" r="0" b="0"/>
            <a:pathLst>
              <a:path w="145733" h="240018">
                <a:moveTo>
                  <a:pt x="145732" y="0"/>
                </a:moveTo>
                <a:lnTo>
                  <a:pt x="128695" y="0"/>
                </a:lnTo>
                <a:lnTo>
                  <a:pt x="119276" y="18650"/>
                </a:lnTo>
                <a:lnTo>
                  <a:pt x="91427" y="74321"/>
                </a:lnTo>
                <a:lnTo>
                  <a:pt x="88574" y="80980"/>
                </a:lnTo>
                <a:lnTo>
                  <a:pt x="85719" y="88277"/>
                </a:lnTo>
                <a:lnTo>
                  <a:pt x="82864" y="95999"/>
                </a:lnTo>
                <a:lnTo>
                  <a:pt x="79055" y="103052"/>
                </a:lnTo>
                <a:lnTo>
                  <a:pt x="74611" y="109659"/>
                </a:lnTo>
                <a:lnTo>
                  <a:pt x="69743" y="115968"/>
                </a:lnTo>
                <a:lnTo>
                  <a:pt x="65545" y="122080"/>
                </a:lnTo>
                <a:lnTo>
                  <a:pt x="61794" y="128059"/>
                </a:lnTo>
                <a:lnTo>
                  <a:pt x="58341" y="133950"/>
                </a:lnTo>
                <a:lnTo>
                  <a:pt x="55087" y="140735"/>
                </a:lnTo>
                <a:lnTo>
                  <a:pt x="51964" y="148116"/>
                </a:lnTo>
                <a:lnTo>
                  <a:pt x="48930" y="155894"/>
                </a:lnTo>
                <a:lnTo>
                  <a:pt x="45955" y="162984"/>
                </a:lnTo>
                <a:lnTo>
                  <a:pt x="43019" y="169616"/>
                </a:lnTo>
                <a:lnTo>
                  <a:pt x="40109" y="175942"/>
                </a:lnTo>
                <a:lnTo>
                  <a:pt x="37217" y="181113"/>
                </a:lnTo>
                <a:lnTo>
                  <a:pt x="34336" y="185512"/>
                </a:lnTo>
                <a:lnTo>
                  <a:pt x="31463" y="189397"/>
                </a:lnTo>
                <a:lnTo>
                  <a:pt x="29548" y="193892"/>
                </a:lnTo>
                <a:lnTo>
                  <a:pt x="28271" y="198794"/>
                </a:lnTo>
                <a:lnTo>
                  <a:pt x="27420" y="203967"/>
                </a:lnTo>
                <a:lnTo>
                  <a:pt x="24947" y="208368"/>
                </a:lnTo>
                <a:lnTo>
                  <a:pt x="21394" y="212254"/>
                </a:lnTo>
                <a:lnTo>
                  <a:pt x="17120" y="215798"/>
                </a:lnTo>
                <a:lnTo>
                  <a:pt x="14271" y="219113"/>
                </a:lnTo>
                <a:lnTo>
                  <a:pt x="12371" y="222275"/>
                </a:lnTo>
                <a:lnTo>
                  <a:pt x="10261" y="228329"/>
                </a:lnTo>
                <a:lnTo>
                  <a:pt x="9323" y="234195"/>
                </a:lnTo>
                <a:lnTo>
                  <a:pt x="8120" y="236140"/>
                </a:lnTo>
                <a:lnTo>
                  <a:pt x="6366" y="237437"/>
                </a:lnTo>
                <a:lnTo>
                  <a:pt x="33" y="240017"/>
                </a:lnTo>
                <a:lnTo>
                  <a:pt x="0" y="23145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975"/>
          <p:cNvSpPr/>
          <p:nvPr/>
        </p:nvSpPr>
        <p:spPr>
          <a:xfrm>
            <a:off x="1100137" y="3353154"/>
            <a:ext cx="214313" cy="161572"/>
          </a:xfrm>
          <a:custGeom>
            <a:avLst/>
            <a:gdLst/>
            <a:ahLst/>
            <a:cxnLst/>
            <a:rect l="0" t="0" r="0" b="0"/>
            <a:pathLst>
              <a:path w="214313" h="161572">
                <a:moveTo>
                  <a:pt x="0" y="75846"/>
                </a:moveTo>
                <a:lnTo>
                  <a:pt x="0" y="71295"/>
                </a:lnTo>
                <a:lnTo>
                  <a:pt x="952" y="69002"/>
                </a:lnTo>
                <a:lnTo>
                  <a:pt x="2540" y="66520"/>
                </a:lnTo>
                <a:lnTo>
                  <a:pt x="7381" y="60245"/>
                </a:lnTo>
                <a:lnTo>
                  <a:pt x="10583" y="56847"/>
                </a:lnTo>
                <a:lnTo>
                  <a:pt x="12770" y="54607"/>
                </a:lnTo>
                <a:lnTo>
                  <a:pt x="15181" y="53114"/>
                </a:lnTo>
                <a:lnTo>
                  <a:pt x="20400" y="51455"/>
                </a:lnTo>
                <a:lnTo>
                  <a:pt x="25894" y="48178"/>
                </a:lnTo>
                <a:lnTo>
                  <a:pt x="28693" y="45971"/>
                </a:lnTo>
                <a:lnTo>
                  <a:pt x="30558" y="43546"/>
                </a:lnTo>
                <a:lnTo>
                  <a:pt x="31802" y="40978"/>
                </a:lnTo>
                <a:lnTo>
                  <a:pt x="32631" y="38313"/>
                </a:lnTo>
                <a:lnTo>
                  <a:pt x="34137" y="35584"/>
                </a:lnTo>
                <a:lnTo>
                  <a:pt x="36093" y="32812"/>
                </a:lnTo>
                <a:lnTo>
                  <a:pt x="38349" y="30011"/>
                </a:lnTo>
                <a:lnTo>
                  <a:pt x="40806" y="28145"/>
                </a:lnTo>
                <a:lnTo>
                  <a:pt x="43397" y="26900"/>
                </a:lnTo>
                <a:lnTo>
                  <a:pt x="46076" y="26070"/>
                </a:lnTo>
                <a:lnTo>
                  <a:pt x="51593" y="22608"/>
                </a:lnTo>
                <a:lnTo>
                  <a:pt x="54398" y="20351"/>
                </a:lnTo>
                <a:lnTo>
                  <a:pt x="58173" y="18847"/>
                </a:lnTo>
                <a:lnTo>
                  <a:pt x="62594" y="17844"/>
                </a:lnTo>
                <a:lnTo>
                  <a:pt x="67447" y="17175"/>
                </a:lnTo>
                <a:lnTo>
                  <a:pt x="71635" y="15777"/>
                </a:lnTo>
                <a:lnTo>
                  <a:pt x="75379" y="13892"/>
                </a:lnTo>
                <a:lnTo>
                  <a:pt x="78828" y="11684"/>
                </a:lnTo>
                <a:lnTo>
                  <a:pt x="85199" y="9229"/>
                </a:lnTo>
                <a:lnTo>
                  <a:pt x="88232" y="8575"/>
                </a:lnTo>
                <a:lnTo>
                  <a:pt x="92159" y="7186"/>
                </a:lnTo>
                <a:lnTo>
                  <a:pt x="96682" y="5308"/>
                </a:lnTo>
                <a:lnTo>
                  <a:pt x="101602" y="3103"/>
                </a:lnTo>
                <a:lnTo>
                  <a:pt x="105835" y="1633"/>
                </a:lnTo>
                <a:lnTo>
                  <a:pt x="109609" y="653"/>
                </a:lnTo>
                <a:lnTo>
                  <a:pt x="113077" y="0"/>
                </a:lnTo>
                <a:lnTo>
                  <a:pt x="117295" y="517"/>
                </a:lnTo>
                <a:lnTo>
                  <a:pt x="122012" y="1814"/>
                </a:lnTo>
                <a:lnTo>
                  <a:pt x="127061" y="3631"/>
                </a:lnTo>
                <a:lnTo>
                  <a:pt x="132332" y="4842"/>
                </a:lnTo>
                <a:lnTo>
                  <a:pt x="137752" y="5651"/>
                </a:lnTo>
                <a:lnTo>
                  <a:pt x="143269" y="6189"/>
                </a:lnTo>
                <a:lnTo>
                  <a:pt x="147900" y="7500"/>
                </a:lnTo>
                <a:lnTo>
                  <a:pt x="151940" y="9327"/>
                </a:lnTo>
                <a:lnTo>
                  <a:pt x="155586" y="11497"/>
                </a:lnTo>
                <a:lnTo>
                  <a:pt x="162177" y="13909"/>
                </a:lnTo>
                <a:lnTo>
                  <a:pt x="165268" y="14552"/>
                </a:lnTo>
                <a:lnTo>
                  <a:pt x="171242" y="17806"/>
                </a:lnTo>
                <a:lnTo>
                  <a:pt x="177073" y="22428"/>
                </a:lnTo>
                <a:lnTo>
                  <a:pt x="179961" y="24994"/>
                </a:lnTo>
                <a:lnTo>
                  <a:pt x="182839" y="27657"/>
                </a:lnTo>
                <a:lnTo>
                  <a:pt x="185710" y="31337"/>
                </a:lnTo>
                <a:lnTo>
                  <a:pt x="188577" y="35696"/>
                </a:lnTo>
                <a:lnTo>
                  <a:pt x="191440" y="40507"/>
                </a:lnTo>
                <a:lnTo>
                  <a:pt x="193349" y="44666"/>
                </a:lnTo>
                <a:lnTo>
                  <a:pt x="194622" y="48392"/>
                </a:lnTo>
                <a:lnTo>
                  <a:pt x="195471" y="51828"/>
                </a:lnTo>
                <a:lnTo>
                  <a:pt x="196989" y="55072"/>
                </a:lnTo>
                <a:lnTo>
                  <a:pt x="198953" y="58186"/>
                </a:lnTo>
                <a:lnTo>
                  <a:pt x="201215" y="61215"/>
                </a:lnTo>
                <a:lnTo>
                  <a:pt x="199866" y="65139"/>
                </a:lnTo>
                <a:lnTo>
                  <a:pt x="196109" y="69661"/>
                </a:lnTo>
                <a:lnTo>
                  <a:pt x="186219" y="78812"/>
                </a:lnTo>
                <a:lnTo>
                  <a:pt x="178649" y="86054"/>
                </a:lnTo>
                <a:lnTo>
                  <a:pt x="176249" y="90271"/>
                </a:lnTo>
                <a:lnTo>
                  <a:pt x="174650" y="94988"/>
                </a:lnTo>
                <a:lnTo>
                  <a:pt x="173583" y="100037"/>
                </a:lnTo>
                <a:lnTo>
                  <a:pt x="172872" y="104356"/>
                </a:lnTo>
                <a:lnTo>
                  <a:pt x="172398" y="108187"/>
                </a:lnTo>
                <a:lnTo>
                  <a:pt x="172082" y="111694"/>
                </a:lnTo>
                <a:lnTo>
                  <a:pt x="169966" y="115937"/>
                </a:lnTo>
                <a:lnTo>
                  <a:pt x="166651" y="120671"/>
                </a:lnTo>
                <a:lnTo>
                  <a:pt x="162536" y="125732"/>
                </a:lnTo>
                <a:lnTo>
                  <a:pt x="158840" y="130058"/>
                </a:lnTo>
                <a:lnTo>
                  <a:pt x="155423" y="133895"/>
                </a:lnTo>
                <a:lnTo>
                  <a:pt x="149087" y="140698"/>
                </a:lnTo>
                <a:lnTo>
                  <a:pt x="143096" y="146896"/>
                </a:lnTo>
                <a:lnTo>
                  <a:pt x="140165" y="148930"/>
                </a:lnTo>
                <a:lnTo>
                  <a:pt x="134368" y="151190"/>
                </a:lnTo>
                <a:lnTo>
                  <a:pt x="128617" y="152195"/>
                </a:lnTo>
                <a:lnTo>
                  <a:pt x="125749" y="152463"/>
                </a:lnTo>
                <a:lnTo>
                  <a:pt x="121933" y="153593"/>
                </a:lnTo>
                <a:lnTo>
                  <a:pt x="117484" y="155300"/>
                </a:lnTo>
                <a:lnTo>
                  <a:pt x="112612" y="157390"/>
                </a:lnTo>
                <a:lnTo>
                  <a:pt x="108412" y="158783"/>
                </a:lnTo>
                <a:lnTo>
                  <a:pt x="104660" y="159712"/>
                </a:lnTo>
                <a:lnTo>
                  <a:pt x="101206" y="160332"/>
                </a:lnTo>
                <a:lnTo>
                  <a:pt x="94828" y="161020"/>
                </a:lnTo>
                <a:lnTo>
                  <a:pt x="91794" y="161203"/>
                </a:lnTo>
                <a:lnTo>
                  <a:pt x="88818" y="160373"/>
                </a:lnTo>
                <a:lnTo>
                  <a:pt x="82972" y="156911"/>
                </a:lnTo>
                <a:lnTo>
                  <a:pt x="78877" y="154157"/>
                </a:lnTo>
                <a:lnTo>
                  <a:pt x="75379" y="153514"/>
                </a:lnTo>
                <a:lnTo>
                  <a:pt x="73112" y="153342"/>
                </a:lnTo>
                <a:lnTo>
                  <a:pt x="71602" y="152275"/>
                </a:lnTo>
                <a:lnTo>
                  <a:pt x="70594" y="150611"/>
                </a:lnTo>
                <a:lnTo>
                  <a:pt x="68978" y="145647"/>
                </a:lnTo>
                <a:lnTo>
                  <a:pt x="68757" y="142429"/>
                </a:lnTo>
                <a:lnTo>
                  <a:pt x="68615" y="137152"/>
                </a:lnTo>
                <a:lnTo>
                  <a:pt x="68590" y="131687"/>
                </a:lnTo>
                <a:lnTo>
                  <a:pt x="70492" y="130218"/>
                </a:lnTo>
                <a:lnTo>
                  <a:pt x="73665" y="129239"/>
                </a:lnTo>
                <a:lnTo>
                  <a:pt x="83343" y="127668"/>
                </a:lnTo>
                <a:lnTo>
                  <a:pt x="89570" y="127395"/>
                </a:lnTo>
                <a:lnTo>
                  <a:pt x="138729" y="127282"/>
                </a:lnTo>
                <a:lnTo>
                  <a:pt x="142016" y="128234"/>
                </a:lnTo>
                <a:lnTo>
                  <a:pt x="148208" y="131832"/>
                </a:lnTo>
                <a:lnTo>
                  <a:pt x="152145" y="134125"/>
                </a:lnTo>
                <a:lnTo>
                  <a:pt x="156675" y="136606"/>
                </a:lnTo>
                <a:lnTo>
                  <a:pt x="161600" y="139213"/>
                </a:lnTo>
                <a:lnTo>
                  <a:pt x="165836" y="140950"/>
                </a:lnTo>
                <a:lnTo>
                  <a:pt x="169612" y="142109"/>
                </a:lnTo>
                <a:lnTo>
                  <a:pt x="173082" y="142881"/>
                </a:lnTo>
                <a:lnTo>
                  <a:pt x="179478" y="146279"/>
                </a:lnTo>
                <a:lnTo>
                  <a:pt x="185496" y="150964"/>
                </a:lnTo>
                <a:lnTo>
                  <a:pt x="188434" y="153547"/>
                </a:lnTo>
                <a:lnTo>
                  <a:pt x="191345" y="156222"/>
                </a:lnTo>
                <a:lnTo>
                  <a:pt x="195191" y="158005"/>
                </a:lnTo>
                <a:lnTo>
                  <a:pt x="199660" y="159193"/>
                </a:lnTo>
                <a:lnTo>
                  <a:pt x="214312" y="16157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976"/>
          <p:cNvSpPr/>
          <p:nvPr/>
        </p:nvSpPr>
        <p:spPr>
          <a:xfrm>
            <a:off x="1520189" y="3531870"/>
            <a:ext cx="214314" cy="25613"/>
          </a:xfrm>
          <a:custGeom>
            <a:avLst/>
            <a:gdLst/>
            <a:ahLst/>
            <a:cxnLst/>
            <a:rect l="0" t="0" r="0" b="0"/>
            <a:pathLst>
              <a:path w="214314" h="25613">
                <a:moveTo>
                  <a:pt x="0" y="17145"/>
                </a:moveTo>
                <a:lnTo>
                  <a:pt x="8220" y="25364"/>
                </a:lnTo>
                <a:lnTo>
                  <a:pt x="13019" y="25612"/>
                </a:lnTo>
                <a:lnTo>
                  <a:pt x="15347" y="24695"/>
                </a:lnTo>
                <a:lnTo>
                  <a:pt x="17852" y="23130"/>
                </a:lnTo>
                <a:lnTo>
                  <a:pt x="20474" y="21135"/>
                </a:lnTo>
                <a:lnTo>
                  <a:pt x="24127" y="19805"/>
                </a:lnTo>
                <a:lnTo>
                  <a:pt x="28467" y="18918"/>
                </a:lnTo>
                <a:lnTo>
                  <a:pt x="33266" y="18327"/>
                </a:lnTo>
                <a:lnTo>
                  <a:pt x="37417" y="17933"/>
                </a:lnTo>
                <a:lnTo>
                  <a:pt x="41138" y="17670"/>
                </a:lnTo>
                <a:lnTo>
                  <a:pt x="47811" y="17378"/>
                </a:lnTo>
                <a:lnTo>
                  <a:pt x="53952" y="17249"/>
                </a:lnTo>
                <a:lnTo>
                  <a:pt x="67315" y="17175"/>
                </a:lnTo>
                <a:lnTo>
                  <a:pt x="71547" y="16213"/>
                </a:lnTo>
                <a:lnTo>
                  <a:pt x="75321" y="14618"/>
                </a:lnTo>
                <a:lnTo>
                  <a:pt x="78789" y="12603"/>
                </a:lnTo>
                <a:lnTo>
                  <a:pt x="83959" y="11259"/>
                </a:lnTo>
                <a:lnTo>
                  <a:pt x="90263" y="10364"/>
                </a:lnTo>
                <a:lnTo>
                  <a:pt x="97323" y="9766"/>
                </a:lnTo>
                <a:lnTo>
                  <a:pt x="107707" y="9103"/>
                </a:lnTo>
                <a:lnTo>
                  <a:pt x="111810" y="8926"/>
                </a:lnTo>
                <a:lnTo>
                  <a:pt x="121448" y="8729"/>
                </a:lnTo>
                <a:lnTo>
                  <a:pt x="126686" y="8677"/>
                </a:lnTo>
                <a:lnTo>
                  <a:pt x="132083" y="7690"/>
                </a:lnTo>
                <a:lnTo>
                  <a:pt x="137585" y="6079"/>
                </a:lnTo>
                <a:lnTo>
                  <a:pt x="143158" y="4052"/>
                </a:lnTo>
                <a:lnTo>
                  <a:pt x="147827" y="2701"/>
                </a:lnTo>
                <a:lnTo>
                  <a:pt x="151891" y="1801"/>
                </a:lnTo>
                <a:lnTo>
                  <a:pt x="155553" y="1200"/>
                </a:lnTo>
                <a:lnTo>
                  <a:pt x="159900" y="800"/>
                </a:lnTo>
                <a:lnTo>
                  <a:pt x="164703" y="533"/>
                </a:lnTo>
                <a:lnTo>
                  <a:pt x="175119" y="237"/>
                </a:lnTo>
                <a:lnTo>
                  <a:pt x="214313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977"/>
          <p:cNvSpPr/>
          <p:nvPr/>
        </p:nvSpPr>
        <p:spPr>
          <a:xfrm>
            <a:off x="1871662" y="3403283"/>
            <a:ext cx="230952" cy="274320"/>
          </a:xfrm>
          <a:custGeom>
            <a:avLst/>
            <a:gdLst/>
            <a:ahLst/>
            <a:cxnLst/>
            <a:rect l="0" t="0" r="0" b="0"/>
            <a:pathLst>
              <a:path w="230952" h="274320">
                <a:moveTo>
                  <a:pt x="188595" y="8571"/>
                </a:moveTo>
                <a:lnTo>
                  <a:pt x="188595" y="4021"/>
                </a:lnTo>
                <a:lnTo>
                  <a:pt x="189548" y="2680"/>
                </a:lnTo>
                <a:lnTo>
                  <a:pt x="191135" y="1787"/>
                </a:lnTo>
                <a:lnTo>
                  <a:pt x="197063" y="30"/>
                </a:lnTo>
                <a:lnTo>
                  <a:pt x="188945" y="0"/>
                </a:lnTo>
                <a:lnTo>
                  <a:pt x="183671" y="2540"/>
                </a:lnTo>
                <a:lnTo>
                  <a:pt x="179597" y="4550"/>
                </a:lnTo>
                <a:lnTo>
                  <a:pt x="172531" y="6784"/>
                </a:lnTo>
                <a:lnTo>
                  <a:pt x="169313" y="7380"/>
                </a:lnTo>
                <a:lnTo>
                  <a:pt x="165263" y="7777"/>
                </a:lnTo>
                <a:lnTo>
                  <a:pt x="160658" y="8042"/>
                </a:lnTo>
                <a:lnTo>
                  <a:pt x="150461" y="8337"/>
                </a:lnTo>
                <a:lnTo>
                  <a:pt x="139579" y="8467"/>
                </a:lnTo>
                <a:lnTo>
                  <a:pt x="134010" y="9454"/>
                </a:lnTo>
                <a:lnTo>
                  <a:pt x="128393" y="11065"/>
                </a:lnTo>
                <a:lnTo>
                  <a:pt x="122743" y="13091"/>
                </a:lnTo>
                <a:lnTo>
                  <a:pt x="117071" y="14442"/>
                </a:lnTo>
                <a:lnTo>
                  <a:pt x="111385" y="15343"/>
                </a:lnTo>
                <a:lnTo>
                  <a:pt x="105689" y="15943"/>
                </a:lnTo>
                <a:lnTo>
                  <a:pt x="100939" y="16343"/>
                </a:lnTo>
                <a:lnTo>
                  <a:pt x="96820" y="16610"/>
                </a:lnTo>
                <a:lnTo>
                  <a:pt x="93122" y="16788"/>
                </a:lnTo>
                <a:lnTo>
                  <a:pt x="83932" y="16986"/>
                </a:lnTo>
                <a:lnTo>
                  <a:pt x="43014" y="17144"/>
                </a:lnTo>
                <a:lnTo>
                  <a:pt x="13352" y="24525"/>
                </a:lnTo>
                <a:lnTo>
                  <a:pt x="11759" y="25875"/>
                </a:lnTo>
                <a:lnTo>
                  <a:pt x="10697" y="27727"/>
                </a:lnTo>
                <a:lnTo>
                  <a:pt x="8564" y="33278"/>
                </a:lnTo>
                <a:lnTo>
                  <a:pt x="4441" y="42095"/>
                </a:lnTo>
                <a:lnTo>
                  <a:pt x="2961" y="47113"/>
                </a:lnTo>
                <a:lnTo>
                  <a:pt x="1974" y="52363"/>
                </a:lnTo>
                <a:lnTo>
                  <a:pt x="1316" y="57768"/>
                </a:lnTo>
                <a:lnTo>
                  <a:pt x="585" y="66314"/>
                </a:lnTo>
                <a:lnTo>
                  <a:pt x="260" y="74240"/>
                </a:lnTo>
                <a:lnTo>
                  <a:pt x="51" y="94850"/>
                </a:lnTo>
                <a:lnTo>
                  <a:pt x="0" y="154259"/>
                </a:lnTo>
                <a:lnTo>
                  <a:pt x="6844" y="154295"/>
                </a:lnTo>
                <a:lnTo>
                  <a:pt x="20151" y="154303"/>
                </a:lnTo>
                <a:lnTo>
                  <a:pt x="23912" y="153351"/>
                </a:lnTo>
                <a:lnTo>
                  <a:pt x="28324" y="151763"/>
                </a:lnTo>
                <a:lnTo>
                  <a:pt x="33170" y="149753"/>
                </a:lnTo>
                <a:lnTo>
                  <a:pt x="37353" y="147460"/>
                </a:lnTo>
                <a:lnTo>
                  <a:pt x="44541" y="142372"/>
                </a:lnTo>
                <a:lnTo>
                  <a:pt x="48744" y="140635"/>
                </a:lnTo>
                <a:lnTo>
                  <a:pt x="53451" y="139476"/>
                </a:lnTo>
                <a:lnTo>
                  <a:pt x="58494" y="138704"/>
                </a:lnTo>
                <a:lnTo>
                  <a:pt x="63761" y="137236"/>
                </a:lnTo>
                <a:lnTo>
                  <a:pt x="69177" y="135306"/>
                </a:lnTo>
                <a:lnTo>
                  <a:pt x="74693" y="133066"/>
                </a:lnTo>
                <a:lnTo>
                  <a:pt x="80276" y="131573"/>
                </a:lnTo>
                <a:lnTo>
                  <a:pt x="85902" y="130578"/>
                </a:lnTo>
                <a:lnTo>
                  <a:pt x="91558" y="129914"/>
                </a:lnTo>
                <a:lnTo>
                  <a:pt x="97233" y="129471"/>
                </a:lnTo>
                <a:lnTo>
                  <a:pt x="102923" y="129176"/>
                </a:lnTo>
                <a:lnTo>
                  <a:pt x="114323" y="128849"/>
                </a:lnTo>
                <a:lnTo>
                  <a:pt x="154483" y="128609"/>
                </a:lnTo>
                <a:lnTo>
                  <a:pt x="167402" y="128597"/>
                </a:lnTo>
                <a:lnTo>
                  <a:pt x="173514" y="129546"/>
                </a:lnTo>
                <a:lnTo>
                  <a:pt x="179493" y="131131"/>
                </a:lnTo>
                <a:lnTo>
                  <a:pt x="185385" y="133141"/>
                </a:lnTo>
                <a:lnTo>
                  <a:pt x="190265" y="135432"/>
                </a:lnTo>
                <a:lnTo>
                  <a:pt x="194471" y="137913"/>
                </a:lnTo>
                <a:lnTo>
                  <a:pt x="201684" y="143209"/>
                </a:lnTo>
                <a:lnTo>
                  <a:pt x="208065" y="148738"/>
                </a:lnTo>
                <a:lnTo>
                  <a:pt x="214076" y="154370"/>
                </a:lnTo>
                <a:lnTo>
                  <a:pt x="217012" y="157206"/>
                </a:lnTo>
                <a:lnTo>
                  <a:pt x="222815" y="165436"/>
                </a:lnTo>
                <a:lnTo>
                  <a:pt x="225696" y="170298"/>
                </a:lnTo>
                <a:lnTo>
                  <a:pt x="228897" y="178240"/>
                </a:lnTo>
                <a:lnTo>
                  <a:pt x="230319" y="185897"/>
                </a:lnTo>
                <a:lnTo>
                  <a:pt x="230699" y="190606"/>
                </a:lnTo>
                <a:lnTo>
                  <a:pt x="230951" y="195651"/>
                </a:lnTo>
                <a:lnTo>
                  <a:pt x="229215" y="199966"/>
                </a:lnTo>
                <a:lnTo>
                  <a:pt x="226153" y="203795"/>
                </a:lnTo>
                <a:lnTo>
                  <a:pt x="222206" y="207301"/>
                </a:lnTo>
                <a:lnTo>
                  <a:pt x="219575" y="210590"/>
                </a:lnTo>
                <a:lnTo>
                  <a:pt x="216651" y="216785"/>
                </a:lnTo>
                <a:lnTo>
                  <a:pt x="213967" y="219771"/>
                </a:lnTo>
                <a:lnTo>
                  <a:pt x="210272" y="222713"/>
                </a:lnTo>
                <a:lnTo>
                  <a:pt x="205904" y="225628"/>
                </a:lnTo>
                <a:lnTo>
                  <a:pt x="202039" y="228523"/>
                </a:lnTo>
                <a:lnTo>
                  <a:pt x="195205" y="234281"/>
                </a:lnTo>
                <a:lnTo>
                  <a:pt x="192049" y="236197"/>
                </a:lnTo>
                <a:lnTo>
                  <a:pt x="186003" y="238326"/>
                </a:lnTo>
                <a:lnTo>
                  <a:pt x="182104" y="239846"/>
                </a:lnTo>
                <a:lnTo>
                  <a:pt x="177600" y="241812"/>
                </a:lnTo>
                <a:lnTo>
                  <a:pt x="172693" y="244075"/>
                </a:lnTo>
                <a:lnTo>
                  <a:pt x="168468" y="246536"/>
                </a:lnTo>
                <a:lnTo>
                  <a:pt x="164700" y="249130"/>
                </a:lnTo>
                <a:lnTo>
                  <a:pt x="161235" y="251811"/>
                </a:lnTo>
                <a:lnTo>
                  <a:pt x="157020" y="253599"/>
                </a:lnTo>
                <a:lnTo>
                  <a:pt x="152305" y="254791"/>
                </a:lnTo>
                <a:lnTo>
                  <a:pt x="147257" y="255585"/>
                </a:lnTo>
                <a:lnTo>
                  <a:pt x="142939" y="256115"/>
                </a:lnTo>
                <a:lnTo>
                  <a:pt x="139107" y="256468"/>
                </a:lnTo>
                <a:lnTo>
                  <a:pt x="135601" y="256703"/>
                </a:lnTo>
                <a:lnTo>
                  <a:pt x="133263" y="257813"/>
                </a:lnTo>
                <a:lnTo>
                  <a:pt x="131705" y="259505"/>
                </a:lnTo>
                <a:lnTo>
                  <a:pt x="130665" y="261585"/>
                </a:lnTo>
                <a:lnTo>
                  <a:pt x="128068" y="262973"/>
                </a:lnTo>
                <a:lnTo>
                  <a:pt x="124431" y="263897"/>
                </a:lnTo>
                <a:lnTo>
                  <a:pt x="114008" y="265381"/>
                </a:lnTo>
                <a:lnTo>
                  <a:pt x="107652" y="265638"/>
                </a:lnTo>
                <a:lnTo>
                  <a:pt x="106058" y="266627"/>
                </a:lnTo>
                <a:lnTo>
                  <a:pt x="104995" y="268239"/>
                </a:lnTo>
                <a:lnTo>
                  <a:pt x="102907" y="274214"/>
                </a:lnTo>
                <a:lnTo>
                  <a:pt x="109660" y="274305"/>
                </a:lnTo>
                <a:lnTo>
                  <a:pt x="111442" y="27431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978"/>
          <p:cNvSpPr/>
          <p:nvPr/>
        </p:nvSpPr>
        <p:spPr>
          <a:xfrm>
            <a:off x="2231710" y="3454717"/>
            <a:ext cx="162875" cy="231459"/>
          </a:xfrm>
          <a:custGeom>
            <a:avLst/>
            <a:gdLst/>
            <a:ahLst/>
            <a:cxnLst/>
            <a:rect l="0" t="0" r="0" b="0"/>
            <a:pathLst>
              <a:path w="162875" h="231459">
                <a:moveTo>
                  <a:pt x="8569" y="0"/>
                </a:moveTo>
                <a:lnTo>
                  <a:pt x="28" y="0"/>
                </a:lnTo>
                <a:lnTo>
                  <a:pt x="0" y="7381"/>
                </a:lnTo>
                <a:lnTo>
                  <a:pt x="4549" y="12770"/>
                </a:lnTo>
                <a:lnTo>
                  <a:pt x="5889" y="16134"/>
                </a:lnTo>
                <a:lnTo>
                  <a:pt x="6782" y="20281"/>
                </a:lnTo>
                <a:lnTo>
                  <a:pt x="7378" y="24950"/>
                </a:lnTo>
                <a:lnTo>
                  <a:pt x="8728" y="29016"/>
                </a:lnTo>
                <a:lnTo>
                  <a:pt x="12767" y="36074"/>
                </a:lnTo>
                <a:lnTo>
                  <a:pt x="17738" y="42385"/>
                </a:lnTo>
                <a:lnTo>
                  <a:pt x="20397" y="45402"/>
                </a:lnTo>
                <a:lnTo>
                  <a:pt x="23122" y="49318"/>
                </a:lnTo>
                <a:lnTo>
                  <a:pt x="25891" y="53834"/>
                </a:lnTo>
                <a:lnTo>
                  <a:pt x="28690" y="58749"/>
                </a:lnTo>
                <a:lnTo>
                  <a:pt x="34339" y="69291"/>
                </a:lnTo>
                <a:lnTo>
                  <a:pt x="37179" y="74769"/>
                </a:lnTo>
                <a:lnTo>
                  <a:pt x="40978" y="79373"/>
                </a:lnTo>
                <a:lnTo>
                  <a:pt x="45415" y="83396"/>
                </a:lnTo>
                <a:lnTo>
                  <a:pt x="50278" y="87030"/>
                </a:lnTo>
                <a:lnTo>
                  <a:pt x="54473" y="91357"/>
                </a:lnTo>
                <a:lnTo>
                  <a:pt x="58222" y="96148"/>
                </a:lnTo>
                <a:lnTo>
                  <a:pt x="61673" y="101246"/>
                </a:lnTo>
                <a:lnTo>
                  <a:pt x="64927" y="106550"/>
                </a:lnTo>
                <a:lnTo>
                  <a:pt x="68049" y="111991"/>
                </a:lnTo>
                <a:lnTo>
                  <a:pt x="71082" y="117523"/>
                </a:lnTo>
                <a:lnTo>
                  <a:pt x="75010" y="122164"/>
                </a:lnTo>
                <a:lnTo>
                  <a:pt x="79533" y="126210"/>
                </a:lnTo>
                <a:lnTo>
                  <a:pt x="84453" y="129860"/>
                </a:lnTo>
                <a:lnTo>
                  <a:pt x="88686" y="133246"/>
                </a:lnTo>
                <a:lnTo>
                  <a:pt x="92461" y="136456"/>
                </a:lnTo>
                <a:lnTo>
                  <a:pt x="95930" y="139548"/>
                </a:lnTo>
                <a:lnTo>
                  <a:pt x="99195" y="143515"/>
                </a:lnTo>
                <a:lnTo>
                  <a:pt x="102324" y="148064"/>
                </a:lnTo>
                <a:lnTo>
                  <a:pt x="105362" y="153002"/>
                </a:lnTo>
                <a:lnTo>
                  <a:pt x="109293" y="157246"/>
                </a:lnTo>
                <a:lnTo>
                  <a:pt x="113819" y="161028"/>
                </a:lnTo>
                <a:lnTo>
                  <a:pt x="118740" y="164502"/>
                </a:lnTo>
                <a:lnTo>
                  <a:pt x="122974" y="168723"/>
                </a:lnTo>
                <a:lnTo>
                  <a:pt x="126749" y="173442"/>
                </a:lnTo>
                <a:lnTo>
                  <a:pt x="130219" y="178493"/>
                </a:lnTo>
                <a:lnTo>
                  <a:pt x="133484" y="182813"/>
                </a:lnTo>
                <a:lnTo>
                  <a:pt x="136613" y="186645"/>
                </a:lnTo>
                <a:lnTo>
                  <a:pt x="139652" y="190153"/>
                </a:lnTo>
                <a:lnTo>
                  <a:pt x="143028" y="196590"/>
                </a:lnTo>
                <a:lnTo>
                  <a:pt x="143929" y="199640"/>
                </a:lnTo>
                <a:lnTo>
                  <a:pt x="147469" y="205569"/>
                </a:lnTo>
                <a:lnTo>
                  <a:pt x="149747" y="208484"/>
                </a:lnTo>
                <a:lnTo>
                  <a:pt x="152277" y="214262"/>
                </a:lnTo>
                <a:lnTo>
                  <a:pt x="152952" y="217136"/>
                </a:lnTo>
                <a:lnTo>
                  <a:pt x="154355" y="219052"/>
                </a:lnTo>
                <a:lnTo>
                  <a:pt x="156242" y="220330"/>
                </a:lnTo>
                <a:lnTo>
                  <a:pt x="158453" y="221182"/>
                </a:lnTo>
                <a:lnTo>
                  <a:pt x="159927" y="222702"/>
                </a:lnTo>
                <a:lnTo>
                  <a:pt x="160909" y="224668"/>
                </a:lnTo>
                <a:lnTo>
                  <a:pt x="162874" y="23145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979"/>
          <p:cNvSpPr/>
          <p:nvPr/>
        </p:nvSpPr>
        <p:spPr>
          <a:xfrm>
            <a:off x="2240281" y="3446145"/>
            <a:ext cx="188242" cy="197168"/>
          </a:xfrm>
          <a:custGeom>
            <a:avLst/>
            <a:gdLst/>
            <a:ahLst/>
            <a:cxnLst/>
            <a:rect l="0" t="0" r="0" b="0"/>
            <a:pathLst>
              <a:path w="188242" h="197168">
                <a:moveTo>
                  <a:pt x="180021" y="0"/>
                </a:moveTo>
                <a:lnTo>
                  <a:pt x="188241" y="0"/>
                </a:lnTo>
                <a:lnTo>
                  <a:pt x="181182" y="0"/>
                </a:lnTo>
                <a:lnTo>
                  <a:pt x="175814" y="4550"/>
                </a:lnTo>
                <a:lnTo>
                  <a:pt x="173406" y="7796"/>
                </a:lnTo>
                <a:lnTo>
                  <a:pt x="170849" y="11865"/>
                </a:lnTo>
                <a:lnTo>
                  <a:pt x="168191" y="16482"/>
                </a:lnTo>
                <a:lnTo>
                  <a:pt x="165467" y="20513"/>
                </a:lnTo>
                <a:lnTo>
                  <a:pt x="162698" y="24153"/>
                </a:lnTo>
                <a:lnTo>
                  <a:pt x="159900" y="27532"/>
                </a:lnTo>
                <a:lnTo>
                  <a:pt x="156129" y="31690"/>
                </a:lnTo>
                <a:lnTo>
                  <a:pt x="146860" y="41389"/>
                </a:lnTo>
                <a:lnTo>
                  <a:pt x="141721" y="47595"/>
                </a:lnTo>
                <a:lnTo>
                  <a:pt x="136390" y="54590"/>
                </a:lnTo>
                <a:lnTo>
                  <a:pt x="130931" y="62111"/>
                </a:lnTo>
                <a:lnTo>
                  <a:pt x="125387" y="69029"/>
                </a:lnTo>
                <a:lnTo>
                  <a:pt x="119786" y="75547"/>
                </a:lnTo>
                <a:lnTo>
                  <a:pt x="114147" y="81797"/>
                </a:lnTo>
                <a:lnTo>
                  <a:pt x="102801" y="93821"/>
                </a:lnTo>
                <a:lnTo>
                  <a:pt x="97109" y="99695"/>
                </a:lnTo>
                <a:lnTo>
                  <a:pt x="92361" y="105516"/>
                </a:lnTo>
                <a:lnTo>
                  <a:pt x="88244" y="111301"/>
                </a:lnTo>
                <a:lnTo>
                  <a:pt x="84546" y="117063"/>
                </a:lnTo>
                <a:lnTo>
                  <a:pt x="80176" y="122810"/>
                </a:lnTo>
                <a:lnTo>
                  <a:pt x="75358" y="128546"/>
                </a:lnTo>
                <a:lnTo>
                  <a:pt x="70240" y="134274"/>
                </a:lnTo>
                <a:lnTo>
                  <a:pt x="59475" y="145720"/>
                </a:lnTo>
                <a:lnTo>
                  <a:pt x="53937" y="151439"/>
                </a:lnTo>
                <a:lnTo>
                  <a:pt x="48340" y="156204"/>
                </a:lnTo>
                <a:lnTo>
                  <a:pt x="42703" y="160334"/>
                </a:lnTo>
                <a:lnTo>
                  <a:pt x="37041" y="164039"/>
                </a:lnTo>
                <a:lnTo>
                  <a:pt x="32314" y="167461"/>
                </a:lnTo>
                <a:lnTo>
                  <a:pt x="28209" y="170696"/>
                </a:lnTo>
                <a:lnTo>
                  <a:pt x="24521" y="173804"/>
                </a:lnTo>
                <a:lnTo>
                  <a:pt x="21109" y="176829"/>
                </a:lnTo>
                <a:lnTo>
                  <a:pt x="14779" y="182731"/>
                </a:lnTo>
                <a:lnTo>
                  <a:pt x="28" y="197138"/>
                </a:lnTo>
                <a:lnTo>
                  <a:pt x="0" y="197166"/>
                </a:lnTo>
                <a:lnTo>
                  <a:pt x="8571" y="19716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980"/>
          <p:cNvSpPr/>
          <p:nvPr/>
        </p:nvSpPr>
        <p:spPr>
          <a:xfrm>
            <a:off x="2643187" y="3506152"/>
            <a:ext cx="205741" cy="34288"/>
          </a:xfrm>
          <a:custGeom>
            <a:avLst/>
            <a:gdLst/>
            <a:ahLst/>
            <a:cxnLst/>
            <a:rect l="0" t="0" r="0" b="0"/>
            <a:pathLst>
              <a:path w="205741" h="34288">
                <a:moveTo>
                  <a:pt x="8572" y="0"/>
                </a:moveTo>
                <a:lnTo>
                  <a:pt x="4022" y="0"/>
                </a:lnTo>
                <a:lnTo>
                  <a:pt x="2681" y="952"/>
                </a:lnTo>
                <a:lnTo>
                  <a:pt x="1787" y="2540"/>
                </a:lnTo>
                <a:lnTo>
                  <a:pt x="105" y="8220"/>
                </a:lnTo>
                <a:lnTo>
                  <a:pt x="70" y="9290"/>
                </a:lnTo>
                <a:lnTo>
                  <a:pt x="0" y="29884"/>
                </a:lnTo>
                <a:lnTo>
                  <a:pt x="953" y="31353"/>
                </a:lnTo>
                <a:lnTo>
                  <a:pt x="2540" y="32332"/>
                </a:lnTo>
                <a:lnTo>
                  <a:pt x="4551" y="32984"/>
                </a:lnTo>
                <a:lnTo>
                  <a:pt x="9325" y="33710"/>
                </a:lnTo>
                <a:lnTo>
                  <a:pt x="15574" y="34032"/>
                </a:lnTo>
                <a:lnTo>
                  <a:pt x="32569" y="34239"/>
                </a:lnTo>
                <a:lnTo>
                  <a:pt x="66123" y="34287"/>
                </a:lnTo>
                <a:lnTo>
                  <a:pt x="70752" y="33336"/>
                </a:lnTo>
                <a:lnTo>
                  <a:pt x="74791" y="31749"/>
                </a:lnTo>
                <a:lnTo>
                  <a:pt x="78435" y="29739"/>
                </a:lnTo>
                <a:lnTo>
                  <a:pt x="83723" y="28398"/>
                </a:lnTo>
                <a:lnTo>
                  <a:pt x="90105" y="27505"/>
                </a:lnTo>
                <a:lnTo>
                  <a:pt x="97218" y="26909"/>
                </a:lnTo>
                <a:lnTo>
                  <a:pt x="103864" y="26512"/>
                </a:lnTo>
                <a:lnTo>
                  <a:pt x="116329" y="26071"/>
                </a:lnTo>
                <a:lnTo>
                  <a:pt x="121368" y="25001"/>
                </a:lnTo>
                <a:lnTo>
                  <a:pt x="125679" y="23334"/>
                </a:lnTo>
                <a:lnTo>
                  <a:pt x="129506" y="21271"/>
                </a:lnTo>
                <a:lnTo>
                  <a:pt x="133963" y="19896"/>
                </a:lnTo>
                <a:lnTo>
                  <a:pt x="138838" y="18979"/>
                </a:lnTo>
                <a:lnTo>
                  <a:pt x="143994" y="18368"/>
                </a:lnTo>
                <a:lnTo>
                  <a:pt x="149336" y="17960"/>
                </a:lnTo>
                <a:lnTo>
                  <a:pt x="154802" y="17689"/>
                </a:lnTo>
                <a:lnTo>
                  <a:pt x="160352" y="17507"/>
                </a:lnTo>
                <a:lnTo>
                  <a:pt x="165003" y="18339"/>
                </a:lnTo>
                <a:lnTo>
                  <a:pt x="169058" y="19846"/>
                </a:lnTo>
                <a:lnTo>
                  <a:pt x="172713" y="21803"/>
                </a:lnTo>
                <a:lnTo>
                  <a:pt x="176102" y="23108"/>
                </a:lnTo>
                <a:lnTo>
                  <a:pt x="179313" y="23978"/>
                </a:lnTo>
                <a:lnTo>
                  <a:pt x="186761" y="25374"/>
                </a:lnTo>
                <a:lnTo>
                  <a:pt x="192603" y="25616"/>
                </a:lnTo>
                <a:lnTo>
                  <a:pt x="205740" y="2571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981"/>
          <p:cNvSpPr/>
          <p:nvPr/>
        </p:nvSpPr>
        <p:spPr>
          <a:xfrm>
            <a:off x="2951918" y="3360430"/>
            <a:ext cx="248483" cy="291456"/>
          </a:xfrm>
          <a:custGeom>
            <a:avLst/>
            <a:gdLst/>
            <a:ahLst/>
            <a:cxnLst/>
            <a:rect l="0" t="0" r="0" b="0"/>
            <a:pathLst>
              <a:path w="248483" h="291456">
                <a:moveTo>
                  <a:pt x="77032" y="34280"/>
                </a:moveTo>
                <a:lnTo>
                  <a:pt x="77032" y="26899"/>
                </a:lnTo>
                <a:lnTo>
                  <a:pt x="81582" y="21509"/>
                </a:lnTo>
                <a:lnTo>
                  <a:pt x="83875" y="20051"/>
                </a:lnTo>
                <a:lnTo>
                  <a:pt x="88963" y="18431"/>
                </a:lnTo>
                <a:lnTo>
                  <a:pt x="94400" y="15171"/>
                </a:lnTo>
                <a:lnTo>
                  <a:pt x="97182" y="12968"/>
                </a:lnTo>
                <a:lnTo>
                  <a:pt x="100943" y="11499"/>
                </a:lnTo>
                <a:lnTo>
                  <a:pt x="105355" y="10520"/>
                </a:lnTo>
                <a:lnTo>
                  <a:pt x="110201" y="9868"/>
                </a:lnTo>
                <a:lnTo>
                  <a:pt x="114385" y="8480"/>
                </a:lnTo>
                <a:lnTo>
                  <a:pt x="121573" y="4398"/>
                </a:lnTo>
                <a:lnTo>
                  <a:pt x="127943" y="1949"/>
                </a:lnTo>
                <a:lnTo>
                  <a:pt x="134901" y="860"/>
                </a:lnTo>
                <a:lnTo>
                  <a:pt x="139424" y="570"/>
                </a:lnTo>
                <a:lnTo>
                  <a:pt x="148577" y="248"/>
                </a:lnTo>
                <a:lnTo>
                  <a:pt x="160037" y="66"/>
                </a:lnTo>
                <a:lnTo>
                  <a:pt x="181460" y="0"/>
                </a:lnTo>
                <a:lnTo>
                  <a:pt x="184751" y="949"/>
                </a:lnTo>
                <a:lnTo>
                  <a:pt x="190947" y="4544"/>
                </a:lnTo>
                <a:lnTo>
                  <a:pt x="196876" y="9316"/>
                </a:lnTo>
                <a:lnTo>
                  <a:pt x="203638" y="14612"/>
                </a:lnTo>
                <a:lnTo>
                  <a:pt x="208108" y="17358"/>
                </a:lnTo>
                <a:lnTo>
                  <a:pt x="212994" y="20141"/>
                </a:lnTo>
                <a:lnTo>
                  <a:pt x="217203" y="22949"/>
                </a:lnTo>
                <a:lnTo>
                  <a:pt x="224420" y="28609"/>
                </a:lnTo>
                <a:lnTo>
                  <a:pt x="226725" y="31452"/>
                </a:lnTo>
                <a:lnTo>
                  <a:pt x="228263" y="34299"/>
                </a:lnTo>
                <a:lnTo>
                  <a:pt x="230923" y="40956"/>
                </a:lnTo>
                <a:lnTo>
                  <a:pt x="235280" y="50264"/>
                </a:lnTo>
                <a:lnTo>
                  <a:pt x="233966" y="55414"/>
                </a:lnTo>
                <a:lnTo>
                  <a:pt x="230232" y="60751"/>
                </a:lnTo>
                <a:lnTo>
                  <a:pt x="224885" y="66215"/>
                </a:lnTo>
                <a:lnTo>
                  <a:pt x="218944" y="74826"/>
                </a:lnTo>
                <a:lnTo>
                  <a:pt x="217360" y="78455"/>
                </a:lnTo>
                <a:lnTo>
                  <a:pt x="216304" y="82780"/>
                </a:lnTo>
                <a:lnTo>
                  <a:pt x="215600" y="87568"/>
                </a:lnTo>
                <a:lnTo>
                  <a:pt x="215130" y="92665"/>
                </a:lnTo>
                <a:lnTo>
                  <a:pt x="213865" y="97968"/>
                </a:lnTo>
                <a:lnTo>
                  <a:pt x="212069" y="103409"/>
                </a:lnTo>
                <a:lnTo>
                  <a:pt x="209919" y="108941"/>
                </a:lnTo>
                <a:lnTo>
                  <a:pt x="208486" y="114534"/>
                </a:lnTo>
                <a:lnTo>
                  <a:pt x="207530" y="120167"/>
                </a:lnTo>
                <a:lnTo>
                  <a:pt x="206893" y="125828"/>
                </a:lnTo>
                <a:lnTo>
                  <a:pt x="205516" y="131507"/>
                </a:lnTo>
                <a:lnTo>
                  <a:pt x="203645" y="137198"/>
                </a:lnTo>
                <a:lnTo>
                  <a:pt x="201446" y="142897"/>
                </a:lnTo>
                <a:lnTo>
                  <a:pt x="198074" y="148601"/>
                </a:lnTo>
                <a:lnTo>
                  <a:pt x="193922" y="154309"/>
                </a:lnTo>
                <a:lnTo>
                  <a:pt x="189248" y="160019"/>
                </a:lnTo>
                <a:lnTo>
                  <a:pt x="185180" y="165731"/>
                </a:lnTo>
                <a:lnTo>
                  <a:pt x="181516" y="171444"/>
                </a:lnTo>
                <a:lnTo>
                  <a:pt x="178120" y="177157"/>
                </a:lnTo>
                <a:lnTo>
                  <a:pt x="174904" y="182871"/>
                </a:lnTo>
                <a:lnTo>
                  <a:pt x="168790" y="194300"/>
                </a:lnTo>
                <a:lnTo>
                  <a:pt x="164874" y="199063"/>
                </a:lnTo>
                <a:lnTo>
                  <a:pt x="160358" y="203190"/>
                </a:lnTo>
                <a:lnTo>
                  <a:pt x="155443" y="206894"/>
                </a:lnTo>
                <a:lnTo>
                  <a:pt x="151213" y="211269"/>
                </a:lnTo>
                <a:lnTo>
                  <a:pt x="147441" y="216090"/>
                </a:lnTo>
                <a:lnTo>
                  <a:pt x="143974" y="221209"/>
                </a:lnTo>
                <a:lnTo>
                  <a:pt x="139757" y="225574"/>
                </a:lnTo>
                <a:lnTo>
                  <a:pt x="135041" y="229437"/>
                </a:lnTo>
                <a:lnTo>
                  <a:pt x="129992" y="232965"/>
                </a:lnTo>
                <a:lnTo>
                  <a:pt x="125673" y="236269"/>
                </a:lnTo>
                <a:lnTo>
                  <a:pt x="118335" y="242480"/>
                </a:lnTo>
                <a:lnTo>
                  <a:pt x="114092" y="245470"/>
                </a:lnTo>
                <a:lnTo>
                  <a:pt x="109359" y="248416"/>
                </a:lnTo>
                <a:lnTo>
                  <a:pt x="104298" y="251332"/>
                </a:lnTo>
                <a:lnTo>
                  <a:pt x="93595" y="257112"/>
                </a:lnTo>
                <a:lnTo>
                  <a:pt x="88074" y="259987"/>
                </a:lnTo>
                <a:lnTo>
                  <a:pt x="83441" y="261904"/>
                </a:lnTo>
                <a:lnTo>
                  <a:pt x="75753" y="264034"/>
                </a:lnTo>
                <a:lnTo>
                  <a:pt x="71416" y="265554"/>
                </a:lnTo>
                <a:lnTo>
                  <a:pt x="66621" y="267520"/>
                </a:lnTo>
                <a:lnTo>
                  <a:pt x="61518" y="269783"/>
                </a:lnTo>
                <a:lnTo>
                  <a:pt x="57164" y="271292"/>
                </a:lnTo>
                <a:lnTo>
                  <a:pt x="49787" y="272969"/>
                </a:lnTo>
                <a:lnTo>
                  <a:pt x="43333" y="273714"/>
                </a:lnTo>
                <a:lnTo>
                  <a:pt x="36337" y="274045"/>
                </a:lnTo>
                <a:lnTo>
                  <a:pt x="26878" y="274192"/>
                </a:lnTo>
                <a:lnTo>
                  <a:pt x="22640" y="273279"/>
                </a:lnTo>
                <a:lnTo>
                  <a:pt x="15393" y="269724"/>
                </a:lnTo>
                <a:lnTo>
                  <a:pt x="10508" y="266919"/>
                </a:lnTo>
                <a:lnTo>
                  <a:pt x="6826" y="266262"/>
                </a:lnTo>
                <a:lnTo>
                  <a:pt x="4510" y="266087"/>
                </a:lnTo>
                <a:lnTo>
                  <a:pt x="2966" y="265018"/>
                </a:lnTo>
                <a:lnTo>
                  <a:pt x="1937" y="263353"/>
                </a:lnTo>
                <a:lnTo>
                  <a:pt x="285" y="258387"/>
                </a:lnTo>
                <a:lnTo>
                  <a:pt x="0" y="252976"/>
                </a:lnTo>
                <a:lnTo>
                  <a:pt x="912" y="251515"/>
                </a:lnTo>
                <a:lnTo>
                  <a:pt x="2472" y="250541"/>
                </a:lnTo>
                <a:lnTo>
                  <a:pt x="4466" y="249891"/>
                </a:lnTo>
                <a:lnTo>
                  <a:pt x="9220" y="246630"/>
                </a:lnTo>
                <a:lnTo>
                  <a:pt x="11821" y="244426"/>
                </a:lnTo>
                <a:lnTo>
                  <a:pt x="14508" y="242957"/>
                </a:lnTo>
                <a:lnTo>
                  <a:pt x="20033" y="241325"/>
                </a:lnTo>
                <a:lnTo>
                  <a:pt x="24745" y="239937"/>
                </a:lnTo>
                <a:lnTo>
                  <a:pt x="37601" y="235856"/>
                </a:lnTo>
                <a:lnTo>
                  <a:pt x="44077" y="233434"/>
                </a:lnTo>
                <a:lnTo>
                  <a:pt x="50299" y="230867"/>
                </a:lnTo>
                <a:lnTo>
                  <a:pt x="56352" y="228202"/>
                </a:lnTo>
                <a:lnTo>
                  <a:pt x="68158" y="222703"/>
                </a:lnTo>
                <a:lnTo>
                  <a:pt x="73974" y="219903"/>
                </a:lnTo>
                <a:lnTo>
                  <a:pt x="79755" y="218036"/>
                </a:lnTo>
                <a:lnTo>
                  <a:pt x="85515" y="216791"/>
                </a:lnTo>
                <a:lnTo>
                  <a:pt x="91260" y="215961"/>
                </a:lnTo>
                <a:lnTo>
                  <a:pt x="96995" y="215409"/>
                </a:lnTo>
                <a:lnTo>
                  <a:pt x="102723" y="215040"/>
                </a:lnTo>
                <a:lnTo>
                  <a:pt x="108446" y="214794"/>
                </a:lnTo>
                <a:lnTo>
                  <a:pt x="122426" y="214521"/>
                </a:lnTo>
                <a:lnTo>
                  <a:pt x="150133" y="214345"/>
                </a:lnTo>
                <a:lnTo>
                  <a:pt x="155293" y="215283"/>
                </a:lnTo>
                <a:lnTo>
                  <a:pt x="159686" y="216861"/>
                </a:lnTo>
                <a:lnTo>
                  <a:pt x="163567" y="218866"/>
                </a:lnTo>
                <a:lnTo>
                  <a:pt x="168060" y="220202"/>
                </a:lnTo>
                <a:lnTo>
                  <a:pt x="172959" y="221093"/>
                </a:lnTo>
                <a:lnTo>
                  <a:pt x="178131" y="221687"/>
                </a:lnTo>
                <a:lnTo>
                  <a:pt x="182531" y="223035"/>
                </a:lnTo>
                <a:lnTo>
                  <a:pt x="189960" y="227073"/>
                </a:lnTo>
                <a:lnTo>
                  <a:pt x="196437" y="232043"/>
                </a:lnTo>
                <a:lnTo>
                  <a:pt x="203443" y="237427"/>
                </a:lnTo>
                <a:lnTo>
                  <a:pt x="207978" y="240196"/>
                </a:lnTo>
                <a:lnTo>
                  <a:pt x="212907" y="242995"/>
                </a:lnTo>
                <a:lnTo>
                  <a:pt x="217145" y="245813"/>
                </a:lnTo>
                <a:lnTo>
                  <a:pt x="224394" y="251484"/>
                </a:lnTo>
                <a:lnTo>
                  <a:pt x="226708" y="254330"/>
                </a:lnTo>
                <a:lnTo>
                  <a:pt x="228251" y="257180"/>
                </a:lnTo>
                <a:lnTo>
                  <a:pt x="229280" y="260032"/>
                </a:lnTo>
                <a:lnTo>
                  <a:pt x="232962" y="265742"/>
                </a:lnTo>
                <a:lnTo>
                  <a:pt x="235278" y="268598"/>
                </a:lnTo>
                <a:lnTo>
                  <a:pt x="236822" y="271454"/>
                </a:lnTo>
                <a:lnTo>
                  <a:pt x="239299" y="280343"/>
                </a:lnTo>
                <a:lnTo>
                  <a:pt x="239638" y="282706"/>
                </a:lnTo>
                <a:lnTo>
                  <a:pt x="239873" y="290115"/>
                </a:lnTo>
                <a:lnTo>
                  <a:pt x="240838" y="290561"/>
                </a:lnTo>
                <a:lnTo>
                  <a:pt x="248482" y="29145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982"/>
          <p:cNvSpPr/>
          <p:nvPr/>
        </p:nvSpPr>
        <p:spPr>
          <a:xfrm>
            <a:off x="3414712" y="3446145"/>
            <a:ext cx="222886" cy="17146"/>
          </a:xfrm>
          <a:custGeom>
            <a:avLst/>
            <a:gdLst/>
            <a:ahLst/>
            <a:cxnLst/>
            <a:rect l="0" t="0" r="0" b="0"/>
            <a:pathLst>
              <a:path w="222886" h="17146">
                <a:moveTo>
                  <a:pt x="0" y="8572"/>
                </a:moveTo>
                <a:lnTo>
                  <a:pt x="0" y="15953"/>
                </a:lnTo>
                <a:lnTo>
                  <a:pt x="953" y="16350"/>
                </a:lnTo>
                <a:lnTo>
                  <a:pt x="4550" y="16792"/>
                </a:lnTo>
                <a:lnTo>
                  <a:pt x="9325" y="16988"/>
                </a:lnTo>
                <a:lnTo>
                  <a:pt x="17368" y="17098"/>
                </a:lnTo>
                <a:lnTo>
                  <a:pt x="91484" y="17145"/>
                </a:lnTo>
                <a:lnTo>
                  <a:pt x="98137" y="16192"/>
                </a:lnTo>
                <a:lnTo>
                  <a:pt x="105430" y="14605"/>
                </a:lnTo>
                <a:lnTo>
                  <a:pt x="113149" y="12594"/>
                </a:lnTo>
                <a:lnTo>
                  <a:pt x="120200" y="11253"/>
                </a:lnTo>
                <a:lnTo>
                  <a:pt x="126806" y="10359"/>
                </a:lnTo>
                <a:lnTo>
                  <a:pt x="133115" y="9764"/>
                </a:lnTo>
                <a:lnTo>
                  <a:pt x="139226" y="9366"/>
                </a:lnTo>
                <a:lnTo>
                  <a:pt x="145205" y="9102"/>
                </a:lnTo>
                <a:lnTo>
                  <a:pt x="151095" y="8925"/>
                </a:lnTo>
                <a:lnTo>
                  <a:pt x="156928" y="7855"/>
                </a:lnTo>
                <a:lnTo>
                  <a:pt x="162721" y="6189"/>
                </a:lnTo>
                <a:lnTo>
                  <a:pt x="168489" y="4126"/>
                </a:lnTo>
                <a:lnTo>
                  <a:pt x="174238" y="2751"/>
                </a:lnTo>
                <a:lnTo>
                  <a:pt x="179976" y="1834"/>
                </a:lnTo>
                <a:lnTo>
                  <a:pt x="185707" y="1222"/>
                </a:lnTo>
                <a:lnTo>
                  <a:pt x="190479" y="815"/>
                </a:lnTo>
                <a:lnTo>
                  <a:pt x="194614" y="543"/>
                </a:lnTo>
                <a:lnTo>
                  <a:pt x="201747" y="241"/>
                </a:lnTo>
                <a:lnTo>
                  <a:pt x="211119" y="71"/>
                </a:lnTo>
                <a:lnTo>
                  <a:pt x="22288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983"/>
          <p:cNvSpPr/>
          <p:nvPr/>
        </p:nvSpPr>
        <p:spPr>
          <a:xfrm>
            <a:off x="3371850" y="3540796"/>
            <a:ext cx="222885" cy="16792"/>
          </a:xfrm>
          <a:custGeom>
            <a:avLst/>
            <a:gdLst/>
            <a:ahLst/>
            <a:cxnLst/>
            <a:rect l="0" t="0" r="0" b="0"/>
            <a:pathLst>
              <a:path w="222885" h="16792">
                <a:moveTo>
                  <a:pt x="0" y="8219"/>
                </a:moveTo>
                <a:lnTo>
                  <a:pt x="0" y="16782"/>
                </a:lnTo>
                <a:lnTo>
                  <a:pt x="32921" y="16791"/>
                </a:lnTo>
                <a:lnTo>
                  <a:pt x="37187" y="15838"/>
                </a:lnTo>
                <a:lnTo>
                  <a:pt x="40984" y="14251"/>
                </a:lnTo>
                <a:lnTo>
                  <a:pt x="44467" y="12241"/>
                </a:lnTo>
                <a:lnTo>
                  <a:pt x="48695" y="10899"/>
                </a:lnTo>
                <a:lnTo>
                  <a:pt x="53418" y="10006"/>
                </a:lnTo>
                <a:lnTo>
                  <a:pt x="58472" y="9410"/>
                </a:lnTo>
                <a:lnTo>
                  <a:pt x="63746" y="9013"/>
                </a:lnTo>
                <a:lnTo>
                  <a:pt x="69167" y="8748"/>
                </a:lnTo>
                <a:lnTo>
                  <a:pt x="80271" y="8454"/>
                </a:lnTo>
                <a:lnTo>
                  <a:pt x="108619" y="8250"/>
                </a:lnTo>
                <a:lnTo>
                  <a:pt x="114322" y="7287"/>
                </a:lnTo>
                <a:lnTo>
                  <a:pt x="120030" y="5692"/>
                </a:lnTo>
                <a:lnTo>
                  <a:pt x="125739" y="3677"/>
                </a:lnTo>
                <a:lnTo>
                  <a:pt x="131451" y="2333"/>
                </a:lnTo>
                <a:lnTo>
                  <a:pt x="137164" y="1438"/>
                </a:lnTo>
                <a:lnTo>
                  <a:pt x="142878" y="840"/>
                </a:lnTo>
                <a:lnTo>
                  <a:pt x="148591" y="442"/>
                </a:lnTo>
                <a:lnTo>
                  <a:pt x="154306" y="177"/>
                </a:lnTo>
                <a:lnTo>
                  <a:pt x="160021" y="0"/>
                </a:lnTo>
                <a:lnTo>
                  <a:pt x="164782" y="835"/>
                </a:lnTo>
                <a:lnTo>
                  <a:pt x="168910" y="2343"/>
                </a:lnTo>
                <a:lnTo>
                  <a:pt x="172614" y="4302"/>
                </a:lnTo>
                <a:lnTo>
                  <a:pt x="176988" y="5608"/>
                </a:lnTo>
                <a:lnTo>
                  <a:pt x="181810" y="6478"/>
                </a:lnTo>
                <a:lnTo>
                  <a:pt x="186929" y="7058"/>
                </a:lnTo>
                <a:lnTo>
                  <a:pt x="191294" y="7445"/>
                </a:lnTo>
                <a:lnTo>
                  <a:pt x="195157" y="7703"/>
                </a:lnTo>
                <a:lnTo>
                  <a:pt x="201988" y="7989"/>
                </a:lnTo>
                <a:lnTo>
                  <a:pt x="211190" y="8151"/>
                </a:lnTo>
                <a:lnTo>
                  <a:pt x="217052" y="8188"/>
                </a:lnTo>
                <a:lnTo>
                  <a:pt x="218996" y="9151"/>
                </a:lnTo>
                <a:lnTo>
                  <a:pt x="220292" y="10745"/>
                </a:lnTo>
                <a:lnTo>
                  <a:pt x="222884" y="1679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984"/>
          <p:cNvSpPr/>
          <p:nvPr/>
        </p:nvSpPr>
        <p:spPr>
          <a:xfrm>
            <a:off x="3740480" y="3372696"/>
            <a:ext cx="274294" cy="235930"/>
          </a:xfrm>
          <a:custGeom>
            <a:avLst/>
            <a:gdLst/>
            <a:ahLst/>
            <a:cxnLst/>
            <a:rect l="0" t="0" r="0" b="0"/>
            <a:pathLst>
              <a:path w="274294" h="235930">
                <a:moveTo>
                  <a:pt x="145720" y="13441"/>
                </a:moveTo>
                <a:lnTo>
                  <a:pt x="145720" y="8891"/>
                </a:lnTo>
                <a:lnTo>
                  <a:pt x="144767" y="7549"/>
                </a:lnTo>
                <a:lnTo>
                  <a:pt x="143180" y="6656"/>
                </a:lnTo>
                <a:lnTo>
                  <a:pt x="138338" y="5221"/>
                </a:lnTo>
                <a:lnTo>
                  <a:pt x="132949" y="422"/>
                </a:lnTo>
                <a:lnTo>
                  <a:pt x="131491" y="0"/>
                </a:lnTo>
                <a:lnTo>
                  <a:pt x="130519" y="670"/>
                </a:lnTo>
                <a:lnTo>
                  <a:pt x="129871" y="2070"/>
                </a:lnTo>
                <a:lnTo>
                  <a:pt x="128486" y="3002"/>
                </a:lnTo>
                <a:lnTo>
                  <a:pt x="124408" y="4039"/>
                </a:lnTo>
                <a:lnTo>
                  <a:pt x="122939" y="5268"/>
                </a:lnTo>
                <a:lnTo>
                  <a:pt x="121960" y="7040"/>
                </a:lnTo>
                <a:lnTo>
                  <a:pt x="121307" y="9174"/>
                </a:lnTo>
                <a:lnTo>
                  <a:pt x="118967" y="10596"/>
                </a:lnTo>
                <a:lnTo>
                  <a:pt x="111287" y="12177"/>
                </a:lnTo>
                <a:lnTo>
                  <a:pt x="104064" y="15419"/>
                </a:lnTo>
                <a:lnTo>
                  <a:pt x="96726" y="20988"/>
                </a:lnTo>
                <a:lnTo>
                  <a:pt x="92102" y="25140"/>
                </a:lnTo>
                <a:lnTo>
                  <a:pt x="79033" y="37545"/>
                </a:lnTo>
                <a:lnTo>
                  <a:pt x="75544" y="40940"/>
                </a:lnTo>
                <a:lnTo>
                  <a:pt x="70361" y="44157"/>
                </a:lnTo>
                <a:lnTo>
                  <a:pt x="64048" y="47253"/>
                </a:lnTo>
                <a:lnTo>
                  <a:pt x="56982" y="50270"/>
                </a:lnTo>
                <a:lnTo>
                  <a:pt x="44051" y="56162"/>
                </a:lnTo>
                <a:lnTo>
                  <a:pt x="37935" y="59067"/>
                </a:lnTo>
                <a:lnTo>
                  <a:pt x="32906" y="62908"/>
                </a:lnTo>
                <a:lnTo>
                  <a:pt x="28601" y="67374"/>
                </a:lnTo>
                <a:lnTo>
                  <a:pt x="24778" y="72256"/>
                </a:lnTo>
                <a:lnTo>
                  <a:pt x="21276" y="76464"/>
                </a:lnTo>
                <a:lnTo>
                  <a:pt x="14846" y="83679"/>
                </a:lnTo>
                <a:lnTo>
                  <a:pt x="11798" y="87889"/>
                </a:lnTo>
                <a:lnTo>
                  <a:pt x="8814" y="92601"/>
                </a:lnTo>
                <a:lnTo>
                  <a:pt x="5872" y="97646"/>
                </a:lnTo>
                <a:lnTo>
                  <a:pt x="3910" y="101963"/>
                </a:lnTo>
                <a:lnTo>
                  <a:pt x="1730" y="109299"/>
                </a:lnTo>
                <a:lnTo>
                  <a:pt x="1149" y="113541"/>
                </a:lnTo>
                <a:lnTo>
                  <a:pt x="762" y="118275"/>
                </a:lnTo>
                <a:lnTo>
                  <a:pt x="331" y="127662"/>
                </a:lnTo>
                <a:lnTo>
                  <a:pt x="140" y="135008"/>
                </a:lnTo>
                <a:lnTo>
                  <a:pt x="0" y="160725"/>
                </a:lnTo>
                <a:lnTo>
                  <a:pt x="948" y="164971"/>
                </a:lnTo>
                <a:lnTo>
                  <a:pt x="2533" y="169705"/>
                </a:lnTo>
                <a:lnTo>
                  <a:pt x="4542" y="174768"/>
                </a:lnTo>
                <a:lnTo>
                  <a:pt x="6833" y="179094"/>
                </a:lnTo>
                <a:lnTo>
                  <a:pt x="11920" y="186442"/>
                </a:lnTo>
                <a:lnTo>
                  <a:pt x="14815" y="192883"/>
                </a:lnTo>
                <a:lnTo>
                  <a:pt x="15588" y="195934"/>
                </a:lnTo>
                <a:lnTo>
                  <a:pt x="18986" y="201864"/>
                </a:lnTo>
                <a:lnTo>
                  <a:pt x="21225" y="204779"/>
                </a:lnTo>
                <a:lnTo>
                  <a:pt x="28794" y="210558"/>
                </a:lnTo>
                <a:lnTo>
                  <a:pt x="33479" y="213432"/>
                </a:lnTo>
                <a:lnTo>
                  <a:pt x="38507" y="216301"/>
                </a:lnTo>
                <a:lnTo>
                  <a:pt x="49175" y="222028"/>
                </a:lnTo>
                <a:lnTo>
                  <a:pt x="54686" y="223937"/>
                </a:lnTo>
                <a:lnTo>
                  <a:pt x="60265" y="225209"/>
                </a:lnTo>
                <a:lnTo>
                  <a:pt x="65890" y="226057"/>
                </a:lnTo>
                <a:lnTo>
                  <a:pt x="71545" y="227575"/>
                </a:lnTo>
                <a:lnTo>
                  <a:pt x="77220" y="229539"/>
                </a:lnTo>
                <a:lnTo>
                  <a:pt x="82908" y="231802"/>
                </a:lnTo>
                <a:lnTo>
                  <a:pt x="88606" y="233310"/>
                </a:lnTo>
                <a:lnTo>
                  <a:pt x="94309" y="234316"/>
                </a:lnTo>
                <a:lnTo>
                  <a:pt x="100015" y="234986"/>
                </a:lnTo>
                <a:lnTo>
                  <a:pt x="105725" y="235432"/>
                </a:lnTo>
                <a:lnTo>
                  <a:pt x="111437" y="235731"/>
                </a:lnTo>
                <a:lnTo>
                  <a:pt x="117149" y="235929"/>
                </a:lnTo>
                <a:lnTo>
                  <a:pt x="122862" y="235109"/>
                </a:lnTo>
                <a:lnTo>
                  <a:pt x="128576" y="233609"/>
                </a:lnTo>
                <a:lnTo>
                  <a:pt x="134291" y="231658"/>
                </a:lnTo>
                <a:lnTo>
                  <a:pt x="140006" y="230356"/>
                </a:lnTo>
                <a:lnTo>
                  <a:pt x="145720" y="229489"/>
                </a:lnTo>
                <a:lnTo>
                  <a:pt x="151435" y="228910"/>
                </a:lnTo>
                <a:lnTo>
                  <a:pt x="158102" y="227572"/>
                </a:lnTo>
                <a:lnTo>
                  <a:pt x="165405" y="225728"/>
                </a:lnTo>
                <a:lnTo>
                  <a:pt x="173131" y="223546"/>
                </a:lnTo>
                <a:lnTo>
                  <a:pt x="179233" y="221138"/>
                </a:lnTo>
                <a:lnTo>
                  <a:pt x="184255" y="218581"/>
                </a:lnTo>
                <a:lnTo>
                  <a:pt x="188555" y="215924"/>
                </a:lnTo>
                <a:lnTo>
                  <a:pt x="193327" y="213199"/>
                </a:lnTo>
                <a:lnTo>
                  <a:pt x="203708" y="207633"/>
                </a:lnTo>
                <a:lnTo>
                  <a:pt x="209144" y="203862"/>
                </a:lnTo>
                <a:lnTo>
                  <a:pt x="214673" y="199444"/>
                </a:lnTo>
                <a:lnTo>
                  <a:pt x="220263" y="194593"/>
                </a:lnTo>
                <a:lnTo>
                  <a:pt x="229015" y="186663"/>
                </a:lnTo>
                <a:lnTo>
                  <a:pt x="237032" y="179964"/>
                </a:lnTo>
                <a:lnTo>
                  <a:pt x="241837" y="176843"/>
                </a:lnTo>
                <a:lnTo>
                  <a:pt x="246945" y="173811"/>
                </a:lnTo>
                <a:lnTo>
                  <a:pt x="255161" y="167902"/>
                </a:lnTo>
                <a:lnTo>
                  <a:pt x="258685" y="164992"/>
                </a:lnTo>
                <a:lnTo>
                  <a:pt x="261988" y="161148"/>
                </a:lnTo>
                <a:lnTo>
                  <a:pt x="265142" y="156680"/>
                </a:lnTo>
                <a:lnTo>
                  <a:pt x="268197" y="151796"/>
                </a:lnTo>
                <a:lnTo>
                  <a:pt x="270234" y="147588"/>
                </a:lnTo>
                <a:lnTo>
                  <a:pt x="272497" y="140372"/>
                </a:lnTo>
                <a:lnTo>
                  <a:pt x="273502" y="133990"/>
                </a:lnTo>
                <a:lnTo>
                  <a:pt x="273950" y="127978"/>
                </a:lnTo>
                <a:lnTo>
                  <a:pt x="274148" y="122131"/>
                </a:lnTo>
                <a:lnTo>
                  <a:pt x="274293" y="97510"/>
                </a:lnTo>
                <a:lnTo>
                  <a:pt x="273345" y="94252"/>
                </a:lnTo>
                <a:lnTo>
                  <a:pt x="269752" y="88092"/>
                </a:lnTo>
                <a:lnTo>
                  <a:pt x="267460" y="84163"/>
                </a:lnTo>
                <a:lnTo>
                  <a:pt x="264980" y="79639"/>
                </a:lnTo>
                <a:lnTo>
                  <a:pt x="262374" y="74718"/>
                </a:lnTo>
                <a:lnTo>
                  <a:pt x="259684" y="70485"/>
                </a:lnTo>
                <a:lnTo>
                  <a:pt x="254156" y="63241"/>
                </a:lnTo>
                <a:lnTo>
                  <a:pt x="253252" y="59976"/>
                </a:lnTo>
                <a:lnTo>
                  <a:pt x="253603" y="56847"/>
                </a:lnTo>
                <a:lnTo>
                  <a:pt x="254790" y="53808"/>
                </a:lnTo>
                <a:lnTo>
                  <a:pt x="253675" y="50830"/>
                </a:lnTo>
                <a:lnTo>
                  <a:pt x="251028" y="47892"/>
                </a:lnTo>
                <a:lnTo>
                  <a:pt x="243958" y="42088"/>
                </a:lnTo>
                <a:lnTo>
                  <a:pt x="237641" y="36333"/>
                </a:lnTo>
                <a:lnTo>
                  <a:pt x="229119" y="30600"/>
                </a:lnTo>
                <a:lnTo>
                  <a:pt x="224179" y="27738"/>
                </a:lnTo>
                <a:lnTo>
                  <a:pt x="216150" y="24558"/>
                </a:lnTo>
                <a:lnTo>
                  <a:pt x="208454" y="22192"/>
                </a:lnTo>
                <a:lnTo>
                  <a:pt x="203736" y="20227"/>
                </a:lnTo>
                <a:lnTo>
                  <a:pt x="198684" y="17966"/>
                </a:lnTo>
                <a:lnTo>
                  <a:pt x="190532" y="15452"/>
                </a:lnTo>
                <a:lnTo>
                  <a:pt x="187024" y="14782"/>
                </a:lnTo>
                <a:lnTo>
                  <a:pt x="180587" y="11497"/>
                </a:lnTo>
                <a:lnTo>
                  <a:pt x="171437" y="486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985"/>
          <p:cNvSpPr/>
          <p:nvPr/>
        </p:nvSpPr>
        <p:spPr>
          <a:xfrm>
            <a:off x="4923473" y="1397704"/>
            <a:ext cx="171450" cy="145334"/>
          </a:xfrm>
          <a:custGeom>
            <a:avLst/>
            <a:gdLst/>
            <a:ahLst/>
            <a:cxnLst/>
            <a:rect l="0" t="0" r="0" b="0"/>
            <a:pathLst>
              <a:path w="171450" h="145334">
                <a:moveTo>
                  <a:pt x="85724" y="33903"/>
                </a:moveTo>
                <a:lnTo>
                  <a:pt x="81173" y="33903"/>
                </a:lnTo>
                <a:lnTo>
                  <a:pt x="79832" y="32951"/>
                </a:lnTo>
                <a:lnTo>
                  <a:pt x="78939" y="31363"/>
                </a:lnTo>
                <a:lnTo>
                  <a:pt x="77256" y="25684"/>
                </a:lnTo>
                <a:lnTo>
                  <a:pt x="77198" y="22948"/>
                </a:lnTo>
                <a:lnTo>
                  <a:pt x="77183" y="20884"/>
                </a:lnTo>
                <a:lnTo>
                  <a:pt x="76220" y="19509"/>
                </a:lnTo>
                <a:lnTo>
                  <a:pt x="74625" y="18592"/>
                </a:lnTo>
                <a:lnTo>
                  <a:pt x="72610" y="17981"/>
                </a:lnTo>
                <a:lnTo>
                  <a:pt x="71266" y="16621"/>
                </a:lnTo>
                <a:lnTo>
                  <a:pt x="70371" y="14761"/>
                </a:lnTo>
                <a:lnTo>
                  <a:pt x="69774" y="12569"/>
                </a:lnTo>
                <a:lnTo>
                  <a:pt x="68423" y="11108"/>
                </a:lnTo>
                <a:lnTo>
                  <a:pt x="66570" y="10134"/>
                </a:lnTo>
                <a:lnTo>
                  <a:pt x="64382" y="9484"/>
                </a:lnTo>
                <a:lnTo>
                  <a:pt x="62923" y="8099"/>
                </a:lnTo>
                <a:lnTo>
                  <a:pt x="61951" y="6223"/>
                </a:lnTo>
                <a:lnTo>
                  <a:pt x="61303" y="4020"/>
                </a:lnTo>
                <a:lnTo>
                  <a:pt x="59918" y="2551"/>
                </a:lnTo>
                <a:lnTo>
                  <a:pt x="58043" y="1571"/>
                </a:lnTo>
                <a:lnTo>
                  <a:pt x="53418" y="483"/>
                </a:lnTo>
                <a:lnTo>
                  <a:pt x="48189" y="0"/>
                </a:lnTo>
                <a:lnTo>
                  <a:pt x="45460" y="824"/>
                </a:lnTo>
                <a:lnTo>
                  <a:pt x="42689" y="2325"/>
                </a:lnTo>
                <a:lnTo>
                  <a:pt x="35949" y="7028"/>
                </a:lnTo>
                <a:lnTo>
                  <a:pt x="32486" y="10211"/>
                </a:lnTo>
                <a:lnTo>
                  <a:pt x="30230" y="12393"/>
                </a:lnTo>
                <a:lnTo>
                  <a:pt x="27773" y="13848"/>
                </a:lnTo>
                <a:lnTo>
                  <a:pt x="22503" y="15465"/>
                </a:lnTo>
                <a:lnTo>
                  <a:pt x="20717" y="16848"/>
                </a:lnTo>
                <a:lnTo>
                  <a:pt x="19526" y="18723"/>
                </a:lnTo>
                <a:lnTo>
                  <a:pt x="18732" y="20926"/>
                </a:lnTo>
                <a:lnTo>
                  <a:pt x="17250" y="23346"/>
                </a:lnTo>
                <a:lnTo>
                  <a:pt x="15310" y="25913"/>
                </a:lnTo>
                <a:lnTo>
                  <a:pt x="13064" y="28576"/>
                </a:lnTo>
                <a:lnTo>
                  <a:pt x="10614" y="31304"/>
                </a:lnTo>
                <a:lnTo>
                  <a:pt x="5352" y="36876"/>
                </a:lnTo>
                <a:lnTo>
                  <a:pt x="3567" y="39695"/>
                </a:lnTo>
                <a:lnTo>
                  <a:pt x="2378" y="42527"/>
                </a:lnTo>
                <a:lnTo>
                  <a:pt x="1585" y="45367"/>
                </a:lnTo>
                <a:lnTo>
                  <a:pt x="1057" y="48213"/>
                </a:lnTo>
                <a:lnTo>
                  <a:pt x="704" y="51063"/>
                </a:lnTo>
                <a:lnTo>
                  <a:pt x="469" y="53916"/>
                </a:lnTo>
                <a:lnTo>
                  <a:pt x="312" y="56770"/>
                </a:lnTo>
                <a:lnTo>
                  <a:pt x="138" y="62481"/>
                </a:lnTo>
                <a:lnTo>
                  <a:pt x="17" y="76766"/>
                </a:lnTo>
                <a:lnTo>
                  <a:pt x="0" y="96768"/>
                </a:lnTo>
                <a:lnTo>
                  <a:pt x="952" y="99626"/>
                </a:lnTo>
                <a:lnTo>
                  <a:pt x="2540" y="102483"/>
                </a:lnTo>
                <a:lnTo>
                  <a:pt x="4551" y="105340"/>
                </a:lnTo>
                <a:lnTo>
                  <a:pt x="5891" y="108198"/>
                </a:lnTo>
                <a:lnTo>
                  <a:pt x="6784" y="111056"/>
                </a:lnTo>
                <a:lnTo>
                  <a:pt x="7380" y="113913"/>
                </a:lnTo>
                <a:lnTo>
                  <a:pt x="8729" y="115818"/>
                </a:lnTo>
                <a:lnTo>
                  <a:pt x="10582" y="117088"/>
                </a:lnTo>
                <a:lnTo>
                  <a:pt x="12769" y="117935"/>
                </a:lnTo>
                <a:lnTo>
                  <a:pt x="14227" y="119452"/>
                </a:lnTo>
                <a:lnTo>
                  <a:pt x="15200" y="121415"/>
                </a:lnTo>
                <a:lnTo>
                  <a:pt x="15848" y="123677"/>
                </a:lnTo>
                <a:lnTo>
                  <a:pt x="17232" y="125185"/>
                </a:lnTo>
                <a:lnTo>
                  <a:pt x="19108" y="126190"/>
                </a:lnTo>
                <a:lnTo>
                  <a:pt x="23732" y="127307"/>
                </a:lnTo>
                <a:lnTo>
                  <a:pt x="28962" y="127803"/>
                </a:lnTo>
                <a:lnTo>
                  <a:pt x="34189" y="128122"/>
                </a:lnTo>
                <a:lnTo>
                  <a:pt x="41532" y="128190"/>
                </a:lnTo>
                <a:lnTo>
                  <a:pt x="41975" y="127241"/>
                </a:lnTo>
                <a:lnTo>
                  <a:pt x="42468" y="123647"/>
                </a:lnTo>
                <a:lnTo>
                  <a:pt x="42745" y="120819"/>
                </a:lnTo>
                <a:lnTo>
                  <a:pt x="45350" y="117617"/>
                </a:lnTo>
                <a:lnTo>
                  <a:pt x="47378" y="115430"/>
                </a:lnTo>
                <a:lnTo>
                  <a:pt x="48730" y="113019"/>
                </a:lnTo>
                <a:lnTo>
                  <a:pt x="49631" y="110460"/>
                </a:lnTo>
                <a:lnTo>
                  <a:pt x="50232" y="107801"/>
                </a:lnTo>
                <a:lnTo>
                  <a:pt x="51585" y="105076"/>
                </a:lnTo>
                <a:lnTo>
                  <a:pt x="53440" y="102307"/>
                </a:lnTo>
                <a:lnTo>
                  <a:pt x="55629" y="99508"/>
                </a:lnTo>
                <a:lnTo>
                  <a:pt x="57088" y="96690"/>
                </a:lnTo>
                <a:lnTo>
                  <a:pt x="58061" y="93858"/>
                </a:lnTo>
                <a:lnTo>
                  <a:pt x="58709" y="91018"/>
                </a:lnTo>
                <a:lnTo>
                  <a:pt x="59142" y="88172"/>
                </a:lnTo>
                <a:lnTo>
                  <a:pt x="59430" y="85323"/>
                </a:lnTo>
                <a:lnTo>
                  <a:pt x="59622" y="82470"/>
                </a:lnTo>
                <a:lnTo>
                  <a:pt x="60703" y="78664"/>
                </a:lnTo>
                <a:lnTo>
                  <a:pt x="62376" y="74221"/>
                </a:lnTo>
                <a:lnTo>
                  <a:pt x="67354" y="62505"/>
                </a:lnTo>
                <a:lnTo>
                  <a:pt x="68034" y="58362"/>
                </a:lnTo>
                <a:lnTo>
                  <a:pt x="68216" y="55924"/>
                </a:lnTo>
                <a:lnTo>
                  <a:pt x="68337" y="53346"/>
                </a:lnTo>
                <a:lnTo>
                  <a:pt x="68547" y="44095"/>
                </a:lnTo>
                <a:lnTo>
                  <a:pt x="68579" y="33906"/>
                </a:lnTo>
                <a:lnTo>
                  <a:pt x="75960" y="41284"/>
                </a:lnTo>
                <a:lnTo>
                  <a:pt x="76622" y="44486"/>
                </a:lnTo>
                <a:lnTo>
                  <a:pt x="76798" y="46674"/>
                </a:lnTo>
                <a:lnTo>
                  <a:pt x="76916" y="49084"/>
                </a:lnTo>
                <a:lnTo>
                  <a:pt x="77047" y="54303"/>
                </a:lnTo>
                <a:lnTo>
                  <a:pt x="78034" y="57028"/>
                </a:lnTo>
                <a:lnTo>
                  <a:pt x="79645" y="59797"/>
                </a:lnTo>
                <a:lnTo>
                  <a:pt x="81672" y="62596"/>
                </a:lnTo>
                <a:lnTo>
                  <a:pt x="83022" y="65414"/>
                </a:lnTo>
                <a:lnTo>
                  <a:pt x="83923" y="68245"/>
                </a:lnTo>
                <a:lnTo>
                  <a:pt x="84524" y="71085"/>
                </a:lnTo>
                <a:lnTo>
                  <a:pt x="84924" y="73931"/>
                </a:lnTo>
                <a:lnTo>
                  <a:pt x="85190" y="76781"/>
                </a:lnTo>
                <a:lnTo>
                  <a:pt x="85368" y="79633"/>
                </a:lnTo>
                <a:lnTo>
                  <a:pt x="86439" y="82487"/>
                </a:lnTo>
                <a:lnTo>
                  <a:pt x="88106" y="85343"/>
                </a:lnTo>
                <a:lnTo>
                  <a:pt x="90170" y="88199"/>
                </a:lnTo>
                <a:lnTo>
                  <a:pt x="91545" y="91055"/>
                </a:lnTo>
                <a:lnTo>
                  <a:pt x="92463" y="93912"/>
                </a:lnTo>
                <a:lnTo>
                  <a:pt x="93074" y="96769"/>
                </a:lnTo>
                <a:lnTo>
                  <a:pt x="94433" y="99626"/>
                </a:lnTo>
                <a:lnTo>
                  <a:pt x="96293" y="102483"/>
                </a:lnTo>
                <a:lnTo>
                  <a:pt x="98485" y="105341"/>
                </a:lnTo>
                <a:lnTo>
                  <a:pt x="100899" y="108198"/>
                </a:lnTo>
                <a:lnTo>
                  <a:pt x="103461" y="111056"/>
                </a:lnTo>
                <a:lnTo>
                  <a:pt x="106121" y="113913"/>
                </a:lnTo>
                <a:lnTo>
                  <a:pt x="107895" y="116771"/>
                </a:lnTo>
                <a:lnTo>
                  <a:pt x="109077" y="119628"/>
                </a:lnTo>
                <a:lnTo>
                  <a:pt x="109865" y="122485"/>
                </a:lnTo>
                <a:lnTo>
                  <a:pt x="111343" y="124391"/>
                </a:lnTo>
                <a:lnTo>
                  <a:pt x="113281" y="125661"/>
                </a:lnTo>
                <a:lnTo>
                  <a:pt x="115525" y="126507"/>
                </a:lnTo>
                <a:lnTo>
                  <a:pt x="117022" y="128024"/>
                </a:lnTo>
                <a:lnTo>
                  <a:pt x="118019" y="129988"/>
                </a:lnTo>
                <a:lnTo>
                  <a:pt x="118684" y="132250"/>
                </a:lnTo>
                <a:lnTo>
                  <a:pt x="119128" y="134710"/>
                </a:lnTo>
                <a:lnTo>
                  <a:pt x="119423" y="137303"/>
                </a:lnTo>
                <a:lnTo>
                  <a:pt x="119620" y="139984"/>
                </a:lnTo>
                <a:lnTo>
                  <a:pt x="120703" y="141771"/>
                </a:lnTo>
                <a:lnTo>
                  <a:pt x="122379" y="142963"/>
                </a:lnTo>
                <a:lnTo>
                  <a:pt x="126780" y="144286"/>
                </a:lnTo>
                <a:lnTo>
                  <a:pt x="131911" y="144875"/>
                </a:lnTo>
                <a:lnTo>
                  <a:pt x="137075" y="145252"/>
                </a:lnTo>
                <a:lnTo>
                  <a:pt x="148954" y="145333"/>
                </a:lnTo>
                <a:lnTo>
                  <a:pt x="151690" y="144385"/>
                </a:lnTo>
                <a:lnTo>
                  <a:pt x="154466" y="142800"/>
                </a:lnTo>
                <a:lnTo>
                  <a:pt x="157269" y="140791"/>
                </a:lnTo>
                <a:lnTo>
                  <a:pt x="160091" y="139452"/>
                </a:lnTo>
                <a:lnTo>
                  <a:pt x="162925" y="138559"/>
                </a:lnTo>
                <a:lnTo>
                  <a:pt x="165766" y="137964"/>
                </a:lnTo>
                <a:lnTo>
                  <a:pt x="167660" y="136614"/>
                </a:lnTo>
                <a:lnTo>
                  <a:pt x="168923" y="134762"/>
                </a:lnTo>
                <a:lnTo>
                  <a:pt x="171449" y="12820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986"/>
          <p:cNvSpPr/>
          <p:nvPr/>
        </p:nvSpPr>
        <p:spPr>
          <a:xfrm>
            <a:off x="5137817" y="1397326"/>
            <a:ext cx="137129" cy="137148"/>
          </a:xfrm>
          <a:custGeom>
            <a:avLst/>
            <a:gdLst/>
            <a:ahLst/>
            <a:cxnLst/>
            <a:rect l="0" t="0" r="0" b="0"/>
            <a:pathLst>
              <a:path w="137129" h="137148">
                <a:moveTo>
                  <a:pt x="51403" y="8564"/>
                </a:moveTo>
                <a:lnTo>
                  <a:pt x="44021" y="8564"/>
                </a:lnTo>
                <a:lnTo>
                  <a:pt x="43624" y="7611"/>
                </a:lnTo>
                <a:lnTo>
                  <a:pt x="43183" y="4013"/>
                </a:lnTo>
                <a:lnTo>
                  <a:pt x="42113" y="2672"/>
                </a:lnTo>
                <a:lnTo>
                  <a:pt x="40447" y="1779"/>
                </a:lnTo>
                <a:lnTo>
                  <a:pt x="34289" y="0"/>
                </a:lnTo>
                <a:lnTo>
                  <a:pt x="34267" y="4545"/>
                </a:lnTo>
                <a:lnTo>
                  <a:pt x="33311" y="5884"/>
                </a:lnTo>
                <a:lnTo>
                  <a:pt x="31722" y="6777"/>
                </a:lnTo>
                <a:lnTo>
                  <a:pt x="29710" y="7373"/>
                </a:lnTo>
                <a:lnTo>
                  <a:pt x="28368" y="8722"/>
                </a:lnTo>
                <a:lnTo>
                  <a:pt x="27474" y="10574"/>
                </a:lnTo>
                <a:lnTo>
                  <a:pt x="26877" y="12762"/>
                </a:lnTo>
                <a:lnTo>
                  <a:pt x="25527" y="15172"/>
                </a:lnTo>
                <a:lnTo>
                  <a:pt x="23675" y="17732"/>
                </a:lnTo>
                <a:lnTo>
                  <a:pt x="18409" y="24133"/>
                </a:lnTo>
                <a:lnTo>
                  <a:pt x="15149" y="27548"/>
                </a:lnTo>
                <a:lnTo>
                  <a:pt x="12946" y="29793"/>
                </a:lnTo>
                <a:lnTo>
                  <a:pt x="11477" y="33194"/>
                </a:lnTo>
                <a:lnTo>
                  <a:pt x="10498" y="37366"/>
                </a:lnTo>
                <a:lnTo>
                  <a:pt x="9845" y="42053"/>
                </a:lnTo>
                <a:lnTo>
                  <a:pt x="9410" y="46130"/>
                </a:lnTo>
                <a:lnTo>
                  <a:pt x="9120" y="49800"/>
                </a:lnTo>
                <a:lnTo>
                  <a:pt x="8927" y="53200"/>
                </a:lnTo>
                <a:lnTo>
                  <a:pt x="7846" y="56418"/>
                </a:lnTo>
                <a:lnTo>
                  <a:pt x="6172" y="59517"/>
                </a:lnTo>
                <a:lnTo>
                  <a:pt x="4104" y="62535"/>
                </a:lnTo>
                <a:lnTo>
                  <a:pt x="2725" y="65499"/>
                </a:lnTo>
                <a:lnTo>
                  <a:pt x="1806" y="68428"/>
                </a:lnTo>
                <a:lnTo>
                  <a:pt x="1193" y="71333"/>
                </a:lnTo>
                <a:lnTo>
                  <a:pt x="785" y="74223"/>
                </a:lnTo>
                <a:lnTo>
                  <a:pt x="512" y="77101"/>
                </a:lnTo>
                <a:lnTo>
                  <a:pt x="331" y="79973"/>
                </a:lnTo>
                <a:lnTo>
                  <a:pt x="129" y="85704"/>
                </a:lnTo>
                <a:lnTo>
                  <a:pt x="0" y="97144"/>
                </a:lnTo>
                <a:lnTo>
                  <a:pt x="941" y="100002"/>
                </a:lnTo>
                <a:lnTo>
                  <a:pt x="2522" y="102860"/>
                </a:lnTo>
                <a:lnTo>
                  <a:pt x="4528" y="105718"/>
                </a:lnTo>
                <a:lnTo>
                  <a:pt x="5865" y="108576"/>
                </a:lnTo>
                <a:lnTo>
                  <a:pt x="6757" y="111433"/>
                </a:lnTo>
                <a:lnTo>
                  <a:pt x="7351" y="114291"/>
                </a:lnTo>
                <a:lnTo>
                  <a:pt x="8700" y="117148"/>
                </a:lnTo>
                <a:lnTo>
                  <a:pt x="10552" y="120006"/>
                </a:lnTo>
                <a:lnTo>
                  <a:pt x="12738" y="122863"/>
                </a:lnTo>
                <a:lnTo>
                  <a:pt x="15149" y="125721"/>
                </a:lnTo>
                <a:lnTo>
                  <a:pt x="17709" y="128579"/>
                </a:lnTo>
                <a:lnTo>
                  <a:pt x="24110" y="135458"/>
                </a:lnTo>
                <a:lnTo>
                  <a:pt x="25587" y="136022"/>
                </a:lnTo>
                <a:lnTo>
                  <a:pt x="29769" y="136649"/>
                </a:lnTo>
                <a:lnTo>
                  <a:pt x="32218" y="136817"/>
                </a:lnTo>
                <a:lnTo>
                  <a:pt x="34803" y="136928"/>
                </a:lnTo>
                <a:lnTo>
                  <a:pt x="40215" y="137052"/>
                </a:lnTo>
                <a:lnTo>
                  <a:pt x="70223" y="137147"/>
                </a:lnTo>
                <a:lnTo>
                  <a:pt x="73474" y="136196"/>
                </a:lnTo>
                <a:lnTo>
                  <a:pt x="76595" y="134609"/>
                </a:lnTo>
                <a:lnTo>
                  <a:pt x="79627" y="132599"/>
                </a:lnTo>
                <a:lnTo>
                  <a:pt x="82601" y="130306"/>
                </a:lnTo>
                <a:lnTo>
                  <a:pt x="85537" y="127825"/>
                </a:lnTo>
                <a:lnTo>
                  <a:pt x="88446" y="125219"/>
                </a:lnTo>
                <a:lnTo>
                  <a:pt x="91338" y="123481"/>
                </a:lnTo>
                <a:lnTo>
                  <a:pt x="94219" y="122323"/>
                </a:lnTo>
                <a:lnTo>
                  <a:pt x="97092" y="121551"/>
                </a:lnTo>
                <a:lnTo>
                  <a:pt x="99960" y="121036"/>
                </a:lnTo>
                <a:lnTo>
                  <a:pt x="102824" y="120692"/>
                </a:lnTo>
                <a:lnTo>
                  <a:pt x="105686" y="120464"/>
                </a:lnTo>
                <a:lnTo>
                  <a:pt x="108546" y="119359"/>
                </a:lnTo>
                <a:lnTo>
                  <a:pt x="111406" y="117669"/>
                </a:lnTo>
                <a:lnTo>
                  <a:pt x="114265" y="115591"/>
                </a:lnTo>
                <a:lnTo>
                  <a:pt x="117124" y="113253"/>
                </a:lnTo>
                <a:lnTo>
                  <a:pt x="119981" y="110741"/>
                </a:lnTo>
                <a:lnTo>
                  <a:pt x="126861" y="104418"/>
                </a:lnTo>
                <a:lnTo>
                  <a:pt x="128378" y="103899"/>
                </a:lnTo>
                <a:lnTo>
                  <a:pt x="132604" y="103322"/>
                </a:lnTo>
                <a:lnTo>
                  <a:pt x="137128" y="10286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987"/>
          <p:cNvSpPr/>
          <p:nvPr/>
        </p:nvSpPr>
        <p:spPr>
          <a:xfrm>
            <a:off x="4794884" y="1671637"/>
            <a:ext cx="308612" cy="162878"/>
          </a:xfrm>
          <a:custGeom>
            <a:avLst/>
            <a:gdLst/>
            <a:ahLst/>
            <a:cxnLst/>
            <a:rect l="0" t="0" r="0" b="0"/>
            <a:pathLst>
              <a:path w="308612" h="162878">
                <a:moveTo>
                  <a:pt x="0" y="0"/>
                </a:moveTo>
                <a:lnTo>
                  <a:pt x="4552" y="4551"/>
                </a:lnTo>
                <a:lnTo>
                  <a:pt x="5892" y="6844"/>
                </a:lnTo>
                <a:lnTo>
                  <a:pt x="7382" y="11932"/>
                </a:lnTo>
                <a:lnTo>
                  <a:pt x="7779" y="15575"/>
                </a:lnTo>
                <a:lnTo>
                  <a:pt x="8044" y="19908"/>
                </a:lnTo>
                <a:lnTo>
                  <a:pt x="8337" y="29803"/>
                </a:lnTo>
                <a:lnTo>
                  <a:pt x="8542" y="52761"/>
                </a:lnTo>
                <a:lnTo>
                  <a:pt x="9505" y="58034"/>
                </a:lnTo>
                <a:lnTo>
                  <a:pt x="11099" y="64407"/>
                </a:lnTo>
                <a:lnTo>
                  <a:pt x="13115" y="71513"/>
                </a:lnTo>
                <a:lnTo>
                  <a:pt x="14458" y="78155"/>
                </a:lnTo>
                <a:lnTo>
                  <a:pt x="15354" y="84488"/>
                </a:lnTo>
                <a:lnTo>
                  <a:pt x="15951" y="90616"/>
                </a:lnTo>
                <a:lnTo>
                  <a:pt x="16349" y="95653"/>
                </a:lnTo>
                <a:lnTo>
                  <a:pt x="16615" y="99964"/>
                </a:lnTo>
                <a:lnTo>
                  <a:pt x="16792" y="103790"/>
                </a:lnTo>
                <a:lnTo>
                  <a:pt x="16988" y="113121"/>
                </a:lnTo>
                <a:lnTo>
                  <a:pt x="17041" y="118277"/>
                </a:lnTo>
                <a:lnTo>
                  <a:pt x="18028" y="122666"/>
                </a:lnTo>
                <a:lnTo>
                  <a:pt x="19639" y="126545"/>
                </a:lnTo>
                <a:lnTo>
                  <a:pt x="21665" y="130083"/>
                </a:lnTo>
                <a:lnTo>
                  <a:pt x="23016" y="133395"/>
                </a:lnTo>
                <a:lnTo>
                  <a:pt x="23917" y="136555"/>
                </a:lnTo>
                <a:lnTo>
                  <a:pt x="24517" y="139614"/>
                </a:lnTo>
                <a:lnTo>
                  <a:pt x="24917" y="142606"/>
                </a:lnTo>
                <a:lnTo>
                  <a:pt x="25184" y="145553"/>
                </a:lnTo>
                <a:lnTo>
                  <a:pt x="25362" y="148471"/>
                </a:lnTo>
                <a:lnTo>
                  <a:pt x="25560" y="154252"/>
                </a:lnTo>
                <a:lnTo>
                  <a:pt x="25715" y="162728"/>
                </a:lnTo>
                <a:lnTo>
                  <a:pt x="25717" y="150933"/>
                </a:lnTo>
                <a:lnTo>
                  <a:pt x="24765" y="148247"/>
                </a:lnTo>
                <a:lnTo>
                  <a:pt x="23178" y="145504"/>
                </a:lnTo>
                <a:lnTo>
                  <a:pt x="21167" y="142722"/>
                </a:lnTo>
                <a:lnTo>
                  <a:pt x="19827" y="139916"/>
                </a:lnTo>
                <a:lnTo>
                  <a:pt x="18933" y="137092"/>
                </a:lnTo>
                <a:lnTo>
                  <a:pt x="18337" y="134257"/>
                </a:lnTo>
                <a:lnTo>
                  <a:pt x="16987" y="130462"/>
                </a:lnTo>
                <a:lnTo>
                  <a:pt x="15135" y="126028"/>
                </a:lnTo>
                <a:lnTo>
                  <a:pt x="12948" y="121166"/>
                </a:lnTo>
                <a:lnTo>
                  <a:pt x="11490" y="116972"/>
                </a:lnTo>
                <a:lnTo>
                  <a:pt x="10517" y="113224"/>
                </a:lnTo>
                <a:lnTo>
                  <a:pt x="9870" y="109773"/>
                </a:lnTo>
                <a:lnTo>
                  <a:pt x="9437" y="105567"/>
                </a:lnTo>
                <a:lnTo>
                  <a:pt x="9149" y="100858"/>
                </a:lnTo>
                <a:lnTo>
                  <a:pt x="8957" y="95814"/>
                </a:lnTo>
                <a:lnTo>
                  <a:pt x="9782" y="90546"/>
                </a:lnTo>
                <a:lnTo>
                  <a:pt x="11284" y="85129"/>
                </a:lnTo>
                <a:lnTo>
                  <a:pt x="13238" y="79613"/>
                </a:lnTo>
                <a:lnTo>
                  <a:pt x="15493" y="74983"/>
                </a:lnTo>
                <a:lnTo>
                  <a:pt x="17948" y="70943"/>
                </a:lnTo>
                <a:lnTo>
                  <a:pt x="20539" y="67298"/>
                </a:lnTo>
                <a:lnTo>
                  <a:pt x="22265" y="62963"/>
                </a:lnTo>
                <a:lnTo>
                  <a:pt x="23416" y="58168"/>
                </a:lnTo>
                <a:lnTo>
                  <a:pt x="24183" y="53066"/>
                </a:lnTo>
                <a:lnTo>
                  <a:pt x="25647" y="48712"/>
                </a:lnTo>
                <a:lnTo>
                  <a:pt x="27576" y="44858"/>
                </a:lnTo>
                <a:lnTo>
                  <a:pt x="29814" y="41335"/>
                </a:lnTo>
                <a:lnTo>
                  <a:pt x="33211" y="38034"/>
                </a:lnTo>
                <a:lnTo>
                  <a:pt x="37381" y="34881"/>
                </a:lnTo>
                <a:lnTo>
                  <a:pt x="42066" y="31827"/>
                </a:lnTo>
                <a:lnTo>
                  <a:pt x="46141" y="28838"/>
                </a:lnTo>
                <a:lnTo>
                  <a:pt x="49811" y="25893"/>
                </a:lnTo>
                <a:lnTo>
                  <a:pt x="53210" y="22977"/>
                </a:lnTo>
                <a:lnTo>
                  <a:pt x="59527" y="19737"/>
                </a:lnTo>
                <a:lnTo>
                  <a:pt x="65509" y="18297"/>
                </a:lnTo>
                <a:lnTo>
                  <a:pt x="74232" y="17486"/>
                </a:lnTo>
                <a:lnTo>
                  <a:pt x="83801" y="17246"/>
                </a:lnTo>
                <a:lnTo>
                  <a:pt x="99983" y="17158"/>
                </a:lnTo>
                <a:lnTo>
                  <a:pt x="106667" y="19691"/>
                </a:lnTo>
                <a:lnTo>
                  <a:pt x="115036" y="23992"/>
                </a:lnTo>
                <a:lnTo>
                  <a:pt x="121930" y="29078"/>
                </a:lnTo>
                <a:lnTo>
                  <a:pt x="125102" y="31768"/>
                </a:lnTo>
                <a:lnTo>
                  <a:pt x="128169" y="34514"/>
                </a:lnTo>
                <a:lnTo>
                  <a:pt x="131166" y="37297"/>
                </a:lnTo>
                <a:lnTo>
                  <a:pt x="134117" y="41057"/>
                </a:lnTo>
                <a:lnTo>
                  <a:pt x="137037" y="45469"/>
                </a:lnTo>
                <a:lnTo>
                  <a:pt x="139935" y="50315"/>
                </a:lnTo>
                <a:lnTo>
                  <a:pt x="141868" y="54498"/>
                </a:lnTo>
                <a:lnTo>
                  <a:pt x="143156" y="58240"/>
                </a:lnTo>
                <a:lnTo>
                  <a:pt x="144015" y="61687"/>
                </a:lnTo>
                <a:lnTo>
                  <a:pt x="145540" y="65889"/>
                </a:lnTo>
                <a:lnTo>
                  <a:pt x="147510" y="70596"/>
                </a:lnTo>
                <a:lnTo>
                  <a:pt x="149775" y="75639"/>
                </a:lnTo>
                <a:lnTo>
                  <a:pt x="151285" y="80906"/>
                </a:lnTo>
                <a:lnTo>
                  <a:pt x="152292" y="86322"/>
                </a:lnTo>
                <a:lnTo>
                  <a:pt x="152963" y="91838"/>
                </a:lnTo>
                <a:lnTo>
                  <a:pt x="154363" y="96468"/>
                </a:lnTo>
                <a:lnTo>
                  <a:pt x="156249" y="100507"/>
                </a:lnTo>
                <a:lnTo>
                  <a:pt x="158459" y="104152"/>
                </a:lnTo>
                <a:lnTo>
                  <a:pt x="159932" y="107535"/>
                </a:lnTo>
                <a:lnTo>
                  <a:pt x="160914" y="110742"/>
                </a:lnTo>
                <a:lnTo>
                  <a:pt x="161569" y="113833"/>
                </a:lnTo>
                <a:lnTo>
                  <a:pt x="162005" y="116846"/>
                </a:lnTo>
                <a:lnTo>
                  <a:pt x="162296" y="119808"/>
                </a:lnTo>
                <a:lnTo>
                  <a:pt x="162763" y="126853"/>
                </a:lnTo>
                <a:lnTo>
                  <a:pt x="162827" y="130357"/>
                </a:lnTo>
                <a:lnTo>
                  <a:pt x="162868" y="135816"/>
                </a:lnTo>
                <a:lnTo>
                  <a:pt x="161919" y="136264"/>
                </a:lnTo>
                <a:lnTo>
                  <a:pt x="154658" y="137125"/>
                </a:lnTo>
                <a:lnTo>
                  <a:pt x="154410" y="132599"/>
                </a:lnTo>
                <a:lnTo>
                  <a:pt x="153423" y="130309"/>
                </a:lnTo>
                <a:lnTo>
                  <a:pt x="149786" y="125225"/>
                </a:lnTo>
                <a:lnTo>
                  <a:pt x="148435" y="121583"/>
                </a:lnTo>
                <a:lnTo>
                  <a:pt x="147534" y="117251"/>
                </a:lnTo>
                <a:lnTo>
                  <a:pt x="146934" y="112457"/>
                </a:lnTo>
                <a:lnTo>
                  <a:pt x="146534" y="108309"/>
                </a:lnTo>
                <a:lnTo>
                  <a:pt x="146267" y="104591"/>
                </a:lnTo>
                <a:lnTo>
                  <a:pt x="146089" y="101160"/>
                </a:lnTo>
                <a:lnTo>
                  <a:pt x="145891" y="92267"/>
                </a:lnTo>
                <a:lnTo>
                  <a:pt x="145839" y="87229"/>
                </a:lnTo>
                <a:lnTo>
                  <a:pt x="146756" y="81965"/>
                </a:lnTo>
                <a:lnTo>
                  <a:pt x="148320" y="76551"/>
                </a:lnTo>
                <a:lnTo>
                  <a:pt x="150315" y="71037"/>
                </a:lnTo>
                <a:lnTo>
                  <a:pt x="152598" y="65455"/>
                </a:lnTo>
                <a:lnTo>
                  <a:pt x="155072" y="59829"/>
                </a:lnTo>
                <a:lnTo>
                  <a:pt x="157674" y="54174"/>
                </a:lnTo>
                <a:lnTo>
                  <a:pt x="160361" y="49451"/>
                </a:lnTo>
                <a:lnTo>
                  <a:pt x="163105" y="45350"/>
                </a:lnTo>
                <a:lnTo>
                  <a:pt x="165887" y="41663"/>
                </a:lnTo>
                <a:lnTo>
                  <a:pt x="169647" y="37300"/>
                </a:lnTo>
                <a:lnTo>
                  <a:pt x="174058" y="32487"/>
                </a:lnTo>
                <a:lnTo>
                  <a:pt x="178904" y="27373"/>
                </a:lnTo>
                <a:lnTo>
                  <a:pt x="184039" y="23011"/>
                </a:lnTo>
                <a:lnTo>
                  <a:pt x="189368" y="19151"/>
                </a:lnTo>
                <a:lnTo>
                  <a:pt x="194826" y="15625"/>
                </a:lnTo>
                <a:lnTo>
                  <a:pt x="203429" y="11707"/>
                </a:lnTo>
                <a:lnTo>
                  <a:pt x="207057" y="10662"/>
                </a:lnTo>
                <a:lnTo>
                  <a:pt x="213628" y="6961"/>
                </a:lnTo>
                <a:lnTo>
                  <a:pt x="216714" y="4641"/>
                </a:lnTo>
                <a:lnTo>
                  <a:pt x="220676" y="4046"/>
                </a:lnTo>
                <a:lnTo>
                  <a:pt x="230159" y="5926"/>
                </a:lnTo>
                <a:lnTo>
                  <a:pt x="238183" y="7396"/>
                </a:lnTo>
                <a:lnTo>
                  <a:pt x="241657" y="7788"/>
                </a:lnTo>
                <a:lnTo>
                  <a:pt x="244925" y="9002"/>
                </a:lnTo>
                <a:lnTo>
                  <a:pt x="251095" y="12891"/>
                </a:lnTo>
                <a:lnTo>
                  <a:pt x="254075" y="16214"/>
                </a:lnTo>
                <a:lnTo>
                  <a:pt x="257013" y="20334"/>
                </a:lnTo>
                <a:lnTo>
                  <a:pt x="259925" y="24986"/>
                </a:lnTo>
                <a:lnTo>
                  <a:pt x="262818" y="29040"/>
                </a:lnTo>
                <a:lnTo>
                  <a:pt x="265700" y="32695"/>
                </a:lnTo>
                <a:lnTo>
                  <a:pt x="268573" y="36084"/>
                </a:lnTo>
                <a:lnTo>
                  <a:pt x="270489" y="39296"/>
                </a:lnTo>
                <a:lnTo>
                  <a:pt x="271767" y="42390"/>
                </a:lnTo>
                <a:lnTo>
                  <a:pt x="272618" y="45405"/>
                </a:lnTo>
                <a:lnTo>
                  <a:pt x="274138" y="49320"/>
                </a:lnTo>
                <a:lnTo>
                  <a:pt x="276104" y="53835"/>
                </a:lnTo>
                <a:lnTo>
                  <a:pt x="280828" y="63932"/>
                </a:lnTo>
                <a:lnTo>
                  <a:pt x="286103" y="74769"/>
                </a:lnTo>
                <a:lnTo>
                  <a:pt x="287890" y="79374"/>
                </a:lnTo>
                <a:lnTo>
                  <a:pt x="289082" y="83396"/>
                </a:lnTo>
                <a:lnTo>
                  <a:pt x="289876" y="87030"/>
                </a:lnTo>
                <a:lnTo>
                  <a:pt x="290406" y="90405"/>
                </a:lnTo>
                <a:lnTo>
                  <a:pt x="290759" y="93607"/>
                </a:lnTo>
                <a:lnTo>
                  <a:pt x="290995" y="96695"/>
                </a:lnTo>
                <a:lnTo>
                  <a:pt x="291152" y="99706"/>
                </a:lnTo>
                <a:lnTo>
                  <a:pt x="291326" y="105591"/>
                </a:lnTo>
                <a:lnTo>
                  <a:pt x="292325" y="108494"/>
                </a:lnTo>
                <a:lnTo>
                  <a:pt x="293944" y="111382"/>
                </a:lnTo>
                <a:lnTo>
                  <a:pt x="295975" y="114260"/>
                </a:lnTo>
                <a:lnTo>
                  <a:pt x="297329" y="118083"/>
                </a:lnTo>
                <a:lnTo>
                  <a:pt x="298233" y="122537"/>
                </a:lnTo>
                <a:lnTo>
                  <a:pt x="298834" y="127411"/>
                </a:lnTo>
                <a:lnTo>
                  <a:pt x="300188" y="131613"/>
                </a:lnTo>
                <a:lnTo>
                  <a:pt x="302043" y="135367"/>
                </a:lnTo>
                <a:lnTo>
                  <a:pt x="304232" y="138823"/>
                </a:lnTo>
                <a:lnTo>
                  <a:pt x="305691" y="142078"/>
                </a:lnTo>
                <a:lnTo>
                  <a:pt x="306665" y="145201"/>
                </a:lnTo>
                <a:lnTo>
                  <a:pt x="308226" y="152507"/>
                </a:lnTo>
                <a:lnTo>
                  <a:pt x="308440" y="156046"/>
                </a:lnTo>
                <a:lnTo>
                  <a:pt x="308611" y="16287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988"/>
          <p:cNvSpPr/>
          <p:nvPr/>
        </p:nvSpPr>
        <p:spPr>
          <a:xfrm>
            <a:off x="5154929" y="1672988"/>
            <a:ext cx="154306" cy="143137"/>
          </a:xfrm>
          <a:custGeom>
            <a:avLst/>
            <a:gdLst/>
            <a:ahLst/>
            <a:cxnLst/>
            <a:rect l="0" t="0" r="0" b="0"/>
            <a:pathLst>
              <a:path w="154306" h="143137">
                <a:moveTo>
                  <a:pt x="0" y="15794"/>
                </a:moveTo>
                <a:lnTo>
                  <a:pt x="0" y="20345"/>
                </a:lnTo>
                <a:lnTo>
                  <a:pt x="953" y="22638"/>
                </a:lnTo>
                <a:lnTo>
                  <a:pt x="2541" y="25119"/>
                </a:lnTo>
                <a:lnTo>
                  <a:pt x="4551" y="27726"/>
                </a:lnTo>
                <a:lnTo>
                  <a:pt x="5892" y="30416"/>
                </a:lnTo>
                <a:lnTo>
                  <a:pt x="6786" y="33162"/>
                </a:lnTo>
                <a:lnTo>
                  <a:pt x="7382" y="35945"/>
                </a:lnTo>
                <a:lnTo>
                  <a:pt x="8731" y="39706"/>
                </a:lnTo>
                <a:lnTo>
                  <a:pt x="10584" y="44118"/>
                </a:lnTo>
                <a:lnTo>
                  <a:pt x="12771" y="48964"/>
                </a:lnTo>
                <a:lnTo>
                  <a:pt x="14229" y="54100"/>
                </a:lnTo>
                <a:lnTo>
                  <a:pt x="15201" y="59429"/>
                </a:lnTo>
                <a:lnTo>
                  <a:pt x="15849" y="64886"/>
                </a:lnTo>
                <a:lnTo>
                  <a:pt x="16282" y="69477"/>
                </a:lnTo>
                <a:lnTo>
                  <a:pt x="16570" y="73490"/>
                </a:lnTo>
                <a:lnTo>
                  <a:pt x="16761" y="77118"/>
                </a:lnTo>
                <a:lnTo>
                  <a:pt x="17842" y="81442"/>
                </a:lnTo>
                <a:lnTo>
                  <a:pt x="19515" y="86229"/>
                </a:lnTo>
                <a:lnTo>
                  <a:pt x="21583" y="91326"/>
                </a:lnTo>
                <a:lnTo>
                  <a:pt x="22961" y="95676"/>
                </a:lnTo>
                <a:lnTo>
                  <a:pt x="23880" y="99529"/>
                </a:lnTo>
                <a:lnTo>
                  <a:pt x="24493" y="103050"/>
                </a:lnTo>
                <a:lnTo>
                  <a:pt x="24901" y="107302"/>
                </a:lnTo>
                <a:lnTo>
                  <a:pt x="25173" y="112042"/>
                </a:lnTo>
                <a:lnTo>
                  <a:pt x="25476" y="121436"/>
                </a:lnTo>
                <a:lnTo>
                  <a:pt x="25709" y="135193"/>
                </a:lnTo>
                <a:lnTo>
                  <a:pt x="25717" y="143136"/>
                </a:lnTo>
                <a:lnTo>
                  <a:pt x="25718" y="123972"/>
                </a:lnTo>
                <a:lnTo>
                  <a:pt x="24766" y="120298"/>
                </a:lnTo>
                <a:lnTo>
                  <a:pt x="23178" y="115943"/>
                </a:lnTo>
                <a:lnTo>
                  <a:pt x="21167" y="111135"/>
                </a:lnTo>
                <a:lnTo>
                  <a:pt x="19826" y="106977"/>
                </a:lnTo>
                <a:lnTo>
                  <a:pt x="18933" y="103253"/>
                </a:lnTo>
                <a:lnTo>
                  <a:pt x="18337" y="99817"/>
                </a:lnTo>
                <a:lnTo>
                  <a:pt x="18893" y="94670"/>
                </a:lnTo>
                <a:lnTo>
                  <a:pt x="20215" y="88380"/>
                </a:lnTo>
                <a:lnTo>
                  <a:pt x="22050" y="81330"/>
                </a:lnTo>
                <a:lnTo>
                  <a:pt x="23272" y="74725"/>
                </a:lnTo>
                <a:lnTo>
                  <a:pt x="24088" y="68416"/>
                </a:lnTo>
                <a:lnTo>
                  <a:pt x="24631" y="62305"/>
                </a:lnTo>
                <a:lnTo>
                  <a:pt x="25946" y="57279"/>
                </a:lnTo>
                <a:lnTo>
                  <a:pt x="27775" y="52976"/>
                </a:lnTo>
                <a:lnTo>
                  <a:pt x="29947" y="49154"/>
                </a:lnTo>
                <a:lnTo>
                  <a:pt x="33300" y="44702"/>
                </a:lnTo>
                <a:lnTo>
                  <a:pt x="37440" y="39828"/>
                </a:lnTo>
                <a:lnTo>
                  <a:pt x="46168" y="30286"/>
                </a:lnTo>
                <a:lnTo>
                  <a:pt x="53222" y="22870"/>
                </a:lnTo>
                <a:lnTo>
                  <a:pt x="57389" y="19559"/>
                </a:lnTo>
                <a:lnTo>
                  <a:pt x="62072" y="16399"/>
                </a:lnTo>
                <a:lnTo>
                  <a:pt x="67099" y="13340"/>
                </a:lnTo>
                <a:lnTo>
                  <a:pt x="71403" y="11300"/>
                </a:lnTo>
                <a:lnTo>
                  <a:pt x="75225" y="9941"/>
                </a:lnTo>
                <a:lnTo>
                  <a:pt x="78725" y="9034"/>
                </a:lnTo>
                <a:lnTo>
                  <a:pt x="82011" y="7478"/>
                </a:lnTo>
                <a:lnTo>
                  <a:pt x="85154" y="5487"/>
                </a:lnTo>
                <a:lnTo>
                  <a:pt x="88202" y="3208"/>
                </a:lnTo>
                <a:lnTo>
                  <a:pt x="91187" y="1688"/>
                </a:lnTo>
                <a:lnTo>
                  <a:pt x="94129" y="675"/>
                </a:lnTo>
                <a:lnTo>
                  <a:pt x="97043" y="0"/>
                </a:lnTo>
                <a:lnTo>
                  <a:pt x="99938" y="502"/>
                </a:lnTo>
                <a:lnTo>
                  <a:pt x="102820" y="1790"/>
                </a:lnTo>
                <a:lnTo>
                  <a:pt x="105694" y="3600"/>
                </a:lnTo>
                <a:lnTo>
                  <a:pt x="109516" y="4807"/>
                </a:lnTo>
                <a:lnTo>
                  <a:pt x="113968" y="5612"/>
                </a:lnTo>
                <a:lnTo>
                  <a:pt x="118841" y="6149"/>
                </a:lnTo>
                <a:lnTo>
                  <a:pt x="122090" y="7459"/>
                </a:lnTo>
                <a:lnTo>
                  <a:pt x="124256" y="9285"/>
                </a:lnTo>
                <a:lnTo>
                  <a:pt x="125701" y="11454"/>
                </a:lnTo>
                <a:lnTo>
                  <a:pt x="127616" y="14806"/>
                </a:lnTo>
                <a:lnTo>
                  <a:pt x="132283" y="23610"/>
                </a:lnTo>
                <a:lnTo>
                  <a:pt x="134862" y="27672"/>
                </a:lnTo>
                <a:lnTo>
                  <a:pt x="137533" y="31333"/>
                </a:lnTo>
                <a:lnTo>
                  <a:pt x="140266" y="34726"/>
                </a:lnTo>
                <a:lnTo>
                  <a:pt x="142089" y="38893"/>
                </a:lnTo>
                <a:lnTo>
                  <a:pt x="143304" y="43576"/>
                </a:lnTo>
                <a:lnTo>
                  <a:pt x="144113" y="48603"/>
                </a:lnTo>
                <a:lnTo>
                  <a:pt x="144653" y="53859"/>
                </a:lnTo>
                <a:lnTo>
                  <a:pt x="145013" y="59268"/>
                </a:lnTo>
                <a:lnTo>
                  <a:pt x="145253" y="64779"/>
                </a:lnTo>
                <a:lnTo>
                  <a:pt x="146366" y="70358"/>
                </a:lnTo>
                <a:lnTo>
                  <a:pt x="148060" y="75983"/>
                </a:lnTo>
                <a:lnTo>
                  <a:pt x="150142" y="81637"/>
                </a:lnTo>
                <a:lnTo>
                  <a:pt x="151530" y="86360"/>
                </a:lnTo>
                <a:lnTo>
                  <a:pt x="152455" y="90460"/>
                </a:lnTo>
                <a:lnTo>
                  <a:pt x="153072" y="94146"/>
                </a:lnTo>
                <a:lnTo>
                  <a:pt x="153483" y="97557"/>
                </a:lnTo>
                <a:lnTo>
                  <a:pt x="153757" y="100782"/>
                </a:lnTo>
                <a:lnTo>
                  <a:pt x="153940" y="103885"/>
                </a:lnTo>
                <a:lnTo>
                  <a:pt x="154143" y="109873"/>
                </a:lnTo>
                <a:lnTo>
                  <a:pt x="154305" y="127012"/>
                </a:lnTo>
                <a:lnTo>
                  <a:pt x="154305" y="1272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989"/>
          <p:cNvSpPr/>
          <p:nvPr/>
        </p:nvSpPr>
        <p:spPr>
          <a:xfrm>
            <a:off x="5454967" y="1560204"/>
            <a:ext cx="154306" cy="8564"/>
          </a:xfrm>
          <a:custGeom>
            <a:avLst/>
            <a:gdLst/>
            <a:ahLst/>
            <a:cxnLst/>
            <a:rect l="0" t="0" r="0" b="0"/>
            <a:pathLst>
              <a:path w="154306" h="8564">
                <a:moveTo>
                  <a:pt x="0" y="8563"/>
                </a:moveTo>
                <a:lnTo>
                  <a:pt x="0" y="1182"/>
                </a:lnTo>
                <a:lnTo>
                  <a:pt x="0" y="8535"/>
                </a:lnTo>
                <a:lnTo>
                  <a:pt x="92740" y="8563"/>
                </a:lnTo>
                <a:lnTo>
                  <a:pt x="97070" y="7610"/>
                </a:lnTo>
                <a:lnTo>
                  <a:pt x="100908" y="6023"/>
                </a:lnTo>
                <a:lnTo>
                  <a:pt x="104419" y="4012"/>
                </a:lnTo>
                <a:lnTo>
                  <a:pt x="107713" y="2672"/>
                </a:lnTo>
                <a:lnTo>
                  <a:pt x="110861" y="1778"/>
                </a:lnTo>
                <a:lnTo>
                  <a:pt x="113913" y="1182"/>
                </a:lnTo>
                <a:lnTo>
                  <a:pt x="116899" y="785"/>
                </a:lnTo>
                <a:lnTo>
                  <a:pt x="119843" y="520"/>
                </a:lnTo>
                <a:lnTo>
                  <a:pt x="122758" y="344"/>
                </a:lnTo>
                <a:lnTo>
                  <a:pt x="128537" y="147"/>
                </a:lnTo>
                <a:lnTo>
                  <a:pt x="144036" y="0"/>
                </a:lnTo>
                <a:lnTo>
                  <a:pt x="144602" y="949"/>
                </a:lnTo>
                <a:lnTo>
                  <a:pt x="144979" y="2535"/>
                </a:lnTo>
                <a:lnTo>
                  <a:pt x="145230" y="4544"/>
                </a:lnTo>
                <a:lnTo>
                  <a:pt x="146350" y="5884"/>
                </a:lnTo>
                <a:lnTo>
                  <a:pt x="148049" y="6777"/>
                </a:lnTo>
                <a:lnTo>
                  <a:pt x="154305" y="85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990"/>
          <p:cNvSpPr/>
          <p:nvPr/>
        </p:nvSpPr>
        <p:spPr>
          <a:xfrm>
            <a:off x="5463540" y="1654492"/>
            <a:ext cx="154306" cy="8573"/>
          </a:xfrm>
          <a:custGeom>
            <a:avLst/>
            <a:gdLst/>
            <a:ahLst/>
            <a:cxnLst/>
            <a:rect l="0" t="0" r="0" b="0"/>
            <a:pathLst>
              <a:path w="154306" h="8573">
                <a:moveTo>
                  <a:pt x="0" y="0"/>
                </a:moveTo>
                <a:lnTo>
                  <a:pt x="0" y="4551"/>
                </a:lnTo>
                <a:lnTo>
                  <a:pt x="952" y="5891"/>
                </a:lnTo>
                <a:lnTo>
                  <a:pt x="2540" y="6785"/>
                </a:lnTo>
                <a:lnTo>
                  <a:pt x="4551" y="7381"/>
                </a:lnTo>
                <a:lnTo>
                  <a:pt x="6843" y="7778"/>
                </a:lnTo>
                <a:lnTo>
                  <a:pt x="9324" y="8043"/>
                </a:lnTo>
                <a:lnTo>
                  <a:pt x="11931" y="8220"/>
                </a:lnTo>
                <a:lnTo>
                  <a:pt x="14622" y="8337"/>
                </a:lnTo>
                <a:lnTo>
                  <a:pt x="20151" y="8468"/>
                </a:lnTo>
                <a:lnTo>
                  <a:pt x="154305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991"/>
          <p:cNvSpPr/>
          <p:nvPr/>
        </p:nvSpPr>
        <p:spPr>
          <a:xfrm>
            <a:off x="5857875" y="1603057"/>
            <a:ext cx="231458" cy="16793"/>
          </a:xfrm>
          <a:custGeom>
            <a:avLst/>
            <a:gdLst/>
            <a:ahLst/>
            <a:cxnLst/>
            <a:rect l="0" t="0" r="0" b="0"/>
            <a:pathLst>
              <a:path w="231458" h="16793">
                <a:moveTo>
                  <a:pt x="0" y="8573"/>
                </a:moveTo>
                <a:lnTo>
                  <a:pt x="0" y="13123"/>
                </a:lnTo>
                <a:lnTo>
                  <a:pt x="952" y="14464"/>
                </a:lnTo>
                <a:lnTo>
                  <a:pt x="2540" y="15358"/>
                </a:lnTo>
                <a:lnTo>
                  <a:pt x="4550" y="15953"/>
                </a:lnTo>
                <a:lnTo>
                  <a:pt x="6843" y="16351"/>
                </a:lnTo>
                <a:lnTo>
                  <a:pt x="11931" y="16792"/>
                </a:lnTo>
                <a:lnTo>
                  <a:pt x="15574" y="15957"/>
                </a:lnTo>
                <a:lnTo>
                  <a:pt x="19908" y="14448"/>
                </a:lnTo>
                <a:lnTo>
                  <a:pt x="24701" y="12490"/>
                </a:lnTo>
                <a:lnTo>
                  <a:pt x="28850" y="11184"/>
                </a:lnTo>
                <a:lnTo>
                  <a:pt x="32568" y="10313"/>
                </a:lnTo>
                <a:lnTo>
                  <a:pt x="35999" y="9733"/>
                </a:lnTo>
                <a:lnTo>
                  <a:pt x="40192" y="9346"/>
                </a:lnTo>
                <a:lnTo>
                  <a:pt x="44892" y="9088"/>
                </a:lnTo>
                <a:lnTo>
                  <a:pt x="55194" y="8802"/>
                </a:lnTo>
                <a:lnTo>
                  <a:pt x="108948" y="8575"/>
                </a:lnTo>
                <a:lnTo>
                  <a:pt x="114542" y="7622"/>
                </a:lnTo>
                <a:lnTo>
                  <a:pt x="120176" y="6034"/>
                </a:lnTo>
                <a:lnTo>
                  <a:pt x="125838" y="4022"/>
                </a:lnTo>
                <a:lnTo>
                  <a:pt x="131517" y="2682"/>
                </a:lnTo>
                <a:lnTo>
                  <a:pt x="137208" y="1788"/>
                </a:lnTo>
                <a:lnTo>
                  <a:pt x="142907" y="1192"/>
                </a:lnTo>
                <a:lnTo>
                  <a:pt x="147658" y="795"/>
                </a:lnTo>
                <a:lnTo>
                  <a:pt x="151779" y="530"/>
                </a:lnTo>
                <a:lnTo>
                  <a:pt x="158897" y="235"/>
                </a:lnTo>
                <a:lnTo>
                  <a:pt x="165236" y="105"/>
                </a:lnTo>
                <a:lnTo>
                  <a:pt x="212587" y="0"/>
                </a:lnTo>
                <a:lnTo>
                  <a:pt x="213162" y="953"/>
                </a:lnTo>
                <a:lnTo>
                  <a:pt x="213545" y="2540"/>
                </a:lnTo>
                <a:lnTo>
                  <a:pt x="213801" y="4551"/>
                </a:lnTo>
                <a:lnTo>
                  <a:pt x="214924" y="5891"/>
                </a:lnTo>
                <a:lnTo>
                  <a:pt x="216625" y="6785"/>
                </a:lnTo>
                <a:lnTo>
                  <a:pt x="221648" y="8219"/>
                </a:lnTo>
                <a:lnTo>
                  <a:pt x="224875" y="8416"/>
                </a:lnTo>
                <a:lnTo>
                  <a:pt x="231457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992"/>
          <p:cNvSpPr/>
          <p:nvPr/>
        </p:nvSpPr>
        <p:spPr>
          <a:xfrm>
            <a:off x="6304007" y="1414462"/>
            <a:ext cx="239655" cy="402518"/>
          </a:xfrm>
          <a:custGeom>
            <a:avLst/>
            <a:gdLst/>
            <a:ahLst/>
            <a:cxnLst/>
            <a:rect l="0" t="0" r="0" b="0"/>
            <a:pathLst>
              <a:path w="239655" h="402518">
                <a:moveTo>
                  <a:pt x="68218" y="0"/>
                </a:moveTo>
                <a:lnTo>
                  <a:pt x="76685" y="0"/>
                </a:lnTo>
                <a:lnTo>
                  <a:pt x="69400" y="7381"/>
                </a:lnTo>
                <a:lnTo>
                  <a:pt x="68743" y="10583"/>
                </a:lnTo>
                <a:lnTo>
                  <a:pt x="68322" y="20400"/>
                </a:lnTo>
                <a:lnTo>
                  <a:pt x="67334" y="23125"/>
                </a:lnTo>
                <a:lnTo>
                  <a:pt x="58906" y="36882"/>
                </a:lnTo>
                <a:lnTo>
                  <a:pt x="53602" y="45920"/>
                </a:lnTo>
                <a:lnTo>
                  <a:pt x="48069" y="53111"/>
                </a:lnTo>
                <a:lnTo>
                  <a:pt x="42435" y="62023"/>
                </a:lnTo>
                <a:lnTo>
                  <a:pt x="36757" y="71381"/>
                </a:lnTo>
                <a:lnTo>
                  <a:pt x="31057" y="78715"/>
                </a:lnTo>
                <a:lnTo>
                  <a:pt x="29157" y="82957"/>
                </a:lnTo>
                <a:lnTo>
                  <a:pt x="27044" y="92750"/>
                </a:lnTo>
                <a:lnTo>
                  <a:pt x="23566" y="103452"/>
                </a:lnTo>
                <a:lnTo>
                  <a:pt x="19797" y="113606"/>
                </a:lnTo>
                <a:lnTo>
                  <a:pt x="17676" y="124678"/>
                </a:lnTo>
                <a:lnTo>
                  <a:pt x="17180" y="130977"/>
                </a:lnTo>
                <a:lnTo>
                  <a:pt x="14419" y="139492"/>
                </a:lnTo>
                <a:lnTo>
                  <a:pt x="10969" y="148674"/>
                </a:lnTo>
                <a:lnTo>
                  <a:pt x="9028" y="160151"/>
                </a:lnTo>
                <a:lnTo>
                  <a:pt x="8573" y="169921"/>
                </a:lnTo>
                <a:lnTo>
                  <a:pt x="5831" y="180613"/>
                </a:lnTo>
                <a:lnTo>
                  <a:pt x="2391" y="191715"/>
                </a:lnTo>
                <a:lnTo>
                  <a:pt x="861" y="202999"/>
                </a:lnTo>
                <a:lnTo>
                  <a:pt x="181" y="214364"/>
                </a:lnTo>
                <a:lnTo>
                  <a:pt x="0" y="220062"/>
                </a:lnTo>
                <a:lnTo>
                  <a:pt x="2339" y="231473"/>
                </a:lnTo>
                <a:lnTo>
                  <a:pt x="5601" y="241942"/>
                </a:lnTo>
                <a:lnTo>
                  <a:pt x="7437" y="254143"/>
                </a:lnTo>
                <a:lnTo>
                  <a:pt x="7867" y="264083"/>
                </a:lnTo>
                <a:lnTo>
                  <a:pt x="10597" y="274850"/>
                </a:lnTo>
                <a:lnTo>
                  <a:pt x="14034" y="285033"/>
                </a:lnTo>
                <a:lnTo>
                  <a:pt x="15968" y="297074"/>
                </a:lnTo>
                <a:lnTo>
                  <a:pt x="16421" y="306975"/>
                </a:lnTo>
                <a:lnTo>
                  <a:pt x="19162" y="317726"/>
                </a:lnTo>
                <a:lnTo>
                  <a:pt x="22602" y="327901"/>
                </a:lnTo>
                <a:lnTo>
                  <a:pt x="24132" y="335599"/>
                </a:lnTo>
                <a:lnTo>
                  <a:pt x="27352" y="342195"/>
                </a:lnTo>
                <a:lnTo>
                  <a:pt x="34519" y="351264"/>
                </a:lnTo>
                <a:lnTo>
                  <a:pt x="39905" y="357095"/>
                </a:lnTo>
                <a:lnTo>
                  <a:pt x="48293" y="365733"/>
                </a:lnTo>
                <a:lnTo>
                  <a:pt x="53965" y="371463"/>
                </a:lnTo>
                <a:lnTo>
                  <a:pt x="56811" y="373372"/>
                </a:lnTo>
                <a:lnTo>
                  <a:pt x="62513" y="375493"/>
                </a:lnTo>
                <a:lnTo>
                  <a:pt x="68222" y="378976"/>
                </a:lnTo>
                <a:lnTo>
                  <a:pt x="71078" y="381238"/>
                </a:lnTo>
                <a:lnTo>
                  <a:pt x="74887" y="382746"/>
                </a:lnTo>
                <a:lnTo>
                  <a:pt x="79331" y="383752"/>
                </a:lnTo>
                <a:lnTo>
                  <a:pt x="84199" y="384422"/>
                </a:lnTo>
                <a:lnTo>
                  <a:pt x="88397" y="384869"/>
                </a:lnTo>
                <a:lnTo>
                  <a:pt x="95601" y="385365"/>
                </a:lnTo>
                <a:lnTo>
                  <a:pt x="98856" y="386450"/>
                </a:lnTo>
                <a:lnTo>
                  <a:pt x="105012" y="390196"/>
                </a:lnTo>
                <a:lnTo>
                  <a:pt x="108940" y="391575"/>
                </a:lnTo>
                <a:lnTo>
                  <a:pt x="113463" y="392495"/>
                </a:lnTo>
                <a:lnTo>
                  <a:pt x="118384" y="393109"/>
                </a:lnTo>
                <a:lnTo>
                  <a:pt x="122617" y="393517"/>
                </a:lnTo>
                <a:lnTo>
                  <a:pt x="129860" y="393972"/>
                </a:lnTo>
                <a:lnTo>
                  <a:pt x="133125" y="393140"/>
                </a:lnTo>
                <a:lnTo>
                  <a:pt x="139293" y="389677"/>
                </a:lnTo>
                <a:lnTo>
                  <a:pt x="145209" y="387502"/>
                </a:lnTo>
                <a:lnTo>
                  <a:pt x="148120" y="386922"/>
                </a:lnTo>
                <a:lnTo>
                  <a:pt x="153895" y="383738"/>
                </a:lnTo>
                <a:lnTo>
                  <a:pt x="156768" y="381555"/>
                </a:lnTo>
                <a:lnTo>
                  <a:pt x="162501" y="379130"/>
                </a:lnTo>
                <a:lnTo>
                  <a:pt x="169176" y="377100"/>
                </a:lnTo>
                <a:lnTo>
                  <a:pt x="173623" y="375225"/>
                </a:lnTo>
                <a:lnTo>
                  <a:pt x="178493" y="373022"/>
                </a:lnTo>
                <a:lnTo>
                  <a:pt x="182692" y="371554"/>
                </a:lnTo>
                <a:lnTo>
                  <a:pt x="189897" y="369923"/>
                </a:lnTo>
                <a:lnTo>
                  <a:pt x="196275" y="366658"/>
                </a:lnTo>
                <a:lnTo>
                  <a:pt x="202285" y="362031"/>
                </a:lnTo>
                <a:lnTo>
                  <a:pt x="208131" y="356800"/>
                </a:lnTo>
                <a:lnTo>
                  <a:pt x="213903" y="348760"/>
                </a:lnTo>
                <a:lnTo>
                  <a:pt x="216777" y="343950"/>
                </a:lnTo>
                <a:lnTo>
                  <a:pt x="219644" y="340742"/>
                </a:lnTo>
                <a:lnTo>
                  <a:pt x="222509" y="338604"/>
                </a:lnTo>
                <a:lnTo>
                  <a:pt x="228232" y="335276"/>
                </a:lnTo>
                <a:lnTo>
                  <a:pt x="233950" y="330621"/>
                </a:lnTo>
                <a:lnTo>
                  <a:pt x="235856" y="328047"/>
                </a:lnTo>
                <a:lnTo>
                  <a:pt x="237973" y="322646"/>
                </a:lnTo>
                <a:lnTo>
                  <a:pt x="239519" y="310281"/>
                </a:lnTo>
                <a:lnTo>
                  <a:pt x="239654" y="301376"/>
                </a:lnTo>
                <a:lnTo>
                  <a:pt x="235113" y="295883"/>
                </a:lnTo>
                <a:lnTo>
                  <a:pt x="232821" y="294411"/>
                </a:lnTo>
                <a:lnTo>
                  <a:pt x="227735" y="292774"/>
                </a:lnTo>
                <a:lnTo>
                  <a:pt x="222299" y="292047"/>
                </a:lnTo>
                <a:lnTo>
                  <a:pt x="216708" y="291724"/>
                </a:lnTo>
                <a:lnTo>
                  <a:pt x="211049" y="291580"/>
                </a:lnTo>
                <a:lnTo>
                  <a:pt x="193944" y="291475"/>
                </a:lnTo>
                <a:lnTo>
                  <a:pt x="191088" y="292424"/>
                </a:lnTo>
                <a:lnTo>
                  <a:pt x="185374" y="296019"/>
                </a:lnTo>
                <a:lnTo>
                  <a:pt x="179660" y="298252"/>
                </a:lnTo>
                <a:lnTo>
                  <a:pt x="176802" y="298847"/>
                </a:lnTo>
                <a:lnTo>
                  <a:pt x="171088" y="302048"/>
                </a:lnTo>
                <a:lnTo>
                  <a:pt x="165372" y="306646"/>
                </a:lnTo>
                <a:lnTo>
                  <a:pt x="159658" y="311865"/>
                </a:lnTo>
                <a:lnTo>
                  <a:pt x="151085" y="320158"/>
                </a:lnTo>
                <a:lnTo>
                  <a:pt x="138491" y="332645"/>
                </a:lnTo>
                <a:lnTo>
                  <a:pt x="137927" y="334158"/>
                </a:lnTo>
                <a:lnTo>
                  <a:pt x="137020" y="343431"/>
                </a:lnTo>
                <a:lnTo>
                  <a:pt x="136864" y="354170"/>
                </a:lnTo>
                <a:lnTo>
                  <a:pt x="136802" y="376874"/>
                </a:lnTo>
                <a:lnTo>
                  <a:pt x="137753" y="379837"/>
                </a:lnTo>
                <a:lnTo>
                  <a:pt x="139340" y="381812"/>
                </a:lnTo>
                <a:lnTo>
                  <a:pt x="141349" y="383129"/>
                </a:lnTo>
                <a:lnTo>
                  <a:pt x="142690" y="384959"/>
                </a:lnTo>
                <a:lnTo>
                  <a:pt x="145017" y="392912"/>
                </a:lnTo>
                <a:lnTo>
                  <a:pt x="152109" y="400933"/>
                </a:lnTo>
                <a:lnTo>
                  <a:pt x="152720" y="401591"/>
                </a:lnTo>
                <a:lnTo>
                  <a:pt x="154080" y="402030"/>
                </a:lnTo>
                <a:lnTo>
                  <a:pt x="158131" y="402517"/>
                </a:lnTo>
                <a:lnTo>
                  <a:pt x="160545" y="401695"/>
                </a:lnTo>
                <a:lnTo>
                  <a:pt x="167541" y="396939"/>
                </a:lnTo>
                <a:lnTo>
                  <a:pt x="169511" y="395492"/>
                </a:lnTo>
                <a:lnTo>
                  <a:pt x="172927" y="394850"/>
                </a:lnTo>
                <a:lnTo>
                  <a:pt x="179660" y="39433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993"/>
          <p:cNvSpPr/>
          <p:nvPr/>
        </p:nvSpPr>
        <p:spPr>
          <a:xfrm>
            <a:off x="7418069" y="1260166"/>
            <a:ext cx="196674" cy="204421"/>
          </a:xfrm>
          <a:custGeom>
            <a:avLst/>
            <a:gdLst/>
            <a:ahLst/>
            <a:cxnLst/>
            <a:rect l="0" t="0" r="0" b="0"/>
            <a:pathLst>
              <a:path w="196674" h="204421">
                <a:moveTo>
                  <a:pt x="0" y="8564"/>
                </a:moveTo>
                <a:lnTo>
                  <a:pt x="0" y="0"/>
                </a:lnTo>
                <a:lnTo>
                  <a:pt x="0" y="7373"/>
                </a:lnTo>
                <a:lnTo>
                  <a:pt x="4552" y="12762"/>
                </a:lnTo>
                <a:lnTo>
                  <a:pt x="5892" y="15172"/>
                </a:lnTo>
                <a:lnTo>
                  <a:pt x="7382" y="20391"/>
                </a:lnTo>
                <a:lnTo>
                  <a:pt x="8044" y="25885"/>
                </a:lnTo>
                <a:lnTo>
                  <a:pt x="8221" y="28684"/>
                </a:lnTo>
                <a:lnTo>
                  <a:pt x="9290" y="31502"/>
                </a:lnTo>
                <a:lnTo>
                  <a:pt x="13020" y="37173"/>
                </a:lnTo>
                <a:lnTo>
                  <a:pt x="15312" y="42869"/>
                </a:lnTo>
                <a:lnTo>
                  <a:pt x="15923" y="45721"/>
                </a:lnTo>
                <a:lnTo>
                  <a:pt x="17283" y="49528"/>
                </a:lnTo>
                <a:lnTo>
                  <a:pt x="19142" y="53971"/>
                </a:lnTo>
                <a:lnTo>
                  <a:pt x="21335" y="58837"/>
                </a:lnTo>
                <a:lnTo>
                  <a:pt x="22796" y="63035"/>
                </a:lnTo>
                <a:lnTo>
                  <a:pt x="23770" y="66785"/>
                </a:lnTo>
                <a:lnTo>
                  <a:pt x="24420" y="70238"/>
                </a:lnTo>
                <a:lnTo>
                  <a:pt x="24853" y="74445"/>
                </a:lnTo>
                <a:lnTo>
                  <a:pt x="25141" y="79154"/>
                </a:lnTo>
                <a:lnTo>
                  <a:pt x="25461" y="88515"/>
                </a:lnTo>
                <a:lnTo>
                  <a:pt x="25642" y="99139"/>
                </a:lnTo>
                <a:lnTo>
                  <a:pt x="25708" y="118728"/>
                </a:lnTo>
                <a:lnTo>
                  <a:pt x="26664" y="122964"/>
                </a:lnTo>
                <a:lnTo>
                  <a:pt x="28254" y="126741"/>
                </a:lnTo>
                <a:lnTo>
                  <a:pt x="30266" y="130211"/>
                </a:lnTo>
                <a:lnTo>
                  <a:pt x="31608" y="133477"/>
                </a:lnTo>
                <a:lnTo>
                  <a:pt x="33098" y="139646"/>
                </a:lnTo>
                <a:lnTo>
                  <a:pt x="33760" y="145562"/>
                </a:lnTo>
                <a:lnTo>
                  <a:pt x="33938" y="148473"/>
                </a:lnTo>
                <a:lnTo>
                  <a:pt x="35007" y="151367"/>
                </a:lnTo>
                <a:lnTo>
                  <a:pt x="38737" y="157122"/>
                </a:lnTo>
                <a:lnTo>
                  <a:pt x="41029" y="162854"/>
                </a:lnTo>
                <a:lnTo>
                  <a:pt x="42501" y="169745"/>
                </a:lnTo>
                <a:lnTo>
                  <a:pt x="47307" y="175489"/>
                </a:lnTo>
                <a:lnTo>
                  <a:pt x="50212" y="178673"/>
                </a:lnTo>
                <a:lnTo>
                  <a:pt x="50892" y="181958"/>
                </a:lnTo>
                <a:lnTo>
                  <a:pt x="51426" y="188471"/>
                </a:lnTo>
                <a:lnTo>
                  <a:pt x="51436" y="151404"/>
                </a:lnTo>
                <a:lnTo>
                  <a:pt x="52388" y="148558"/>
                </a:lnTo>
                <a:lnTo>
                  <a:pt x="55987" y="142856"/>
                </a:lnTo>
                <a:lnTo>
                  <a:pt x="60761" y="137146"/>
                </a:lnTo>
                <a:lnTo>
                  <a:pt x="63367" y="134290"/>
                </a:lnTo>
                <a:lnTo>
                  <a:pt x="66057" y="132386"/>
                </a:lnTo>
                <a:lnTo>
                  <a:pt x="71587" y="130271"/>
                </a:lnTo>
                <a:lnTo>
                  <a:pt x="77220" y="126791"/>
                </a:lnTo>
                <a:lnTo>
                  <a:pt x="80055" y="124529"/>
                </a:lnTo>
                <a:lnTo>
                  <a:pt x="83850" y="122069"/>
                </a:lnTo>
                <a:lnTo>
                  <a:pt x="88285" y="119476"/>
                </a:lnTo>
                <a:lnTo>
                  <a:pt x="93147" y="116795"/>
                </a:lnTo>
                <a:lnTo>
                  <a:pt x="97341" y="114056"/>
                </a:lnTo>
                <a:lnTo>
                  <a:pt x="101089" y="111277"/>
                </a:lnTo>
                <a:lnTo>
                  <a:pt x="104540" y="108471"/>
                </a:lnTo>
                <a:lnTo>
                  <a:pt x="107794" y="105649"/>
                </a:lnTo>
                <a:lnTo>
                  <a:pt x="110916" y="102815"/>
                </a:lnTo>
                <a:lnTo>
                  <a:pt x="113949" y="99973"/>
                </a:lnTo>
                <a:lnTo>
                  <a:pt x="117876" y="98078"/>
                </a:lnTo>
                <a:lnTo>
                  <a:pt x="122400" y="96815"/>
                </a:lnTo>
                <a:lnTo>
                  <a:pt x="127320" y="95973"/>
                </a:lnTo>
                <a:lnTo>
                  <a:pt x="131553" y="95411"/>
                </a:lnTo>
                <a:lnTo>
                  <a:pt x="135327" y="95037"/>
                </a:lnTo>
                <a:lnTo>
                  <a:pt x="138796" y="94788"/>
                </a:lnTo>
                <a:lnTo>
                  <a:pt x="142061" y="94621"/>
                </a:lnTo>
                <a:lnTo>
                  <a:pt x="148228" y="94436"/>
                </a:lnTo>
                <a:lnTo>
                  <a:pt x="161607" y="94332"/>
                </a:lnTo>
                <a:lnTo>
                  <a:pt x="164889" y="95270"/>
                </a:lnTo>
                <a:lnTo>
                  <a:pt x="167076" y="96848"/>
                </a:lnTo>
                <a:lnTo>
                  <a:pt x="170459" y="101141"/>
                </a:lnTo>
                <a:lnTo>
                  <a:pt x="175137" y="106224"/>
                </a:lnTo>
                <a:lnTo>
                  <a:pt x="183126" y="114441"/>
                </a:lnTo>
                <a:lnTo>
                  <a:pt x="191526" y="122908"/>
                </a:lnTo>
                <a:lnTo>
                  <a:pt x="193406" y="125751"/>
                </a:lnTo>
                <a:lnTo>
                  <a:pt x="195496" y="131449"/>
                </a:lnTo>
                <a:lnTo>
                  <a:pt x="196425" y="137157"/>
                </a:lnTo>
                <a:lnTo>
                  <a:pt x="196673" y="140012"/>
                </a:lnTo>
                <a:lnTo>
                  <a:pt x="195885" y="143821"/>
                </a:lnTo>
                <a:lnTo>
                  <a:pt x="194408" y="148265"/>
                </a:lnTo>
                <a:lnTo>
                  <a:pt x="192471" y="153133"/>
                </a:lnTo>
                <a:lnTo>
                  <a:pt x="190227" y="156378"/>
                </a:lnTo>
                <a:lnTo>
                  <a:pt x="187778" y="158542"/>
                </a:lnTo>
                <a:lnTo>
                  <a:pt x="185193" y="159984"/>
                </a:lnTo>
                <a:lnTo>
                  <a:pt x="182517" y="162851"/>
                </a:lnTo>
                <a:lnTo>
                  <a:pt x="179781" y="166666"/>
                </a:lnTo>
                <a:lnTo>
                  <a:pt x="177005" y="171115"/>
                </a:lnTo>
                <a:lnTo>
                  <a:pt x="174200" y="175034"/>
                </a:lnTo>
                <a:lnTo>
                  <a:pt x="171379" y="178599"/>
                </a:lnTo>
                <a:lnTo>
                  <a:pt x="168546" y="181928"/>
                </a:lnTo>
                <a:lnTo>
                  <a:pt x="164751" y="184147"/>
                </a:lnTo>
                <a:lnTo>
                  <a:pt x="160317" y="185627"/>
                </a:lnTo>
                <a:lnTo>
                  <a:pt x="155456" y="186613"/>
                </a:lnTo>
                <a:lnTo>
                  <a:pt x="150310" y="188223"/>
                </a:lnTo>
                <a:lnTo>
                  <a:pt x="144974" y="190249"/>
                </a:lnTo>
                <a:lnTo>
                  <a:pt x="139512" y="192552"/>
                </a:lnTo>
                <a:lnTo>
                  <a:pt x="134918" y="194088"/>
                </a:lnTo>
                <a:lnTo>
                  <a:pt x="130903" y="195111"/>
                </a:lnTo>
                <a:lnTo>
                  <a:pt x="127275" y="195794"/>
                </a:lnTo>
                <a:lnTo>
                  <a:pt x="122950" y="197201"/>
                </a:lnTo>
                <a:lnTo>
                  <a:pt x="118162" y="199092"/>
                </a:lnTo>
                <a:lnTo>
                  <a:pt x="113065" y="201305"/>
                </a:lnTo>
                <a:lnTo>
                  <a:pt x="108714" y="202780"/>
                </a:lnTo>
                <a:lnTo>
                  <a:pt x="104861" y="203764"/>
                </a:lnTo>
                <a:lnTo>
                  <a:pt x="101340" y="204420"/>
                </a:lnTo>
                <a:lnTo>
                  <a:pt x="97088" y="203904"/>
                </a:lnTo>
                <a:lnTo>
                  <a:pt x="92348" y="202608"/>
                </a:lnTo>
                <a:lnTo>
                  <a:pt x="87282" y="200792"/>
                </a:lnTo>
                <a:lnTo>
                  <a:pt x="82953" y="199581"/>
                </a:lnTo>
                <a:lnTo>
                  <a:pt x="79115" y="198773"/>
                </a:lnTo>
                <a:lnTo>
                  <a:pt x="75603" y="198235"/>
                </a:lnTo>
                <a:lnTo>
                  <a:pt x="72310" y="196924"/>
                </a:lnTo>
                <a:lnTo>
                  <a:pt x="69162" y="195097"/>
                </a:lnTo>
                <a:lnTo>
                  <a:pt x="66111" y="192927"/>
                </a:lnTo>
                <a:lnTo>
                  <a:pt x="60180" y="190515"/>
                </a:lnTo>
                <a:lnTo>
                  <a:pt x="54370" y="189443"/>
                </a:lnTo>
                <a:lnTo>
                  <a:pt x="48612" y="188967"/>
                </a:lnTo>
                <a:lnTo>
                  <a:pt x="45743" y="187888"/>
                </a:lnTo>
                <a:lnTo>
                  <a:pt x="40016" y="184148"/>
                </a:lnTo>
                <a:lnTo>
                  <a:pt x="35987" y="181239"/>
                </a:lnTo>
                <a:lnTo>
                  <a:pt x="35421" y="179878"/>
                </a:lnTo>
                <a:lnTo>
                  <a:pt x="34625" y="174364"/>
                </a:lnTo>
                <a:lnTo>
                  <a:pt x="34290" y="1714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994"/>
          <p:cNvSpPr/>
          <p:nvPr/>
        </p:nvSpPr>
        <p:spPr>
          <a:xfrm>
            <a:off x="7280909" y="1671786"/>
            <a:ext cx="248569" cy="145585"/>
          </a:xfrm>
          <a:custGeom>
            <a:avLst/>
            <a:gdLst/>
            <a:ahLst/>
            <a:cxnLst/>
            <a:rect l="0" t="0" r="0" b="0"/>
            <a:pathLst>
              <a:path w="248569" h="145585">
                <a:moveTo>
                  <a:pt x="0" y="8424"/>
                </a:moveTo>
                <a:lnTo>
                  <a:pt x="0" y="15804"/>
                </a:lnTo>
                <a:lnTo>
                  <a:pt x="2541" y="19006"/>
                </a:lnTo>
                <a:lnTo>
                  <a:pt x="4551" y="21194"/>
                </a:lnTo>
                <a:lnTo>
                  <a:pt x="9326" y="26164"/>
                </a:lnTo>
                <a:lnTo>
                  <a:pt x="11932" y="28823"/>
                </a:lnTo>
                <a:lnTo>
                  <a:pt x="13670" y="31548"/>
                </a:lnTo>
                <a:lnTo>
                  <a:pt x="14829" y="34318"/>
                </a:lnTo>
                <a:lnTo>
                  <a:pt x="15601" y="37116"/>
                </a:lnTo>
                <a:lnTo>
                  <a:pt x="17068" y="40887"/>
                </a:lnTo>
                <a:lnTo>
                  <a:pt x="18999" y="45306"/>
                </a:lnTo>
                <a:lnTo>
                  <a:pt x="21239" y="50157"/>
                </a:lnTo>
                <a:lnTo>
                  <a:pt x="22732" y="54343"/>
                </a:lnTo>
                <a:lnTo>
                  <a:pt x="23728" y="58087"/>
                </a:lnTo>
                <a:lnTo>
                  <a:pt x="24391" y="61535"/>
                </a:lnTo>
                <a:lnTo>
                  <a:pt x="24833" y="65738"/>
                </a:lnTo>
                <a:lnTo>
                  <a:pt x="25128" y="70446"/>
                </a:lnTo>
                <a:lnTo>
                  <a:pt x="25456" y="79804"/>
                </a:lnTo>
                <a:lnTo>
                  <a:pt x="25601" y="87138"/>
                </a:lnTo>
                <a:lnTo>
                  <a:pt x="24688" y="91380"/>
                </a:lnTo>
                <a:lnTo>
                  <a:pt x="23127" y="96113"/>
                </a:lnTo>
                <a:lnTo>
                  <a:pt x="18327" y="108295"/>
                </a:lnTo>
                <a:lnTo>
                  <a:pt x="15130" y="112501"/>
                </a:lnTo>
                <a:lnTo>
                  <a:pt x="12945" y="114956"/>
                </a:lnTo>
                <a:lnTo>
                  <a:pt x="11487" y="117545"/>
                </a:lnTo>
                <a:lnTo>
                  <a:pt x="10516" y="120224"/>
                </a:lnTo>
                <a:lnTo>
                  <a:pt x="8583" y="128396"/>
                </a:lnTo>
                <a:lnTo>
                  <a:pt x="8576" y="123875"/>
                </a:lnTo>
                <a:lnTo>
                  <a:pt x="7623" y="121586"/>
                </a:lnTo>
                <a:lnTo>
                  <a:pt x="6034" y="119108"/>
                </a:lnTo>
                <a:lnTo>
                  <a:pt x="4023" y="116503"/>
                </a:lnTo>
                <a:lnTo>
                  <a:pt x="2682" y="113814"/>
                </a:lnTo>
                <a:lnTo>
                  <a:pt x="1789" y="111069"/>
                </a:lnTo>
                <a:lnTo>
                  <a:pt x="1193" y="108286"/>
                </a:lnTo>
                <a:lnTo>
                  <a:pt x="796" y="104526"/>
                </a:lnTo>
                <a:lnTo>
                  <a:pt x="531" y="100114"/>
                </a:lnTo>
                <a:lnTo>
                  <a:pt x="236" y="90133"/>
                </a:lnTo>
                <a:lnTo>
                  <a:pt x="31" y="67114"/>
                </a:lnTo>
                <a:lnTo>
                  <a:pt x="974" y="62791"/>
                </a:lnTo>
                <a:lnTo>
                  <a:pt x="2554" y="58003"/>
                </a:lnTo>
                <a:lnTo>
                  <a:pt x="4561" y="52907"/>
                </a:lnTo>
                <a:lnTo>
                  <a:pt x="6850" y="48557"/>
                </a:lnTo>
                <a:lnTo>
                  <a:pt x="9330" y="44704"/>
                </a:lnTo>
                <a:lnTo>
                  <a:pt x="11935" y="41183"/>
                </a:lnTo>
                <a:lnTo>
                  <a:pt x="14624" y="37883"/>
                </a:lnTo>
                <a:lnTo>
                  <a:pt x="17370" y="34731"/>
                </a:lnTo>
                <a:lnTo>
                  <a:pt x="20153" y="31677"/>
                </a:lnTo>
                <a:lnTo>
                  <a:pt x="25785" y="25743"/>
                </a:lnTo>
                <a:lnTo>
                  <a:pt x="28620" y="22828"/>
                </a:lnTo>
                <a:lnTo>
                  <a:pt x="32415" y="19931"/>
                </a:lnTo>
                <a:lnTo>
                  <a:pt x="36850" y="17048"/>
                </a:lnTo>
                <a:lnTo>
                  <a:pt x="41712" y="14173"/>
                </a:lnTo>
                <a:lnTo>
                  <a:pt x="45905" y="11304"/>
                </a:lnTo>
                <a:lnTo>
                  <a:pt x="49654" y="8439"/>
                </a:lnTo>
                <a:lnTo>
                  <a:pt x="53106" y="5576"/>
                </a:lnTo>
                <a:lnTo>
                  <a:pt x="57312" y="3668"/>
                </a:lnTo>
                <a:lnTo>
                  <a:pt x="62021" y="2396"/>
                </a:lnTo>
                <a:lnTo>
                  <a:pt x="67064" y="1547"/>
                </a:lnTo>
                <a:lnTo>
                  <a:pt x="71380" y="982"/>
                </a:lnTo>
                <a:lnTo>
                  <a:pt x="78714" y="354"/>
                </a:lnTo>
                <a:lnTo>
                  <a:pt x="85149" y="74"/>
                </a:lnTo>
                <a:lnTo>
                  <a:pt x="88200" y="0"/>
                </a:lnTo>
                <a:lnTo>
                  <a:pt x="91185" y="903"/>
                </a:lnTo>
                <a:lnTo>
                  <a:pt x="97042" y="4446"/>
                </a:lnTo>
                <a:lnTo>
                  <a:pt x="99938" y="6724"/>
                </a:lnTo>
                <a:lnTo>
                  <a:pt x="102820" y="9196"/>
                </a:lnTo>
                <a:lnTo>
                  <a:pt x="105695" y="11796"/>
                </a:lnTo>
                <a:lnTo>
                  <a:pt x="111428" y="17225"/>
                </a:lnTo>
                <a:lnTo>
                  <a:pt x="122870" y="28471"/>
                </a:lnTo>
                <a:lnTo>
                  <a:pt x="125728" y="32266"/>
                </a:lnTo>
                <a:lnTo>
                  <a:pt x="128587" y="36701"/>
                </a:lnTo>
                <a:lnTo>
                  <a:pt x="131445" y="41563"/>
                </a:lnTo>
                <a:lnTo>
                  <a:pt x="134303" y="45756"/>
                </a:lnTo>
                <a:lnTo>
                  <a:pt x="137160" y="49505"/>
                </a:lnTo>
                <a:lnTo>
                  <a:pt x="140018" y="52956"/>
                </a:lnTo>
                <a:lnTo>
                  <a:pt x="141923" y="57162"/>
                </a:lnTo>
                <a:lnTo>
                  <a:pt x="143193" y="61871"/>
                </a:lnTo>
                <a:lnTo>
                  <a:pt x="144040" y="66915"/>
                </a:lnTo>
                <a:lnTo>
                  <a:pt x="145557" y="71230"/>
                </a:lnTo>
                <a:lnTo>
                  <a:pt x="147520" y="75060"/>
                </a:lnTo>
                <a:lnTo>
                  <a:pt x="149782" y="78565"/>
                </a:lnTo>
                <a:lnTo>
                  <a:pt x="151290" y="82807"/>
                </a:lnTo>
                <a:lnTo>
                  <a:pt x="152295" y="87540"/>
                </a:lnTo>
                <a:lnTo>
                  <a:pt x="152965" y="92600"/>
                </a:lnTo>
                <a:lnTo>
                  <a:pt x="153413" y="96926"/>
                </a:lnTo>
                <a:lnTo>
                  <a:pt x="153710" y="100763"/>
                </a:lnTo>
                <a:lnTo>
                  <a:pt x="153909" y="104273"/>
                </a:lnTo>
                <a:lnTo>
                  <a:pt x="153089" y="106613"/>
                </a:lnTo>
                <a:lnTo>
                  <a:pt x="151590" y="108173"/>
                </a:lnTo>
                <a:lnTo>
                  <a:pt x="149637" y="109214"/>
                </a:lnTo>
                <a:lnTo>
                  <a:pt x="148336" y="110859"/>
                </a:lnTo>
                <a:lnTo>
                  <a:pt x="147469" y="112909"/>
                </a:lnTo>
                <a:lnTo>
                  <a:pt x="146891" y="115228"/>
                </a:lnTo>
                <a:lnTo>
                  <a:pt x="145552" y="116774"/>
                </a:lnTo>
                <a:lnTo>
                  <a:pt x="143708" y="117805"/>
                </a:lnTo>
                <a:lnTo>
                  <a:pt x="137170" y="119863"/>
                </a:lnTo>
                <a:lnTo>
                  <a:pt x="137163" y="115314"/>
                </a:lnTo>
                <a:lnTo>
                  <a:pt x="136211" y="113022"/>
                </a:lnTo>
                <a:lnTo>
                  <a:pt x="134622" y="110541"/>
                </a:lnTo>
                <a:lnTo>
                  <a:pt x="132611" y="107934"/>
                </a:lnTo>
                <a:lnTo>
                  <a:pt x="131270" y="104291"/>
                </a:lnTo>
                <a:lnTo>
                  <a:pt x="130376" y="99958"/>
                </a:lnTo>
                <a:lnTo>
                  <a:pt x="129780" y="95164"/>
                </a:lnTo>
                <a:lnTo>
                  <a:pt x="130335" y="91015"/>
                </a:lnTo>
                <a:lnTo>
                  <a:pt x="131657" y="87297"/>
                </a:lnTo>
                <a:lnTo>
                  <a:pt x="133492" y="83866"/>
                </a:lnTo>
                <a:lnTo>
                  <a:pt x="134715" y="79673"/>
                </a:lnTo>
                <a:lnTo>
                  <a:pt x="135530" y="74974"/>
                </a:lnTo>
                <a:lnTo>
                  <a:pt x="136073" y="69935"/>
                </a:lnTo>
                <a:lnTo>
                  <a:pt x="138341" y="65624"/>
                </a:lnTo>
                <a:lnTo>
                  <a:pt x="141758" y="61797"/>
                </a:lnTo>
                <a:lnTo>
                  <a:pt x="145940" y="58293"/>
                </a:lnTo>
                <a:lnTo>
                  <a:pt x="149681" y="55005"/>
                </a:lnTo>
                <a:lnTo>
                  <a:pt x="156378" y="48811"/>
                </a:lnTo>
                <a:lnTo>
                  <a:pt x="158545" y="45826"/>
                </a:lnTo>
                <a:lnTo>
                  <a:pt x="159989" y="42884"/>
                </a:lnTo>
                <a:lnTo>
                  <a:pt x="160952" y="39969"/>
                </a:lnTo>
                <a:lnTo>
                  <a:pt x="163499" y="37074"/>
                </a:lnTo>
                <a:lnTo>
                  <a:pt x="167102" y="34192"/>
                </a:lnTo>
                <a:lnTo>
                  <a:pt x="171409" y="31317"/>
                </a:lnTo>
                <a:lnTo>
                  <a:pt x="178735" y="28123"/>
                </a:lnTo>
                <a:lnTo>
                  <a:pt x="186118" y="26704"/>
                </a:lnTo>
                <a:lnTo>
                  <a:pt x="190754" y="26326"/>
                </a:lnTo>
                <a:lnTo>
                  <a:pt x="202780" y="25718"/>
                </a:lnTo>
                <a:lnTo>
                  <a:pt x="209414" y="25613"/>
                </a:lnTo>
                <a:lnTo>
                  <a:pt x="212000" y="26551"/>
                </a:lnTo>
                <a:lnTo>
                  <a:pt x="217413" y="30132"/>
                </a:lnTo>
                <a:lnTo>
                  <a:pt x="220189" y="32421"/>
                </a:lnTo>
                <a:lnTo>
                  <a:pt x="222993" y="34899"/>
                </a:lnTo>
                <a:lnTo>
                  <a:pt x="228648" y="40193"/>
                </a:lnTo>
                <a:lnTo>
                  <a:pt x="234336" y="45721"/>
                </a:lnTo>
                <a:lnTo>
                  <a:pt x="236235" y="48528"/>
                </a:lnTo>
                <a:lnTo>
                  <a:pt x="237501" y="51353"/>
                </a:lnTo>
                <a:lnTo>
                  <a:pt x="238343" y="54188"/>
                </a:lnTo>
                <a:lnTo>
                  <a:pt x="239859" y="57983"/>
                </a:lnTo>
                <a:lnTo>
                  <a:pt x="241820" y="62418"/>
                </a:lnTo>
                <a:lnTo>
                  <a:pt x="244082" y="67280"/>
                </a:lnTo>
                <a:lnTo>
                  <a:pt x="245588" y="71474"/>
                </a:lnTo>
                <a:lnTo>
                  <a:pt x="246594" y="75222"/>
                </a:lnTo>
                <a:lnTo>
                  <a:pt x="247264" y="78673"/>
                </a:lnTo>
                <a:lnTo>
                  <a:pt x="247710" y="82879"/>
                </a:lnTo>
                <a:lnTo>
                  <a:pt x="248008" y="87588"/>
                </a:lnTo>
                <a:lnTo>
                  <a:pt x="248338" y="96948"/>
                </a:lnTo>
                <a:lnTo>
                  <a:pt x="248525" y="107572"/>
                </a:lnTo>
                <a:lnTo>
                  <a:pt x="248568" y="113767"/>
                </a:lnTo>
                <a:lnTo>
                  <a:pt x="247627" y="116753"/>
                </a:lnTo>
                <a:lnTo>
                  <a:pt x="246047" y="119695"/>
                </a:lnTo>
                <a:lnTo>
                  <a:pt x="244042" y="122610"/>
                </a:lnTo>
                <a:lnTo>
                  <a:pt x="242705" y="125505"/>
                </a:lnTo>
                <a:lnTo>
                  <a:pt x="241813" y="128388"/>
                </a:lnTo>
                <a:lnTo>
                  <a:pt x="240383" y="135308"/>
                </a:lnTo>
                <a:lnTo>
                  <a:pt x="240187" y="138794"/>
                </a:lnTo>
                <a:lnTo>
                  <a:pt x="240031" y="14558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995"/>
          <p:cNvSpPr/>
          <p:nvPr/>
        </p:nvSpPr>
        <p:spPr>
          <a:xfrm>
            <a:off x="7623809" y="1671637"/>
            <a:ext cx="51436" cy="145734"/>
          </a:xfrm>
          <a:custGeom>
            <a:avLst/>
            <a:gdLst/>
            <a:ahLst/>
            <a:cxnLst/>
            <a:rect l="0" t="0" r="0" b="0"/>
            <a:pathLst>
              <a:path w="51436" h="145734">
                <a:moveTo>
                  <a:pt x="0" y="0"/>
                </a:moveTo>
                <a:lnTo>
                  <a:pt x="4551" y="0"/>
                </a:lnTo>
                <a:lnTo>
                  <a:pt x="5892" y="953"/>
                </a:lnTo>
                <a:lnTo>
                  <a:pt x="6786" y="2540"/>
                </a:lnTo>
                <a:lnTo>
                  <a:pt x="7779" y="6844"/>
                </a:lnTo>
                <a:lnTo>
                  <a:pt x="8043" y="9325"/>
                </a:lnTo>
                <a:lnTo>
                  <a:pt x="8220" y="11932"/>
                </a:lnTo>
                <a:lnTo>
                  <a:pt x="9290" y="14622"/>
                </a:lnTo>
                <a:lnTo>
                  <a:pt x="10956" y="17368"/>
                </a:lnTo>
                <a:lnTo>
                  <a:pt x="13020" y="20151"/>
                </a:lnTo>
                <a:lnTo>
                  <a:pt x="14395" y="22959"/>
                </a:lnTo>
                <a:lnTo>
                  <a:pt x="15312" y="25784"/>
                </a:lnTo>
                <a:lnTo>
                  <a:pt x="15923" y="28619"/>
                </a:lnTo>
                <a:lnTo>
                  <a:pt x="16331" y="32414"/>
                </a:lnTo>
                <a:lnTo>
                  <a:pt x="16602" y="36850"/>
                </a:lnTo>
                <a:lnTo>
                  <a:pt x="16784" y="41711"/>
                </a:lnTo>
                <a:lnTo>
                  <a:pt x="17857" y="45905"/>
                </a:lnTo>
                <a:lnTo>
                  <a:pt x="19525" y="49653"/>
                </a:lnTo>
                <a:lnTo>
                  <a:pt x="21589" y="53105"/>
                </a:lnTo>
                <a:lnTo>
                  <a:pt x="22966" y="57311"/>
                </a:lnTo>
                <a:lnTo>
                  <a:pt x="23883" y="62020"/>
                </a:lnTo>
                <a:lnTo>
                  <a:pt x="24495" y="67064"/>
                </a:lnTo>
                <a:lnTo>
                  <a:pt x="25855" y="72332"/>
                </a:lnTo>
                <a:lnTo>
                  <a:pt x="27714" y="77749"/>
                </a:lnTo>
                <a:lnTo>
                  <a:pt x="29906" y="83265"/>
                </a:lnTo>
                <a:lnTo>
                  <a:pt x="31367" y="87895"/>
                </a:lnTo>
                <a:lnTo>
                  <a:pt x="32342" y="91934"/>
                </a:lnTo>
                <a:lnTo>
                  <a:pt x="32991" y="95579"/>
                </a:lnTo>
                <a:lnTo>
                  <a:pt x="33425" y="98962"/>
                </a:lnTo>
                <a:lnTo>
                  <a:pt x="33714" y="102170"/>
                </a:lnTo>
                <a:lnTo>
                  <a:pt x="33905" y="105261"/>
                </a:lnTo>
                <a:lnTo>
                  <a:pt x="34119" y="111235"/>
                </a:lnTo>
                <a:lnTo>
                  <a:pt x="34257" y="122832"/>
                </a:lnTo>
                <a:lnTo>
                  <a:pt x="35221" y="125703"/>
                </a:lnTo>
                <a:lnTo>
                  <a:pt x="36816" y="128569"/>
                </a:lnTo>
                <a:lnTo>
                  <a:pt x="41668" y="135463"/>
                </a:lnTo>
                <a:lnTo>
                  <a:pt x="43019" y="136981"/>
                </a:lnTo>
                <a:lnTo>
                  <a:pt x="51322" y="145615"/>
                </a:lnTo>
                <a:lnTo>
                  <a:pt x="51435" y="14573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996"/>
          <p:cNvSpPr/>
          <p:nvPr/>
        </p:nvSpPr>
        <p:spPr>
          <a:xfrm>
            <a:off x="7580947" y="1705927"/>
            <a:ext cx="188596" cy="51436"/>
          </a:xfrm>
          <a:custGeom>
            <a:avLst/>
            <a:gdLst/>
            <a:ahLst/>
            <a:cxnLst/>
            <a:rect l="0" t="0" r="0" b="0"/>
            <a:pathLst>
              <a:path w="188596" h="51436">
                <a:moveTo>
                  <a:pt x="0" y="51435"/>
                </a:moveTo>
                <a:lnTo>
                  <a:pt x="4551" y="46884"/>
                </a:lnTo>
                <a:lnTo>
                  <a:pt x="6844" y="45544"/>
                </a:lnTo>
                <a:lnTo>
                  <a:pt x="15574" y="42705"/>
                </a:lnTo>
                <a:lnTo>
                  <a:pt x="19908" y="40852"/>
                </a:lnTo>
                <a:lnTo>
                  <a:pt x="24702" y="38665"/>
                </a:lnTo>
                <a:lnTo>
                  <a:pt x="30755" y="36254"/>
                </a:lnTo>
                <a:lnTo>
                  <a:pt x="45102" y="31035"/>
                </a:lnTo>
                <a:lnTo>
                  <a:pt x="51976" y="29263"/>
                </a:lnTo>
                <a:lnTo>
                  <a:pt x="58463" y="28081"/>
                </a:lnTo>
                <a:lnTo>
                  <a:pt x="64693" y="27293"/>
                </a:lnTo>
                <a:lnTo>
                  <a:pt x="71704" y="25815"/>
                </a:lnTo>
                <a:lnTo>
                  <a:pt x="79235" y="23878"/>
                </a:lnTo>
                <a:lnTo>
                  <a:pt x="87114" y="21634"/>
                </a:lnTo>
                <a:lnTo>
                  <a:pt x="94271" y="20137"/>
                </a:lnTo>
                <a:lnTo>
                  <a:pt x="100947" y="19140"/>
                </a:lnTo>
                <a:lnTo>
                  <a:pt x="107303" y="18475"/>
                </a:lnTo>
                <a:lnTo>
                  <a:pt x="113446" y="17079"/>
                </a:lnTo>
                <a:lnTo>
                  <a:pt x="119445" y="15196"/>
                </a:lnTo>
                <a:lnTo>
                  <a:pt x="125350" y="12988"/>
                </a:lnTo>
                <a:lnTo>
                  <a:pt x="131192" y="11516"/>
                </a:lnTo>
                <a:lnTo>
                  <a:pt x="136991" y="10535"/>
                </a:lnTo>
                <a:lnTo>
                  <a:pt x="142762" y="9881"/>
                </a:lnTo>
                <a:lnTo>
                  <a:pt x="147563" y="9445"/>
                </a:lnTo>
                <a:lnTo>
                  <a:pt x="151715" y="9154"/>
                </a:lnTo>
                <a:lnTo>
                  <a:pt x="155436" y="8960"/>
                </a:lnTo>
                <a:lnTo>
                  <a:pt x="158869" y="7879"/>
                </a:lnTo>
                <a:lnTo>
                  <a:pt x="162110" y="6205"/>
                </a:lnTo>
                <a:lnTo>
                  <a:pt x="165224" y="4137"/>
                </a:lnTo>
                <a:lnTo>
                  <a:pt x="168252" y="2758"/>
                </a:lnTo>
                <a:lnTo>
                  <a:pt x="171223" y="1838"/>
                </a:lnTo>
                <a:lnTo>
                  <a:pt x="177064" y="817"/>
                </a:lnTo>
                <a:lnTo>
                  <a:pt x="182835" y="363"/>
                </a:lnTo>
                <a:lnTo>
                  <a:pt x="18859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997"/>
          <p:cNvSpPr/>
          <p:nvPr/>
        </p:nvSpPr>
        <p:spPr>
          <a:xfrm>
            <a:off x="7752428" y="1663064"/>
            <a:ext cx="197138" cy="145734"/>
          </a:xfrm>
          <a:custGeom>
            <a:avLst/>
            <a:gdLst/>
            <a:ahLst/>
            <a:cxnLst/>
            <a:rect l="0" t="0" r="0" b="0"/>
            <a:pathLst>
              <a:path w="197138" h="145734">
                <a:moveTo>
                  <a:pt x="8541" y="0"/>
                </a:moveTo>
                <a:lnTo>
                  <a:pt x="3990" y="0"/>
                </a:lnTo>
                <a:lnTo>
                  <a:pt x="2650" y="953"/>
                </a:lnTo>
                <a:lnTo>
                  <a:pt x="1756" y="2541"/>
                </a:lnTo>
                <a:lnTo>
                  <a:pt x="73" y="8220"/>
                </a:lnTo>
                <a:lnTo>
                  <a:pt x="15" y="10956"/>
                </a:lnTo>
                <a:lnTo>
                  <a:pt x="0" y="13019"/>
                </a:lnTo>
                <a:lnTo>
                  <a:pt x="942" y="15347"/>
                </a:lnTo>
                <a:lnTo>
                  <a:pt x="2523" y="17852"/>
                </a:lnTo>
                <a:lnTo>
                  <a:pt x="4530" y="20474"/>
                </a:lnTo>
                <a:lnTo>
                  <a:pt x="5867" y="24127"/>
                </a:lnTo>
                <a:lnTo>
                  <a:pt x="6758" y="28467"/>
                </a:lnTo>
                <a:lnTo>
                  <a:pt x="7353" y="33266"/>
                </a:lnTo>
                <a:lnTo>
                  <a:pt x="8702" y="37417"/>
                </a:lnTo>
                <a:lnTo>
                  <a:pt x="10553" y="41138"/>
                </a:lnTo>
                <a:lnTo>
                  <a:pt x="12740" y="44570"/>
                </a:lnTo>
                <a:lnTo>
                  <a:pt x="15151" y="47811"/>
                </a:lnTo>
                <a:lnTo>
                  <a:pt x="17710" y="50924"/>
                </a:lnTo>
                <a:lnTo>
                  <a:pt x="20369" y="53952"/>
                </a:lnTo>
                <a:lnTo>
                  <a:pt x="22142" y="57876"/>
                </a:lnTo>
                <a:lnTo>
                  <a:pt x="23323" y="62396"/>
                </a:lnTo>
                <a:lnTo>
                  <a:pt x="24111" y="67315"/>
                </a:lnTo>
                <a:lnTo>
                  <a:pt x="25589" y="71547"/>
                </a:lnTo>
                <a:lnTo>
                  <a:pt x="27526" y="75321"/>
                </a:lnTo>
                <a:lnTo>
                  <a:pt x="29771" y="78789"/>
                </a:lnTo>
                <a:lnTo>
                  <a:pt x="31267" y="83006"/>
                </a:lnTo>
                <a:lnTo>
                  <a:pt x="32265" y="87723"/>
                </a:lnTo>
                <a:lnTo>
                  <a:pt x="32929" y="92772"/>
                </a:lnTo>
                <a:lnTo>
                  <a:pt x="33372" y="97091"/>
                </a:lnTo>
                <a:lnTo>
                  <a:pt x="33668" y="100922"/>
                </a:lnTo>
                <a:lnTo>
                  <a:pt x="33865" y="104429"/>
                </a:lnTo>
                <a:lnTo>
                  <a:pt x="34949" y="107720"/>
                </a:lnTo>
                <a:lnTo>
                  <a:pt x="36624" y="110866"/>
                </a:lnTo>
                <a:lnTo>
                  <a:pt x="38694" y="113916"/>
                </a:lnTo>
                <a:lnTo>
                  <a:pt x="40073" y="116901"/>
                </a:lnTo>
                <a:lnTo>
                  <a:pt x="40993" y="119845"/>
                </a:lnTo>
                <a:lnTo>
                  <a:pt x="42724" y="128076"/>
                </a:lnTo>
                <a:lnTo>
                  <a:pt x="42784" y="130901"/>
                </a:lnTo>
                <a:lnTo>
                  <a:pt x="42810" y="133426"/>
                </a:lnTo>
                <a:lnTo>
                  <a:pt x="42831" y="92590"/>
                </a:lnTo>
                <a:lnTo>
                  <a:pt x="43784" y="89349"/>
                </a:lnTo>
                <a:lnTo>
                  <a:pt x="45372" y="86236"/>
                </a:lnTo>
                <a:lnTo>
                  <a:pt x="47382" y="83209"/>
                </a:lnTo>
                <a:lnTo>
                  <a:pt x="48723" y="79285"/>
                </a:lnTo>
                <a:lnTo>
                  <a:pt x="49617" y="74764"/>
                </a:lnTo>
                <a:lnTo>
                  <a:pt x="50212" y="69846"/>
                </a:lnTo>
                <a:lnTo>
                  <a:pt x="51563" y="66567"/>
                </a:lnTo>
                <a:lnTo>
                  <a:pt x="53414" y="64380"/>
                </a:lnTo>
                <a:lnTo>
                  <a:pt x="58013" y="60999"/>
                </a:lnTo>
                <a:lnTo>
                  <a:pt x="60572" y="58764"/>
                </a:lnTo>
                <a:lnTo>
                  <a:pt x="63232" y="56321"/>
                </a:lnTo>
                <a:lnTo>
                  <a:pt x="68726" y="51067"/>
                </a:lnTo>
                <a:lnTo>
                  <a:pt x="71525" y="48332"/>
                </a:lnTo>
                <a:lnTo>
                  <a:pt x="74343" y="46509"/>
                </a:lnTo>
                <a:lnTo>
                  <a:pt x="80014" y="44484"/>
                </a:lnTo>
                <a:lnTo>
                  <a:pt x="85709" y="43583"/>
                </a:lnTo>
                <a:lnTo>
                  <a:pt x="91416" y="43183"/>
                </a:lnTo>
                <a:lnTo>
                  <a:pt x="97127" y="43005"/>
                </a:lnTo>
                <a:lnTo>
                  <a:pt x="105698" y="42905"/>
                </a:lnTo>
                <a:lnTo>
                  <a:pt x="108554" y="43844"/>
                </a:lnTo>
                <a:lnTo>
                  <a:pt x="114270" y="47426"/>
                </a:lnTo>
                <a:lnTo>
                  <a:pt x="117128" y="49715"/>
                </a:lnTo>
                <a:lnTo>
                  <a:pt x="119984" y="52194"/>
                </a:lnTo>
                <a:lnTo>
                  <a:pt x="122842" y="54798"/>
                </a:lnTo>
                <a:lnTo>
                  <a:pt x="125698" y="56535"/>
                </a:lnTo>
                <a:lnTo>
                  <a:pt x="131414" y="58465"/>
                </a:lnTo>
                <a:lnTo>
                  <a:pt x="135224" y="60884"/>
                </a:lnTo>
                <a:lnTo>
                  <a:pt x="139669" y="64402"/>
                </a:lnTo>
                <a:lnTo>
                  <a:pt x="144538" y="68652"/>
                </a:lnTo>
                <a:lnTo>
                  <a:pt x="152487" y="75915"/>
                </a:lnTo>
                <a:lnTo>
                  <a:pt x="155940" y="79185"/>
                </a:lnTo>
                <a:lnTo>
                  <a:pt x="158242" y="82318"/>
                </a:lnTo>
                <a:lnTo>
                  <a:pt x="159777" y="85359"/>
                </a:lnTo>
                <a:lnTo>
                  <a:pt x="160801" y="88338"/>
                </a:lnTo>
                <a:lnTo>
                  <a:pt x="162435" y="91277"/>
                </a:lnTo>
                <a:lnTo>
                  <a:pt x="164477" y="94189"/>
                </a:lnTo>
                <a:lnTo>
                  <a:pt x="166792" y="97083"/>
                </a:lnTo>
                <a:lnTo>
                  <a:pt x="169286" y="99965"/>
                </a:lnTo>
                <a:lnTo>
                  <a:pt x="171903" y="102838"/>
                </a:lnTo>
                <a:lnTo>
                  <a:pt x="177348" y="108571"/>
                </a:lnTo>
                <a:lnTo>
                  <a:pt x="182944" y="114294"/>
                </a:lnTo>
                <a:lnTo>
                  <a:pt x="184818" y="117154"/>
                </a:lnTo>
                <a:lnTo>
                  <a:pt x="186066" y="120013"/>
                </a:lnTo>
                <a:lnTo>
                  <a:pt x="186899" y="122871"/>
                </a:lnTo>
                <a:lnTo>
                  <a:pt x="188407" y="125729"/>
                </a:lnTo>
                <a:lnTo>
                  <a:pt x="190364" y="128587"/>
                </a:lnTo>
                <a:lnTo>
                  <a:pt x="192621" y="131445"/>
                </a:lnTo>
                <a:lnTo>
                  <a:pt x="194127" y="134303"/>
                </a:lnTo>
                <a:lnTo>
                  <a:pt x="195130" y="137160"/>
                </a:lnTo>
                <a:lnTo>
                  <a:pt x="197126" y="145689"/>
                </a:lnTo>
                <a:lnTo>
                  <a:pt x="197137" y="14573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998"/>
          <p:cNvSpPr/>
          <p:nvPr/>
        </p:nvSpPr>
        <p:spPr>
          <a:xfrm>
            <a:off x="7992458" y="1543059"/>
            <a:ext cx="197137" cy="8564"/>
          </a:xfrm>
          <a:custGeom>
            <a:avLst/>
            <a:gdLst/>
            <a:ahLst/>
            <a:cxnLst/>
            <a:rect l="0" t="0" r="0" b="0"/>
            <a:pathLst>
              <a:path w="197137" h="8564">
                <a:moveTo>
                  <a:pt x="8542" y="8563"/>
                </a:moveTo>
                <a:lnTo>
                  <a:pt x="0" y="8563"/>
                </a:lnTo>
                <a:lnTo>
                  <a:pt x="152965" y="8563"/>
                </a:lnTo>
                <a:lnTo>
                  <a:pt x="157211" y="7610"/>
                </a:lnTo>
                <a:lnTo>
                  <a:pt x="160994" y="6023"/>
                </a:lnTo>
                <a:lnTo>
                  <a:pt x="164469" y="4012"/>
                </a:lnTo>
                <a:lnTo>
                  <a:pt x="167739" y="2672"/>
                </a:lnTo>
                <a:lnTo>
                  <a:pt x="170870" y="1778"/>
                </a:lnTo>
                <a:lnTo>
                  <a:pt x="178191" y="344"/>
                </a:lnTo>
                <a:lnTo>
                  <a:pt x="184009" y="95"/>
                </a:lnTo>
                <a:lnTo>
                  <a:pt x="188617" y="11"/>
                </a:lnTo>
                <a:lnTo>
                  <a:pt x="192716" y="0"/>
                </a:lnTo>
                <a:lnTo>
                  <a:pt x="194188" y="949"/>
                </a:lnTo>
                <a:lnTo>
                  <a:pt x="195171" y="2535"/>
                </a:lnTo>
                <a:lnTo>
                  <a:pt x="197136" y="85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999"/>
          <p:cNvSpPr/>
          <p:nvPr/>
        </p:nvSpPr>
        <p:spPr>
          <a:xfrm>
            <a:off x="8009572" y="1637378"/>
            <a:ext cx="162879" cy="8543"/>
          </a:xfrm>
          <a:custGeom>
            <a:avLst/>
            <a:gdLst/>
            <a:ahLst/>
            <a:cxnLst/>
            <a:rect l="0" t="0" r="0" b="0"/>
            <a:pathLst>
              <a:path w="162879" h="8543">
                <a:moveTo>
                  <a:pt x="0" y="8542"/>
                </a:moveTo>
                <a:lnTo>
                  <a:pt x="100380" y="8542"/>
                </a:lnTo>
                <a:lnTo>
                  <a:pt x="105020" y="7589"/>
                </a:lnTo>
                <a:lnTo>
                  <a:pt x="109066" y="6002"/>
                </a:lnTo>
                <a:lnTo>
                  <a:pt x="112716" y="3991"/>
                </a:lnTo>
                <a:lnTo>
                  <a:pt x="116101" y="2650"/>
                </a:lnTo>
                <a:lnTo>
                  <a:pt x="119310" y="1757"/>
                </a:lnTo>
                <a:lnTo>
                  <a:pt x="122403" y="1161"/>
                </a:lnTo>
                <a:lnTo>
                  <a:pt x="126370" y="763"/>
                </a:lnTo>
                <a:lnTo>
                  <a:pt x="130919" y="499"/>
                </a:lnTo>
                <a:lnTo>
                  <a:pt x="142807" y="74"/>
                </a:lnTo>
                <a:lnTo>
                  <a:pt x="149417" y="0"/>
                </a:lnTo>
                <a:lnTo>
                  <a:pt x="151046" y="942"/>
                </a:lnTo>
                <a:lnTo>
                  <a:pt x="152132" y="2523"/>
                </a:lnTo>
                <a:lnTo>
                  <a:pt x="152856" y="4529"/>
                </a:lnTo>
                <a:lnTo>
                  <a:pt x="154291" y="5867"/>
                </a:lnTo>
                <a:lnTo>
                  <a:pt x="156201" y="6758"/>
                </a:lnTo>
                <a:lnTo>
                  <a:pt x="162878" y="85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1000"/>
          <p:cNvSpPr/>
          <p:nvPr/>
        </p:nvSpPr>
        <p:spPr>
          <a:xfrm>
            <a:off x="8386762" y="1585912"/>
            <a:ext cx="180023" cy="8574"/>
          </a:xfrm>
          <a:custGeom>
            <a:avLst/>
            <a:gdLst/>
            <a:ahLst/>
            <a:cxnLst/>
            <a:rect l="0" t="0" r="0" b="0"/>
            <a:pathLst>
              <a:path w="180023" h="8574">
                <a:moveTo>
                  <a:pt x="0" y="0"/>
                </a:moveTo>
                <a:lnTo>
                  <a:pt x="169725" y="0"/>
                </a:lnTo>
                <a:lnTo>
                  <a:pt x="170300" y="953"/>
                </a:lnTo>
                <a:lnTo>
                  <a:pt x="170683" y="2540"/>
                </a:lnTo>
                <a:lnTo>
                  <a:pt x="170939" y="4551"/>
                </a:lnTo>
                <a:lnTo>
                  <a:pt x="172062" y="5891"/>
                </a:lnTo>
                <a:lnTo>
                  <a:pt x="173763" y="6785"/>
                </a:lnTo>
                <a:lnTo>
                  <a:pt x="180022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1001"/>
          <p:cNvSpPr/>
          <p:nvPr/>
        </p:nvSpPr>
        <p:spPr>
          <a:xfrm>
            <a:off x="8635365" y="1371600"/>
            <a:ext cx="265589" cy="368220"/>
          </a:xfrm>
          <a:custGeom>
            <a:avLst/>
            <a:gdLst/>
            <a:ahLst/>
            <a:cxnLst/>
            <a:rect l="0" t="0" r="0" b="0"/>
            <a:pathLst>
              <a:path w="265589" h="368220">
                <a:moveTo>
                  <a:pt x="162877" y="34290"/>
                </a:moveTo>
                <a:lnTo>
                  <a:pt x="179915" y="17252"/>
                </a:lnTo>
                <a:lnTo>
                  <a:pt x="173157" y="17166"/>
                </a:lnTo>
                <a:lnTo>
                  <a:pt x="151403" y="17145"/>
                </a:lnTo>
                <a:lnTo>
                  <a:pt x="143172" y="14605"/>
                </a:lnTo>
                <a:lnTo>
                  <a:pt x="138311" y="12594"/>
                </a:lnTo>
                <a:lnTo>
                  <a:pt x="130369" y="10360"/>
                </a:lnTo>
                <a:lnTo>
                  <a:pt x="122712" y="9367"/>
                </a:lnTo>
                <a:lnTo>
                  <a:pt x="118003" y="9102"/>
                </a:lnTo>
                <a:lnTo>
                  <a:pt x="112959" y="8925"/>
                </a:lnTo>
                <a:lnTo>
                  <a:pt x="108643" y="7855"/>
                </a:lnTo>
                <a:lnTo>
                  <a:pt x="101308" y="4126"/>
                </a:lnTo>
                <a:lnTo>
                  <a:pt x="94874" y="1833"/>
                </a:lnTo>
                <a:lnTo>
                  <a:pt x="88838" y="815"/>
                </a:lnTo>
                <a:lnTo>
                  <a:pt x="82981" y="362"/>
                </a:lnTo>
                <a:lnTo>
                  <a:pt x="77202" y="161"/>
                </a:lnTo>
                <a:lnTo>
                  <a:pt x="61704" y="9"/>
                </a:lnTo>
                <a:lnTo>
                  <a:pt x="52775" y="0"/>
                </a:lnTo>
                <a:lnTo>
                  <a:pt x="52328" y="953"/>
                </a:lnTo>
                <a:lnTo>
                  <a:pt x="51832" y="4551"/>
                </a:lnTo>
                <a:lnTo>
                  <a:pt x="50747" y="5891"/>
                </a:lnTo>
                <a:lnTo>
                  <a:pt x="49072" y="6785"/>
                </a:lnTo>
                <a:lnTo>
                  <a:pt x="47001" y="7381"/>
                </a:lnTo>
                <a:lnTo>
                  <a:pt x="45622" y="8730"/>
                </a:lnTo>
                <a:lnTo>
                  <a:pt x="44702" y="10582"/>
                </a:lnTo>
                <a:lnTo>
                  <a:pt x="43681" y="15181"/>
                </a:lnTo>
                <a:lnTo>
                  <a:pt x="43023" y="25893"/>
                </a:lnTo>
                <a:lnTo>
                  <a:pt x="42895" y="37182"/>
                </a:lnTo>
                <a:lnTo>
                  <a:pt x="42871" y="45730"/>
                </a:lnTo>
                <a:lnTo>
                  <a:pt x="45406" y="53979"/>
                </a:lnTo>
                <a:lnTo>
                  <a:pt x="48756" y="63043"/>
                </a:lnTo>
                <a:lnTo>
                  <a:pt x="50642" y="74453"/>
                </a:lnTo>
                <a:lnTo>
                  <a:pt x="51082" y="84208"/>
                </a:lnTo>
                <a:lnTo>
                  <a:pt x="51330" y="95858"/>
                </a:lnTo>
                <a:lnTo>
                  <a:pt x="51432" y="135609"/>
                </a:lnTo>
                <a:lnTo>
                  <a:pt x="50480" y="139936"/>
                </a:lnTo>
                <a:lnTo>
                  <a:pt x="46883" y="147283"/>
                </a:lnTo>
                <a:lnTo>
                  <a:pt x="44650" y="156264"/>
                </a:lnTo>
                <a:lnTo>
                  <a:pt x="43657" y="165653"/>
                </a:lnTo>
                <a:lnTo>
                  <a:pt x="43098" y="176294"/>
                </a:lnTo>
                <a:lnTo>
                  <a:pt x="42932" y="185479"/>
                </a:lnTo>
                <a:lnTo>
                  <a:pt x="42862" y="205729"/>
                </a:lnTo>
                <a:lnTo>
                  <a:pt x="55633" y="192969"/>
                </a:lnTo>
                <a:lnTo>
                  <a:pt x="63143" y="187999"/>
                </a:lnTo>
                <a:lnTo>
                  <a:pt x="67813" y="185340"/>
                </a:lnTo>
                <a:lnTo>
                  <a:pt x="78081" y="179846"/>
                </a:lnTo>
                <a:lnTo>
                  <a:pt x="100196" y="168557"/>
                </a:lnTo>
                <a:lnTo>
                  <a:pt x="105850" y="166664"/>
                </a:lnTo>
                <a:lnTo>
                  <a:pt x="111524" y="165402"/>
                </a:lnTo>
                <a:lnTo>
                  <a:pt x="117212" y="164560"/>
                </a:lnTo>
                <a:lnTo>
                  <a:pt x="122909" y="163047"/>
                </a:lnTo>
                <a:lnTo>
                  <a:pt x="128611" y="161085"/>
                </a:lnTo>
                <a:lnTo>
                  <a:pt x="134319" y="158825"/>
                </a:lnTo>
                <a:lnTo>
                  <a:pt x="140980" y="157318"/>
                </a:lnTo>
                <a:lnTo>
                  <a:pt x="148279" y="156314"/>
                </a:lnTo>
                <a:lnTo>
                  <a:pt x="156003" y="155644"/>
                </a:lnTo>
                <a:lnTo>
                  <a:pt x="162104" y="156150"/>
                </a:lnTo>
                <a:lnTo>
                  <a:pt x="167124" y="157440"/>
                </a:lnTo>
                <a:lnTo>
                  <a:pt x="171423" y="159252"/>
                </a:lnTo>
                <a:lnTo>
                  <a:pt x="177148" y="160461"/>
                </a:lnTo>
                <a:lnTo>
                  <a:pt x="183821" y="161266"/>
                </a:lnTo>
                <a:lnTo>
                  <a:pt x="191127" y="161803"/>
                </a:lnTo>
                <a:lnTo>
                  <a:pt x="197903" y="163113"/>
                </a:lnTo>
                <a:lnTo>
                  <a:pt x="204326" y="164940"/>
                </a:lnTo>
                <a:lnTo>
                  <a:pt x="210512" y="167110"/>
                </a:lnTo>
                <a:lnTo>
                  <a:pt x="215589" y="169509"/>
                </a:lnTo>
                <a:lnTo>
                  <a:pt x="223770" y="174714"/>
                </a:lnTo>
                <a:lnTo>
                  <a:pt x="228237" y="177436"/>
                </a:lnTo>
                <a:lnTo>
                  <a:pt x="233121" y="180203"/>
                </a:lnTo>
                <a:lnTo>
                  <a:pt x="238281" y="183000"/>
                </a:lnTo>
                <a:lnTo>
                  <a:pt x="246555" y="188648"/>
                </a:lnTo>
                <a:lnTo>
                  <a:pt x="250094" y="191488"/>
                </a:lnTo>
                <a:lnTo>
                  <a:pt x="256568" y="199723"/>
                </a:lnTo>
                <a:lnTo>
                  <a:pt x="259627" y="204586"/>
                </a:lnTo>
                <a:lnTo>
                  <a:pt x="263027" y="215069"/>
                </a:lnTo>
                <a:lnTo>
                  <a:pt x="264539" y="226079"/>
                </a:lnTo>
                <a:lnTo>
                  <a:pt x="265211" y="237322"/>
                </a:lnTo>
                <a:lnTo>
                  <a:pt x="265508" y="248668"/>
                </a:lnTo>
                <a:lnTo>
                  <a:pt x="265588" y="254361"/>
                </a:lnTo>
                <a:lnTo>
                  <a:pt x="264688" y="259109"/>
                </a:lnTo>
                <a:lnTo>
                  <a:pt x="261149" y="266924"/>
                </a:lnTo>
                <a:lnTo>
                  <a:pt x="248373" y="291996"/>
                </a:lnTo>
                <a:lnTo>
                  <a:pt x="245592" y="297534"/>
                </a:lnTo>
                <a:lnTo>
                  <a:pt x="241833" y="302178"/>
                </a:lnTo>
                <a:lnTo>
                  <a:pt x="237422" y="306227"/>
                </a:lnTo>
                <a:lnTo>
                  <a:pt x="232577" y="309879"/>
                </a:lnTo>
                <a:lnTo>
                  <a:pt x="219572" y="319016"/>
                </a:lnTo>
                <a:lnTo>
                  <a:pt x="212104" y="324120"/>
                </a:lnTo>
                <a:lnTo>
                  <a:pt x="205220" y="328475"/>
                </a:lnTo>
                <a:lnTo>
                  <a:pt x="198726" y="332331"/>
                </a:lnTo>
                <a:lnTo>
                  <a:pt x="192492" y="335854"/>
                </a:lnTo>
                <a:lnTo>
                  <a:pt x="180485" y="342308"/>
                </a:lnTo>
                <a:lnTo>
                  <a:pt x="174615" y="345363"/>
                </a:lnTo>
                <a:lnTo>
                  <a:pt x="167845" y="348352"/>
                </a:lnTo>
                <a:lnTo>
                  <a:pt x="160474" y="351297"/>
                </a:lnTo>
                <a:lnTo>
                  <a:pt x="152703" y="354213"/>
                </a:lnTo>
                <a:lnTo>
                  <a:pt x="144664" y="356157"/>
                </a:lnTo>
                <a:lnTo>
                  <a:pt x="136448" y="357453"/>
                </a:lnTo>
                <a:lnTo>
                  <a:pt x="128113" y="358317"/>
                </a:lnTo>
                <a:lnTo>
                  <a:pt x="119699" y="359845"/>
                </a:lnTo>
                <a:lnTo>
                  <a:pt x="111232" y="361817"/>
                </a:lnTo>
                <a:lnTo>
                  <a:pt x="102729" y="364083"/>
                </a:lnTo>
                <a:lnTo>
                  <a:pt x="95156" y="365595"/>
                </a:lnTo>
                <a:lnTo>
                  <a:pt x="88203" y="366602"/>
                </a:lnTo>
                <a:lnTo>
                  <a:pt x="81661" y="367274"/>
                </a:lnTo>
                <a:lnTo>
                  <a:pt x="75395" y="367722"/>
                </a:lnTo>
                <a:lnTo>
                  <a:pt x="69314" y="368020"/>
                </a:lnTo>
                <a:lnTo>
                  <a:pt x="63354" y="368219"/>
                </a:lnTo>
                <a:lnTo>
                  <a:pt x="57476" y="367399"/>
                </a:lnTo>
                <a:lnTo>
                  <a:pt x="51652" y="365900"/>
                </a:lnTo>
                <a:lnTo>
                  <a:pt x="45864" y="363948"/>
                </a:lnTo>
                <a:lnTo>
                  <a:pt x="41054" y="362647"/>
                </a:lnTo>
                <a:lnTo>
                  <a:pt x="33169" y="361201"/>
                </a:lnTo>
                <a:lnTo>
                  <a:pt x="26490" y="358019"/>
                </a:lnTo>
                <a:lnTo>
                  <a:pt x="20346" y="353429"/>
                </a:lnTo>
                <a:lnTo>
                  <a:pt x="14440" y="348214"/>
                </a:lnTo>
                <a:lnTo>
                  <a:pt x="11532" y="346443"/>
                </a:lnTo>
                <a:lnTo>
                  <a:pt x="3840" y="343949"/>
                </a:lnTo>
                <a:lnTo>
                  <a:pt x="1707" y="343366"/>
                </a:lnTo>
                <a:lnTo>
                  <a:pt x="1137" y="342258"/>
                </a:lnTo>
                <a:lnTo>
                  <a:pt x="0" y="33432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1002"/>
          <p:cNvSpPr/>
          <p:nvPr/>
        </p:nvSpPr>
        <p:spPr>
          <a:xfrm>
            <a:off x="4932045" y="2134552"/>
            <a:ext cx="205740" cy="25719"/>
          </a:xfrm>
          <a:custGeom>
            <a:avLst/>
            <a:gdLst/>
            <a:ahLst/>
            <a:cxnLst/>
            <a:rect l="0" t="0" r="0" b="0"/>
            <a:pathLst>
              <a:path w="205740" h="25719">
                <a:moveTo>
                  <a:pt x="0" y="0"/>
                </a:moveTo>
                <a:lnTo>
                  <a:pt x="0" y="13092"/>
                </a:lnTo>
                <a:lnTo>
                  <a:pt x="952" y="14443"/>
                </a:lnTo>
                <a:lnTo>
                  <a:pt x="2540" y="15344"/>
                </a:lnTo>
                <a:lnTo>
                  <a:pt x="4550" y="15944"/>
                </a:lnTo>
                <a:lnTo>
                  <a:pt x="9324" y="16612"/>
                </a:lnTo>
                <a:lnTo>
                  <a:pt x="14622" y="16908"/>
                </a:lnTo>
                <a:lnTo>
                  <a:pt x="20151" y="17040"/>
                </a:lnTo>
                <a:lnTo>
                  <a:pt x="22959" y="18027"/>
                </a:lnTo>
                <a:lnTo>
                  <a:pt x="25783" y="19638"/>
                </a:lnTo>
                <a:lnTo>
                  <a:pt x="28619" y="21665"/>
                </a:lnTo>
                <a:lnTo>
                  <a:pt x="32414" y="23016"/>
                </a:lnTo>
                <a:lnTo>
                  <a:pt x="36849" y="23916"/>
                </a:lnTo>
                <a:lnTo>
                  <a:pt x="41711" y="24517"/>
                </a:lnTo>
                <a:lnTo>
                  <a:pt x="46857" y="24917"/>
                </a:lnTo>
                <a:lnTo>
                  <a:pt x="52193" y="25184"/>
                </a:lnTo>
                <a:lnTo>
                  <a:pt x="63202" y="25480"/>
                </a:lnTo>
                <a:lnTo>
                  <a:pt x="151552" y="25717"/>
                </a:lnTo>
                <a:lnTo>
                  <a:pt x="157232" y="24765"/>
                </a:lnTo>
                <a:lnTo>
                  <a:pt x="162924" y="23178"/>
                </a:lnTo>
                <a:lnTo>
                  <a:pt x="168623" y="21167"/>
                </a:lnTo>
                <a:lnTo>
                  <a:pt x="173375" y="19826"/>
                </a:lnTo>
                <a:lnTo>
                  <a:pt x="177496" y="18933"/>
                </a:lnTo>
                <a:lnTo>
                  <a:pt x="181195" y="18337"/>
                </a:lnTo>
                <a:lnTo>
                  <a:pt x="184614" y="17939"/>
                </a:lnTo>
                <a:lnTo>
                  <a:pt x="190953" y="17498"/>
                </a:lnTo>
                <a:lnTo>
                  <a:pt x="195326" y="17250"/>
                </a:lnTo>
                <a:lnTo>
                  <a:pt x="196892" y="18167"/>
                </a:lnTo>
                <a:lnTo>
                  <a:pt x="198889" y="19732"/>
                </a:lnTo>
                <a:lnTo>
                  <a:pt x="205739" y="257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1003"/>
          <p:cNvSpPr/>
          <p:nvPr/>
        </p:nvSpPr>
        <p:spPr>
          <a:xfrm>
            <a:off x="5300662" y="1967123"/>
            <a:ext cx="222886" cy="270300"/>
          </a:xfrm>
          <a:custGeom>
            <a:avLst/>
            <a:gdLst/>
            <a:ahLst/>
            <a:cxnLst/>
            <a:rect l="0" t="0" r="0" b="0"/>
            <a:pathLst>
              <a:path w="222886" h="270300">
                <a:moveTo>
                  <a:pt x="0" y="47414"/>
                </a:moveTo>
                <a:lnTo>
                  <a:pt x="7381" y="32652"/>
                </a:lnTo>
                <a:lnTo>
                  <a:pt x="10635" y="29953"/>
                </a:lnTo>
                <a:lnTo>
                  <a:pt x="15663" y="26248"/>
                </a:lnTo>
                <a:lnTo>
                  <a:pt x="21872" y="21874"/>
                </a:lnTo>
                <a:lnTo>
                  <a:pt x="27916" y="18005"/>
                </a:lnTo>
                <a:lnTo>
                  <a:pt x="33851" y="14473"/>
                </a:lnTo>
                <a:lnTo>
                  <a:pt x="39712" y="11166"/>
                </a:lnTo>
                <a:lnTo>
                  <a:pt x="46477" y="8961"/>
                </a:lnTo>
                <a:lnTo>
                  <a:pt x="53845" y="7491"/>
                </a:lnTo>
                <a:lnTo>
                  <a:pt x="61614" y="6511"/>
                </a:lnTo>
                <a:lnTo>
                  <a:pt x="68699" y="4906"/>
                </a:lnTo>
                <a:lnTo>
                  <a:pt x="75326" y="2883"/>
                </a:lnTo>
                <a:lnTo>
                  <a:pt x="81650" y="581"/>
                </a:lnTo>
                <a:lnTo>
                  <a:pt x="87771" y="0"/>
                </a:lnTo>
                <a:lnTo>
                  <a:pt x="93756" y="565"/>
                </a:lnTo>
                <a:lnTo>
                  <a:pt x="99652" y="1894"/>
                </a:lnTo>
                <a:lnTo>
                  <a:pt x="105487" y="2780"/>
                </a:lnTo>
                <a:lnTo>
                  <a:pt x="111282" y="3370"/>
                </a:lnTo>
                <a:lnTo>
                  <a:pt x="117051" y="3764"/>
                </a:lnTo>
                <a:lnTo>
                  <a:pt x="122802" y="4979"/>
                </a:lnTo>
                <a:lnTo>
                  <a:pt x="128540" y="6741"/>
                </a:lnTo>
                <a:lnTo>
                  <a:pt x="134271" y="8869"/>
                </a:lnTo>
                <a:lnTo>
                  <a:pt x="139044" y="11240"/>
                </a:lnTo>
                <a:lnTo>
                  <a:pt x="143178" y="13773"/>
                </a:lnTo>
                <a:lnTo>
                  <a:pt x="146887" y="16414"/>
                </a:lnTo>
                <a:lnTo>
                  <a:pt x="151265" y="19128"/>
                </a:lnTo>
                <a:lnTo>
                  <a:pt x="156089" y="21889"/>
                </a:lnTo>
                <a:lnTo>
                  <a:pt x="161209" y="24682"/>
                </a:lnTo>
                <a:lnTo>
                  <a:pt x="164623" y="28449"/>
                </a:lnTo>
                <a:lnTo>
                  <a:pt x="166898" y="32866"/>
                </a:lnTo>
                <a:lnTo>
                  <a:pt x="168415" y="37715"/>
                </a:lnTo>
                <a:lnTo>
                  <a:pt x="170380" y="42853"/>
                </a:lnTo>
                <a:lnTo>
                  <a:pt x="172641" y="48184"/>
                </a:lnTo>
                <a:lnTo>
                  <a:pt x="175102" y="53642"/>
                </a:lnTo>
                <a:lnTo>
                  <a:pt x="176742" y="59186"/>
                </a:lnTo>
                <a:lnTo>
                  <a:pt x="177835" y="64787"/>
                </a:lnTo>
                <a:lnTo>
                  <a:pt x="178565" y="70426"/>
                </a:lnTo>
                <a:lnTo>
                  <a:pt x="179051" y="76091"/>
                </a:lnTo>
                <a:lnTo>
                  <a:pt x="179375" y="81772"/>
                </a:lnTo>
                <a:lnTo>
                  <a:pt x="179591" y="87464"/>
                </a:lnTo>
                <a:lnTo>
                  <a:pt x="178782" y="94117"/>
                </a:lnTo>
                <a:lnTo>
                  <a:pt x="177291" y="101409"/>
                </a:lnTo>
                <a:lnTo>
                  <a:pt x="175344" y="109128"/>
                </a:lnTo>
                <a:lnTo>
                  <a:pt x="174046" y="116179"/>
                </a:lnTo>
                <a:lnTo>
                  <a:pt x="173181" y="122785"/>
                </a:lnTo>
                <a:lnTo>
                  <a:pt x="172604" y="129094"/>
                </a:lnTo>
                <a:lnTo>
                  <a:pt x="170314" y="136157"/>
                </a:lnTo>
                <a:lnTo>
                  <a:pt x="166883" y="143724"/>
                </a:lnTo>
                <a:lnTo>
                  <a:pt x="162690" y="151626"/>
                </a:lnTo>
                <a:lnTo>
                  <a:pt x="157990" y="158798"/>
                </a:lnTo>
                <a:lnTo>
                  <a:pt x="152952" y="165485"/>
                </a:lnTo>
                <a:lnTo>
                  <a:pt x="147688" y="171848"/>
                </a:lnTo>
                <a:lnTo>
                  <a:pt x="142273" y="177995"/>
                </a:lnTo>
                <a:lnTo>
                  <a:pt x="131178" y="189905"/>
                </a:lnTo>
                <a:lnTo>
                  <a:pt x="114221" y="207320"/>
                </a:lnTo>
                <a:lnTo>
                  <a:pt x="109484" y="213073"/>
                </a:lnTo>
                <a:lnTo>
                  <a:pt x="105375" y="218814"/>
                </a:lnTo>
                <a:lnTo>
                  <a:pt x="101682" y="224545"/>
                </a:lnTo>
                <a:lnTo>
                  <a:pt x="97316" y="229319"/>
                </a:lnTo>
                <a:lnTo>
                  <a:pt x="92500" y="233454"/>
                </a:lnTo>
                <a:lnTo>
                  <a:pt x="87384" y="237163"/>
                </a:lnTo>
                <a:lnTo>
                  <a:pt x="83021" y="239636"/>
                </a:lnTo>
                <a:lnTo>
                  <a:pt x="79160" y="241285"/>
                </a:lnTo>
                <a:lnTo>
                  <a:pt x="75633" y="242383"/>
                </a:lnTo>
                <a:lnTo>
                  <a:pt x="71377" y="244069"/>
                </a:lnTo>
                <a:lnTo>
                  <a:pt x="66635" y="246145"/>
                </a:lnTo>
                <a:lnTo>
                  <a:pt x="61568" y="248481"/>
                </a:lnTo>
                <a:lnTo>
                  <a:pt x="57238" y="250039"/>
                </a:lnTo>
                <a:lnTo>
                  <a:pt x="53399" y="251077"/>
                </a:lnTo>
                <a:lnTo>
                  <a:pt x="49887" y="251770"/>
                </a:lnTo>
                <a:lnTo>
                  <a:pt x="47545" y="251278"/>
                </a:lnTo>
                <a:lnTo>
                  <a:pt x="45984" y="249999"/>
                </a:lnTo>
                <a:lnTo>
                  <a:pt x="44944" y="248193"/>
                </a:lnTo>
                <a:lnTo>
                  <a:pt x="43297" y="246989"/>
                </a:lnTo>
                <a:lnTo>
                  <a:pt x="36430" y="244342"/>
                </a:lnTo>
                <a:lnTo>
                  <a:pt x="31114" y="240348"/>
                </a:lnTo>
                <a:lnTo>
                  <a:pt x="29314" y="237949"/>
                </a:lnTo>
                <a:lnTo>
                  <a:pt x="27317" y="232744"/>
                </a:lnTo>
                <a:lnTo>
                  <a:pt x="26428" y="224715"/>
                </a:lnTo>
                <a:lnTo>
                  <a:pt x="26191" y="219907"/>
                </a:lnTo>
                <a:lnTo>
                  <a:pt x="26986" y="215750"/>
                </a:lnTo>
                <a:lnTo>
                  <a:pt x="30409" y="208590"/>
                </a:lnTo>
                <a:lnTo>
                  <a:pt x="35105" y="199693"/>
                </a:lnTo>
                <a:lnTo>
                  <a:pt x="37691" y="194653"/>
                </a:lnTo>
                <a:lnTo>
                  <a:pt x="41320" y="190341"/>
                </a:lnTo>
                <a:lnTo>
                  <a:pt x="45644" y="186514"/>
                </a:lnTo>
                <a:lnTo>
                  <a:pt x="50432" y="183010"/>
                </a:lnTo>
                <a:lnTo>
                  <a:pt x="56481" y="179721"/>
                </a:lnTo>
                <a:lnTo>
                  <a:pt x="63372" y="176576"/>
                </a:lnTo>
                <a:lnTo>
                  <a:pt x="70823" y="173527"/>
                </a:lnTo>
                <a:lnTo>
                  <a:pt x="77696" y="170542"/>
                </a:lnTo>
                <a:lnTo>
                  <a:pt x="90412" y="164685"/>
                </a:lnTo>
                <a:lnTo>
                  <a:pt x="97422" y="162742"/>
                </a:lnTo>
                <a:lnTo>
                  <a:pt x="104953" y="161447"/>
                </a:lnTo>
                <a:lnTo>
                  <a:pt x="112831" y="160584"/>
                </a:lnTo>
                <a:lnTo>
                  <a:pt x="119988" y="160008"/>
                </a:lnTo>
                <a:lnTo>
                  <a:pt x="126665" y="159624"/>
                </a:lnTo>
                <a:lnTo>
                  <a:pt x="133021" y="159368"/>
                </a:lnTo>
                <a:lnTo>
                  <a:pt x="139163" y="160150"/>
                </a:lnTo>
                <a:lnTo>
                  <a:pt x="145163" y="161624"/>
                </a:lnTo>
                <a:lnTo>
                  <a:pt x="151068" y="163559"/>
                </a:lnTo>
                <a:lnTo>
                  <a:pt x="156909" y="165802"/>
                </a:lnTo>
                <a:lnTo>
                  <a:pt x="162709" y="168249"/>
                </a:lnTo>
                <a:lnTo>
                  <a:pt x="168480" y="170833"/>
                </a:lnTo>
                <a:lnTo>
                  <a:pt x="179973" y="176245"/>
                </a:lnTo>
                <a:lnTo>
                  <a:pt x="185704" y="179021"/>
                </a:lnTo>
                <a:lnTo>
                  <a:pt x="190478" y="181824"/>
                </a:lnTo>
                <a:lnTo>
                  <a:pt x="194613" y="184646"/>
                </a:lnTo>
                <a:lnTo>
                  <a:pt x="198322" y="187480"/>
                </a:lnTo>
                <a:lnTo>
                  <a:pt x="200794" y="191274"/>
                </a:lnTo>
                <a:lnTo>
                  <a:pt x="202443" y="195708"/>
                </a:lnTo>
                <a:lnTo>
                  <a:pt x="203542" y="200569"/>
                </a:lnTo>
                <a:lnTo>
                  <a:pt x="207303" y="208511"/>
                </a:lnTo>
                <a:lnTo>
                  <a:pt x="209640" y="211962"/>
                </a:lnTo>
                <a:lnTo>
                  <a:pt x="211197" y="216167"/>
                </a:lnTo>
                <a:lnTo>
                  <a:pt x="212236" y="220876"/>
                </a:lnTo>
                <a:lnTo>
                  <a:pt x="212928" y="225921"/>
                </a:lnTo>
                <a:lnTo>
                  <a:pt x="216238" y="234065"/>
                </a:lnTo>
                <a:lnTo>
                  <a:pt x="218453" y="237571"/>
                </a:lnTo>
                <a:lnTo>
                  <a:pt x="219930" y="241813"/>
                </a:lnTo>
                <a:lnTo>
                  <a:pt x="220916" y="246546"/>
                </a:lnTo>
                <a:lnTo>
                  <a:pt x="221572" y="251606"/>
                </a:lnTo>
                <a:lnTo>
                  <a:pt x="222302" y="259769"/>
                </a:lnTo>
                <a:lnTo>
                  <a:pt x="222885" y="27029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1004"/>
          <p:cNvSpPr/>
          <p:nvPr/>
        </p:nvSpPr>
        <p:spPr>
          <a:xfrm>
            <a:off x="5643562" y="2168842"/>
            <a:ext cx="25718" cy="8573"/>
          </a:xfrm>
          <a:custGeom>
            <a:avLst/>
            <a:gdLst/>
            <a:ahLst/>
            <a:cxnLst/>
            <a:rect l="0" t="0" r="0" b="0"/>
            <a:pathLst>
              <a:path w="25718" h="8573">
                <a:moveTo>
                  <a:pt x="0" y="8572"/>
                </a:moveTo>
                <a:lnTo>
                  <a:pt x="7381" y="8572"/>
                </a:lnTo>
                <a:lnTo>
                  <a:pt x="7778" y="7620"/>
                </a:lnTo>
                <a:lnTo>
                  <a:pt x="8043" y="6033"/>
                </a:lnTo>
                <a:lnTo>
                  <a:pt x="8219" y="4022"/>
                </a:lnTo>
                <a:lnTo>
                  <a:pt x="9290" y="2681"/>
                </a:lnTo>
                <a:lnTo>
                  <a:pt x="10956" y="1787"/>
                </a:lnTo>
                <a:lnTo>
                  <a:pt x="13019" y="1192"/>
                </a:lnTo>
                <a:lnTo>
                  <a:pt x="15347" y="794"/>
                </a:lnTo>
                <a:lnTo>
                  <a:pt x="17851" y="530"/>
                </a:lnTo>
                <a:lnTo>
                  <a:pt x="2571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1005"/>
          <p:cNvSpPr/>
          <p:nvPr/>
        </p:nvSpPr>
        <p:spPr>
          <a:xfrm>
            <a:off x="5763577" y="1989215"/>
            <a:ext cx="161049" cy="230933"/>
          </a:xfrm>
          <a:custGeom>
            <a:avLst/>
            <a:gdLst/>
            <a:ahLst/>
            <a:cxnLst/>
            <a:rect l="0" t="0" r="0" b="0"/>
            <a:pathLst>
              <a:path w="161049" h="230933">
                <a:moveTo>
                  <a:pt x="0" y="33895"/>
                </a:moveTo>
                <a:lnTo>
                  <a:pt x="4551" y="33895"/>
                </a:lnTo>
                <a:lnTo>
                  <a:pt x="6844" y="32942"/>
                </a:lnTo>
                <a:lnTo>
                  <a:pt x="9325" y="31355"/>
                </a:lnTo>
                <a:lnTo>
                  <a:pt x="11932" y="29344"/>
                </a:lnTo>
                <a:lnTo>
                  <a:pt x="14622" y="27051"/>
                </a:lnTo>
                <a:lnTo>
                  <a:pt x="17368" y="24570"/>
                </a:lnTo>
                <a:lnTo>
                  <a:pt x="20151" y="21963"/>
                </a:lnTo>
                <a:lnTo>
                  <a:pt x="23912" y="19273"/>
                </a:lnTo>
                <a:lnTo>
                  <a:pt x="28324" y="16527"/>
                </a:lnTo>
                <a:lnTo>
                  <a:pt x="33170" y="13743"/>
                </a:lnTo>
                <a:lnTo>
                  <a:pt x="39259" y="11888"/>
                </a:lnTo>
                <a:lnTo>
                  <a:pt x="46175" y="10651"/>
                </a:lnTo>
                <a:lnTo>
                  <a:pt x="53643" y="9826"/>
                </a:lnTo>
                <a:lnTo>
                  <a:pt x="60527" y="8324"/>
                </a:lnTo>
                <a:lnTo>
                  <a:pt x="67021" y="6370"/>
                </a:lnTo>
                <a:lnTo>
                  <a:pt x="73256" y="4115"/>
                </a:lnTo>
                <a:lnTo>
                  <a:pt x="79317" y="2612"/>
                </a:lnTo>
                <a:lnTo>
                  <a:pt x="85264" y="1609"/>
                </a:lnTo>
                <a:lnTo>
                  <a:pt x="91132" y="941"/>
                </a:lnTo>
                <a:lnTo>
                  <a:pt x="96950" y="496"/>
                </a:lnTo>
                <a:lnTo>
                  <a:pt x="102733" y="199"/>
                </a:lnTo>
                <a:lnTo>
                  <a:pt x="108494" y="0"/>
                </a:lnTo>
                <a:lnTo>
                  <a:pt x="113287" y="821"/>
                </a:lnTo>
                <a:lnTo>
                  <a:pt x="117434" y="2320"/>
                </a:lnTo>
                <a:lnTo>
                  <a:pt x="121152" y="4273"/>
                </a:lnTo>
                <a:lnTo>
                  <a:pt x="124583" y="6527"/>
                </a:lnTo>
                <a:lnTo>
                  <a:pt x="127823" y="8982"/>
                </a:lnTo>
                <a:lnTo>
                  <a:pt x="130935" y="11571"/>
                </a:lnTo>
                <a:lnTo>
                  <a:pt x="132058" y="15202"/>
                </a:lnTo>
                <a:lnTo>
                  <a:pt x="131853" y="19528"/>
                </a:lnTo>
                <a:lnTo>
                  <a:pt x="130765" y="24317"/>
                </a:lnTo>
                <a:lnTo>
                  <a:pt x="130039" y="29414"/>
                </a:lnTo>
                <a:lnTo>
                  <a:pt x="129555" y="34718"/>
                </a:lnTo>
                <a:lnTo>
                  <a:pt x="129233" y="40158"/>
                </a:lnTo>
                <a:lnTo>
                  <a:pt x="127113" y="45690"/>
                </a:lnTo>
                <a:lnTo>
                  <a:pt x="123794" y="51283"/>
                </a:lnTo>
                <a:lnTo>
                  <a:pt x="119677" y="56917"/>
                </a:lnTo>
                <a:lnTo>
                  <a:pt x="115027" y="61626"/>
                </a:lnTo>
                <a:lnTo>
                  <a:pt x="110023" y="65717"/>
                </a:lnTo>
                <a:lnTo>
                  <a:pt x="104781" y="69397"/>
                </a:lnTo>
                <a:lnTo>
                  <a:pt x="100334" y="72803"/>
                </a:lnTo>
                <a:lnTo>
                  <a:pt x="96416" y="76026"/>
                </a:lnTo>
                <a:lnTo>
                  <a:pt x="92853" y="79127"/>
                </a:lnTo>
                <a:lnTo>
                  <a:pt x="89525" y="82147"/>
                </a:lnTo>
                <a:lnTo>
                  <a:pt x="83286" y="88043"/>
                </a:lnTo>
                <a:lnTo>
                  <a:pt x="69093" y="101969"/>
                </a:lnTo>
                <a:lnTo>
                  <a:pt x="71348" y="102250"/>
                </a:lnTo>
                <a:lnTo>
                  <a:pt x="75525" y="102375"/>
                </a:lnTo>
                <a:lnTo>
                  <a:pt x="105742" y="102473"/>
                </a:lnTo>
                <a:lnTo>
                  <a:pt x="109547" y="103426"/>
                </a:lnTo>
                <a:lnTo>
                  <a:pt x="113989" y="105014"/>
                </a:lnTo>
                <a:lnTo>
                  <a:pt x="118855" y="107025"/>
                </a:lnTo>
                <a:lnTo>
                  <a:pt x="124004" y="109318"/>
                </a:lnTo>
                <a:lnTo>
                  <a:pt x="134805" y="114406"/>
                </a:lnTo>
                <a:lnTo>
                  <a:pt x="139401" y="117097"/>
                </a:lnTo>
                <a:lnTo>
                  <a:pt x="143416" y="119843"/>
                </a:lnTo>
                <a:lnTo>
                  <a:pt x="147046" y="122626"/>
                </a:lnTo>
                <a:lnTo>
                  <a:pt x="150418" y="125434"/>
                </a:lnTo>
                <a:lnTo>
                  <a:pt x="153619" y="128258"/>
                </a:lnTo>
                <a:lnTo>
                  <a:pt x="156705" y="131094"/>
                </a:lnTo>
                <a:lnTo>
                  <a:pt x="158762" y="134889"/>
                </a:lnTo>
                <a:lnTo>
                  <a:pt x="160134" y="139324"/>
                </a:lnTo>
                <a:lnTo>
                  <a:pt x="161048" y="144186"/>
                </a:lnTo>
                <a:lnTo>
                  <a:pt x="160705" y="149332"/>
                </a:lnTo>
                <a:lnTo>
                  <a:pt x="159525" y="154668"/>
                </a:lnTo>
                <a:lnTo>
                  <a:pt x="157785" y="160130"/>
                </a:lnTo>
                <a:lnTo>
                  <a:pt x="155672" y="165677"/>
                </a:lnTo>
                <a:lnTo>
                  <a:pt x="153312" y="171279"/>
                </a:lnTo>
                <a:lnTo>
                  <a:pt x="150785" y="176919"/>
                </a:lnTo>
                <a:lnTo>
                  <a:pt x="145439" y="188266"/>
                </a:lnTo>
                <a:lnTo>
                  <a:pt x="142679" y="193959"/>
                </a:lnTo>
                <a:lnTo>
                  <a:pt x="138934" y="199659"/>
                </a:lnTo>
                <a:lnTo>
                  <a:pt x="134533" y="205364"/>
                </a:lnTo>
                <a:lnTo>
                  <a:pt x="129693" y="211073"/>
                </a:lnTo>
                <a:lnTo>
                  <a:pt x="124562" y="214878"/>
                </a:lnTo>
                <a:lnTo>
                  <a:pt x="119236" y="217415"/>
                </a:lnTo>
                <a:lnTo>
                  <a:pt x="113781" y="219107"/>
                </a:lnTo>
                <a:lnTo>
                  <a:pt x="109192" y="221187"/>
                </a:lnTo>
                <a:lnTo>
                  <a:pt x="105179" y="223526"/>
                </a:lnTo>
                <a:lnTo>
                  <a:pt x="96447" y="229573"/>
                </a:lnTo>
                <a:lnTo>
                  <a:pt x="92713" y="230400"/>
                </a:lnTo>
                <a:lnTo>
                  <a:pt x="87105" y="230932"/>
                </a:lnTo>
                <a:lnTo>
                  <a:pt x="86645" y="230022"/>
                </a:lnTo>
                <a:lnTo>
                  <a:pt x="85779" y="223014"/>
                </a:lnTo>
                <a:lnTo>
                  <a:pt x="85725" y="2224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1006"/>
          <p:cNvSpPr/>
          <p:nvPr/>
        </p:nvSpPr>
        <p:spPr>
          <a:xfrm>
            <a:off x="6029325" y="2065972"/>
            <a:ext cx="137160" cy="34291"/>
          </a:xfrm>
          <a:custGeom>
            <a:avLst/>
            <a:gdLst/>
            <a:ahLst/>
            <a:cxnLst/>
            <a:rect l="0" t="0" r="0" b="0"/>
            <a:pathLst>
              <a:path w="137160" h="34291">
                <a:moveTo>
                  <a:pt x="0" y="34290"/>
                </a:moveTo>
                <a:lnTo>
                  <a:pt x="4550" y="34290"/>
                </a:lnTo>
                <a:lnTo>
                  <a:pt x="6843" y="33338"/>
                </a:lnTo>
                <a:lnTo>
                  <a:pt x="9325" y="31750"/>
                </a:lnTo>
                <a:lnTo>
                  <a:pt x="11931" y="29739"/>
                </a:lnTo>
                <a:lnTo>
                  <a:pt x="15574" y="27446"/>
                </a:lnTo>
                <a:lnTo>
                  <a:pt x="19908" y="24965"/>
                </a:lnTo>
                <a:lnTo>
                  <a:pt x="24701" y="22358"/>
                </a:lnTo>
                <a:lnTo>
                  <a:pt x="28850" y="20620"/>
                </a:lnTo>
                <a:lnTo>
                  <a:pt x="32568" y="19462"/>
                </a:lnTo>
                <a:lnTo>
                  <a:pt x="35999" y="18690"/>
                </a:lnTo>
                <a:lnTo>
                  <a:pt x="41145" y="17222"/>
                </a:lnTo>
                <a:lnTo>
                  <a:pt x="54481" y="13052"/>
                </a:lnTo>
                <a:lnTo>
                  <a:pt x="61086" y="11559"/>
                </a:lnTo>
                <a:lnTo>
                  <a:pt x="67394" y="10563"/>
                </a:lnTo>
                <a:lnTo>
                  <a:pt x="73504" y="9900"/>
                </a:lnTo>
                <a:lnTo>
                  <a:pt x="79482" y="8505"/>
                </a:lnTo>
                <a:lnTo>
                  <a:pt x="85373" y="6623"/>
                </a:lnTo>
                <a:lnTo>
                  <a:pt x="91205" y="4415"/>
                </a:lnTo>
                <a:lnTo>
                  <a:pt x="96998" y="2943"/>
                </a:lnTo>
                <a:lnTo>
                  <a:pt x="102765" y="1962"/>
                </a:lnTo>
                <a:lnTo>
                  <a:pt x="108515" y="1308"/>
                </a:lnTo>
                <a:lnTo>
                  <a:pt x="114253" y="872"/>
                </a:lnTo>
                <a:lnTo>
                  <a:pt x="119984" y="581"/>
                </a:lnTo>
                <a:lnTo>
                  <a:pt x="13715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1007"/>
          <p:cNvSpPr/>
          <p:nvPr/>
        </p:nvSpPr>
        <p:spPr>
          <a:xfrm>
            <a:off x="6089332" y="2134552"/>
            <a:ext cx="154306" cy="25719"/>
          </a:xfrm>
          <a:custGeom>
            <a:avLst/>
            <a:gdLst/>
            <a:ahLst/>
            <a:cxnLst/>
            <a:rect l="0" t="0" r="0" b="0"/>
            <a:pathLst>
              <a:path w="154306" h="25719">
                <a:moveTo>
                  <a:pt x="0" y="25718"/>
                </a:moveTo>
                <a:lnTo>
                  <a:pt x="12770" y="25718"/>
                </a:lnTo>
                <a:lnTo>
                  <a:pt x="16134" y="24765"/>
                </a:lnTo>
                <a:lnTo>
                  <a:pt x="20281" y="23178"/>
                </a:lnTo>
                <a:lnTo>
                  <a:pt x="24950" y="21167"/>
                </a:lnTo>
                <a:lnTo>
                  <a:pt x="29969" y="19826"/>
                </a:lnTo>
                <a:lnTo>
                  <a:pt x="35219" y="18933"/>
                </a:lnTo>
                <a:lnTo>
                  <a:pt x="40625" y="18337"/>
                </a:lnTo>
                <a:lnTo>
                  <a:pt x="46133" y="17939"/>
                </a:lnTo>
                <a:lnTo>
                  <a:pt x="51710" y="17675"/>
                </a:lnTo>
                <a:lnTo>
                  <a:pt x="57334" y="17498"/>
                </a:lnTo>
                <a:lnTo>
                  <a:pt x="63940" y="16428"/>
                </a:lnTo>
                <a:lnTo>
                  <a:pt x="71202" y="14762"/>
                </a:lnTo>
                <a:lnTo>
                  <a:pt x="78901" y="12699"/>
                </a:lnTo>
                <a:lnTo>
                  <a:pt x="85938" y="11323"/>
                </a:lnTo>
                <a:lnTo>
                  <a:pt x="92534" y="10406"/>
                </a:lnTo>
                <a:lnTo>
                  <a:pt x="98837" y="9795"/>
                </a:lnTo>
                <a:lnTo>
                  <a:pt x="104944" y="9388"/>
                </a:lnTo>
                <a:lnTo>
                  <a:pt x="110920" y="9116"/>
                </a:lnTo>
                <a:lnTo>
                  <a:pt x="116809" y="8935"/>
                </a:lnTo>
                <a:lnTo>
                  <a:pt x="122641" y="7862"/>
                </a:lnTo>
                <a:lnTo>
                  <a:pt x="128433" y="6194"/>
                </a:lnTo>
                <a:lnTo>
                  <a:pt x="134199" y="4129"/>
                </a:lnTo>
                <a:lnTo>
                  <a:pt x="138996" y="2753"/>
                </a:lnTo>
                <a:lnTo>
                  <a:pt x="143147" y="1835"/>
                </a:lnTo>
                <a:lnTo>
                  <a:pt x="15430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1008"/>
          <p:cNvSpPr/>
          <p:nvPr/>
        </p:nvSpPr>
        <p:spPr>
          <a:xfrm>
            <a:off x="6303645" y="2083117"/>
            <a:ext cx="128588" cy="25719"/>
          </a:xfrm>
          <a:custGeom>
            <a:avLst/>
            <a:gdLst/>
            <a:ahLst/>
            <a:cxnLst/>
            <a:rect l="0" t="0" r="0" b="0"/>
            <a:pathLst>
              <a:path w="128588" h="25719">
                <a:moveTo>
                  <a:pt x="0" y="25718"/>
                </a:moveTo>
                <a:lnTo>
                  <a:pt x="20473" y="25718"/>
                </a:lnTo>
                <a:lnTo>
                  <a:pt x="24126" y="24765"/>
                </a:lnTo>
                <a:lnTo>
                  <a:pt x="28466" y="23178"/>
                </a:lnTo>
                <a:lnTo>
                  <a:pt x="33265" y="21167"/>
                </a:lnTo>
                <a:lnTo>
                  <a:pt x="38369" y="19826"/>
                </a:lnTo>
                <a:lnTo>
                  <a:pt x="43677" y="18932"/>
                </a:lnTo>
                <a:lnTo>
                  <a:pt x="49120" y="18337"/>
                </a:lnTo>
                <a:lnTo>
                  <a:pt x="53702" y="17939"/>
                </a:lnTo>
                <a:lnTo>
                  <a:pt x="57708" y="17675"/>
                </a:lnTo>
                <a:lnTo>
                  <a:pt x="61332" y="17498"/>
                </a:lnTo>
                <a:lnTo>
                  <a:pt x="65653" y="16428"/>
                </a:lnTo>
                <a:lnTo>
                  <a:pt x="70439" y="14762"/>
                </a:lnTo>
                <a:lnTo>
                  <a:pt x="75534" y="12699"/>
                </a:lnTo>
                <a:lnTo>
                  <a:pt x="80835" y="11323"/>
                </a:lnTo>
                <a:lnTo>
                  <a:pt x="86275" y="10406"/>
                </a:lnTo>
                <a:lnTo>
                  <a:pt x="91806" y="9795"/>
                </a:lnTo>
                <a:lnTo>
                  <a:pt x="96447" y="9388"/>
                </a:lnTo>
                <a:lnTo>
                  <a:pt x="100493" y="9116"/>
                </a:lnTo>
                <a:lnTo>
                  <a:pt x="104142" y="8935"/>
                </a:lnTo>
                <a:lnTo>
                  <a:pt x="108481" y="7862"/>
                </a:lnTo>
                <a:lnTo>
                  <a:pt x="113278" y="6194"/>
                </a:lnTo>
                <a:lnTo>
                  <a:pt x="12858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1009"/>
          <p:cNvSpPr/>
          <p:nvPr/>
        </p:nvSpPr>
        <p:spPr>
          <a:xfrm>
            <a:off x="6561214" y="1988820"/>
            <a:ext cx="161947" cy="222381"/>
          </a:xfrm>
          <a:custGeom>
            <a:avLst/>
            <a:gdLst/>
            <a:ahLst/>
            <a:cxnLst/>
            <a:rect l="0" t="0" r="0" b="0"/>
            <a:pathLst>
              <a:path w="161947" h="222381">
                <a:moveTo>
                  <a:pt x="42468" y="0"/>
                </a:moveTo>
                <a:lnTo>
                  <a:pt x="42468" y="11931"/>
                </a:lnTo>
                <a:lnTo>
                  <a:pt x="41516" y="15574"/>
                </a:lnTo>
                <a:lnTo>
                  <a:pt x="39928" y="19907"/>
                </a:lnTo>
                <a:lnTo>
                  <a:pt x="37918" y="24702"/>
                </a:lnTo>
                <a:lnTo>
                  <a:pt x="35624" y="28850"/>
                </a:lnTo>
                <a:lnTo>
                  <a:pt x="33143" y="32568"/>
                </a:lnTo>
                <a:lnTo>
                  <a:pt x="30537" y="36000"/>
                </a:lnTo>
                <a:lnTo>
                  <a:pt x="28799" y="40192"/>
                </a:lnTo>
                <a:lnTo>
                  <a:pt x="27641" y="44892"/>
                </a:lnTo>
                <a:lnTo>
                  <a:pt x="26868" y="49930"/>
                </a:lnTo>
                <a:lnTo>
                  <a:pt x="25401" y="55194"/>
                </a:lnTo>
                <a:lnTo>
                  <a:pt x="23470" y="60609"/>
                </a:lnTo>
                <a:lnTo>
                  <a:pt x="21229" y="66123"/>
                </a:lnTo>
                <a:lnTo>
                  <a:pt x="18785" y="71705"/>
                </a:lnTo>
                <a:lnTo>
                  <a:pt x="13527" y="82986"/>
                </a:lnTo>
                <a:lnTo>
                  <a:pt x="11744" y="88661"/>
                </a:lnTo>
                <a:lnTo>
                  <a:pt x="10556" y="94350"/>
                </a:lnTo>
                <a:lnTo>
                  <a:pt x="9763" y="100047"/>
                </a:lnTo>
                <a:lnTo>
                  <a:pt x="8282" y="105750"/>
                </a:lnTo>
                <a:lnTo>
                  <a:pt x="6343" y="111458"/>
                </a:lnTo>
                <a:lnTo>
                  <a:pt x="4097" y="117167"/>
                </a:lnTo>
                <a:lnTo>
                  <a:pt x="2600" y="122879"/>
                </a:lnTo>
                <a:lnTo>
                  <a:pt x="1602" y="128592"/>
                </a:lnTo>
                <a:lnTo>
                  <a:pt x="937" y="134305"/>
                </a:lnTo>
                <a:lnTo>
                  <a:pt x="493" y="139066"/>
                </a:lnTo>
                <a:lnTo>
                  <a:pt x="197" y="143194"/>
                </a:lnTo>
                <a:lnTo>
                  <a:pt x="0" y="146897"/>
                </a:lnTo>
                <a:lnTo>
                  <a:pt x="821" y="150319"/>
                </a:lnTo>
                <a:lnTo>
                  <a:pt x="4273" y="156661"/>
                </a:lnTo>
                <a:lnTo>
                  <a:pt x="6527" y="160638"/>
                </a:lnTo>
                <a:lnTo>
                  <a:pt x="11572" y="170137"/>
                </a:lnTo>
                <a:lnTo>
                  <a:pt x="14251" y="174384"/>
                </a:lnTo>
                <a:lnTo>
                  <a:pt x="16989" y="178169"/>
                </a:lnTo>
                <a:lnTo>
                  <a:pt x="19767" y="181644"/>
                </a:lnTo>
                <a:lnTo>
                  <a:pt x="23524" y="183961"/>
                </a:lnTo>
                <a:lnTo>
                  <a:pt x="27934" y="185506"/>
                </a:lnTo>
                <a:lnTo>
                  <a:pt x="32778" y="186535"/>
                </a:lnTo>
                <a:lnTo>
                  <a:pt x="36960" y="188174"/>
                </a:lnTo>
                <a:lnTo>
                  <a:pt x="40702" y="190219"/>
                </a:lnTo>
                <a:lnTo>
                  <a:pt x="44148" y="192535"/>
                </a:lnTo>
                <a:lnTo>
                  <a:pt x="48350" y="194079"/>
                </a:lnTo>
                <a:lnTo>
                  <a:pt x="53057" y="195109"/>
                </a:lnTo>
                <a:lnTo>
                  <a:pt x="58100" y="195795"/>
                </a:lnTo>
                <a:lnTo>
                  <a:pt x="63366" y="196252"/>
                </a:lnTo>
                <a:lnTo>
                  <a:pt x="68783" y="196557"/>
                </a:lnTo>
                <a:lnTo>
                  <a:pt x="74299" y="196760"/>
                </a:lnTo>
                <a:lnTo>
                  <a:pt x="79881" y="195943"/>
                </a:lnTo>
                <a:lnTo>
                  <a:pt x="85508" y="194446"/>
                </a:lnTo>
                <a:lnTo>
                  <a:pt x="91164" y="192496"/>
                </a:lnTo>
                <a:lnTo>
                  <a:pt x="96840" y="191195"/>
                </a:lnTo>
                <a:lnTo>
                  <a:pt x="102528" y="190328"/>
                </a:lnTo>
                <a:lnTo>
                  <a:pt x="108226" y="189750"/>
                </a:lnTo>
                <a:lnTo>
                  <a:pt x="112977" y="188413"/>
                </a:lnTo>
                <a:lnTo>
                  <a:pt x="117096" y="186568"/>
                </a:lnTo>
                <a:lnTo>
                  <a:pt x="120795" y="184386"/>
                </a:lnTo>
                <a:lnTo>
                  <a:pt x="125167" y="181979"/>
                </a:lnTo>
                <a:lnTo>
                  <a:pt x="135102" y="176764"/>
                </a:lnTo>
                <a:lnTo>
                  <a:pt x="139467" y="174040"/>
                </a:lnTo>
                <a:lnTo>
                  <a:pt x="143329" y="171272"/>
                </a:lnTo>
                <a:lnTo>
                  <a:pt x="146856" y="168473"/>
                </a:lnTo>
                <a:lnTo>
                  <a:pt x="150160" y="165656"/>
                </a:lnTo>
                <a:lnTo>
                  <a:pt x="153315" y="162824"/>
                </a:lnTo>
                <a:lnTo>
                  <a:pt x="156372" y="159984"/>
                </a:lnTo>
                <a:lnTo>
                  <a:pt x="158409" y="157139"/>
                </a:lnTo>
                <a:lnTo>
                  <a:pt x="160672" y="151437"/>
                </a:lnTo>
                <a:lnTo>
                  <a:pt x="161678" y="145728"/>
                </a:lnTo>
                <a:lnTo>
                  <a:pt x="161946" y="142871"/>
                </a:lnTo>
                <a:lnTo>
                  <a:pt x="161173" y="140015"/>
                </a:lnTo>
                <a:lnTo>
                  <a:pt x="157774" y="134301"/>
                </a:lnTo>
                <a:lnTo>
                  <a:pt x="155055" y="130280"/>
                </a:lnTo>
                <a:lnTo>
                  <a:pt x="153721" y="129716"/>
                </a:lnTo>
                <a:lnTo>
                  <a:pt x="149698" y="129089"/>
                </a:lnTo>
                <a:lnTo>
                  <a:pt x="146340" y="128922"/>
                </a:lnTo>
                <a:lnTo>
                  <a:pt x="137529" y="128736"/>
                </a:lnTo>
                <a:lnTo>
                  <a:pt x="133464" y="129639"/>
                </a:lnTo>
                <a:lnTo>
                  <a:pt x="129803" y="131193"/>
                </a:lnTo>
                <a:lnTo>
                  <a:pt x="126408" y="133182"/>
                </a:lnTo>
                <a:lnTo>
                  <a:pt x="122241" y="135460"/>
                </a:lnTo>
                <a:lnTo>
                  <a:pt x="112530" y="140532"/>
                </a:lnTo>
                <a:lnTo>
                  <a:pt x="106321" y="144170"/>
                </a:lnTo>
                <a:lnTo>
                  <a:pt x="91802" y="153293"/>
                </a:lnTo>
                <a:lnTo>
                  <a:pt x="84883" y="157440"/>
                </a:lnTo>
                <a:lnTo>
                  <a:pt x="78364" y="161157"/>
                </a:lnTo>
                <a:lnTo>
                  <a:pt x="72114" y="164588"/>
                </a:lnTo>
                <a:lnTo>
                  <a:pt x="66042" y="168780"/>
                </a:lnTo>
                <a:lnTo>
                  <a:pt x="60089" y="173480"/>
                </a:lnTo>
                <a:lnTo>
                  <a:pt x="54216" y="178518"/>
                </a:lnTo>
                <a:lnTo>
                  <a:pt x="48394" y="182830"/>
                </a:lnTo>
                <a:lnTo>
                  <a:pt x="42610" y="186656"/>
                </a:lnTo>
                <a:lnTo>
                  <a:pt x="36848" y="190160"/>
                </a:lnTo>
                <a:lnTo>
                  <a:pt x="32054" y="193448"/>
                </a:lnTo>
                <a:lnTo>
                  <a:pt x="27905" y="196593"/>
                </a:lnTo>
                <a:lnTo>
                  <a:pt x="24187" y="199642"/>
                </a:lnTo>
                <a:lnTo>
                  <a:pt x="21708" y="202627"/>
                </a:lnTo>
                <a:lnTo>
                  <a:pt x="20056" y="205569"/>
                </a:lnTo>
                <a:lnTo>
                  <a:pt x="18220" y="211379"/>
                </a:lnTo>
                <a:lnTo>
                  <a:pt x="17403" y="217136"/>
                </a:lnTo>
                <a:lnTo>
                  <a:pt x="16944" y="221181"/>
                </a:lnTo>
                <a:lnTo>
                  <a:pt x="17832" y="221749"/>
                </a:lnTo>
                <a:lnTo>
                  <a:pt x="21359" y="222380"/>
                </a:lnTo>
                <a:lnTo>
                  <a:pt x="24585" y="221596"/>
                </a:lnTo>
                <a:lnTo>
                  <a:pt x="28641" y="220120"/>
                </a:lnTo>
                <a:lnTo>
                  <a:pt x="42468" y="2143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1010"/>
          <p:cNvSpPr/>
          <p:nvPr/>
        </p:nvSpPr>
        <p:spPr>
          <a:xfrm>
            <a:off x="7272337" y="2074545"/>
            <a:ext cx="162879" cy="51436"/>
          </a:xfrm>
          <a:custGeom>
            <a:avLst/>
            <a:gdLst/>
            <a:ahLst/>
            <a:cxnLst/>
            <a:rect l="0" t="0" r="0" b="0"/>
            <a:pathLst>
              <a:path w="162879" h="51436">
                <a:moveTo>
                  <a:pt x="0" y="51435"/>
                </a:moveTo>
                <a:lnTo>
                  <a:pt x="0" y="46884"/>
                </a:lnTo>
                <a:lnTo>
                  <a:pt x="953" y="45543"/>
                </a:lnTo>
                <a:lnTo>
                  <a:pt x="2540" y="44650"/>
                </a:lnTo>
                <a:lnTo>
                  <a:pt x="4551" y="44053"/>
                </a:lnTo>
                <a:lnTo>
                  <a:pt x="7796" y="42704"/>
                </a:lnTo>
                <a:lnTo>
                  <a:pt x="11865" y="40852"/>
                </a:lnTo>
                <a:lnTo>
                  <a:pt x="26694" y="33694"/>
                </a:lnTo>
                <a:lnTo>
                  <a:pt x="32083" y="31035"/>
                </a:lnTo>
                <a:lnTo>
                  <a:pt x="37581" y="29262"/>
                </a:lnTo>
                <a:lnTo>
                  <a:pt x="43152" y="28081"/>
                </a:lnTo>
                <a:lnTo>
                  <a:pt x="48770" y="27293"/>
                </a:lnTo>
                <a:lnTo>
                  <a:pt x="54421" y="25815"/>
                </a:lnTo>
                <a:lnTo>
                  <a:pt x="60093" y="23877"/>
                </a:lnTo>
                <a:lnTo>
                  <a:pt x="65780" y="21633"/>
                </a:lnTo>
                <a:lnTo>
                  <a:pt x="70524" y="20137"/>
                </a:lnTo>
                <a:lnTo>
                  <a:pt x="74638" y="19139"/>
                </a:lnTo>
                <a:lnTo>
                  <a:pt x="78334" y="18475"/>
                </a:lnTo>
                <a:lnTo>
                  <a:pt x="82703" y="18031"/>
                </a:lnTo>
                <a:lnTo>
                  <a:pt x="87520" y="17736"/>
                </a:lnTo>
                <a:lnTo>
                  <a:pt x="92637" y="17539"/>
                </a:lnTo>
                <a:lnTo>
                  <a:pt x="97000" y="16455"/>
                </a:lnTo>
                <a:lnTo>
                  <a:pt x="100862" y="14780"/>
                </a:lnTo>
                <a:lnTo>
                  <a:pt x="104389" y="12711"/>
                </a:lnTo>
                <a:lnTo>
                  <a:pt x="108645" y="11331"/>
                </a:lnTo>
                <a:lnTo>
                  <a:pt x="113388" y="10411"/>
                </a:lnTo>
                <a:lnTo>
                  <a:pt x="118454" y="9798"/>
                </a:lnTo>
                <a:lnTo>
                  <a:pt x="122785" y="8437"/>
                </a:lnTo>
                <a:lnTo>
                  <a:pt x="126624" y="6577"/>
                </a:lnTo>
                <a:lnTo>
                  <a:pt x="130136" y="4385"/>
                </a:lnTo>
                <a:lnTo>
                  <a:pt x="134382" y="2923"/>
                </a:lnTo>
                <a:lnTo>
                  <a:pt x="139119" y="1948"/>
                </a:lnTo>
                <a:lnTo>
                  <a:pt x="144180" y="1299"/>
                </a:lnTo>
                <a:lnTo>
                  <a:pt x="148508" y="866"/>
                </a:lnTo>
                <a:lnTo>
                  <a:pt x="152346" y="577"/>
                </a:lnTo>
                <a:lnTo>
                  <a:pt x="16287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1011"/>
          <p:cNvSpPr/>
          <p:nvPr/>
        </p:nvSpPr>
        <p:spPr>
          <a:xfrm>
            <a:off x="7461321" y="1981546"/>
            <a:ext cx="162489" cy="230160"/>
          </a:xfrm>
          <a:custGeom>
            <a:avLst/>
            <a:gdLst/>
            <a:ahLst/>
            <a:cxnLst/>
            <a:rect l="0" t="0" r="0" b="0"/>
            <a:pathLst>
              <a:path w="162489" h="230160">
                <a:moveTo>
                  <a:pt x="16756" y="24418"/>
                </a:moveTo>
                <a:lnTo>
                  <a:pt x="16756" y="19868"/>
                </a:lnTo>
                <a:lnTo>
                  <a:pt x="17709" y="18527"/>
                </a:lnTo>
                <a:lnTo>
                  <a:pt x="19296" y="17633"/>
                </a:lnTo>
                <a:lnTo>
                  <a:pt x="24137" y="16199"/>
                </a:lnTo>
                <a:lnTo>
                  <a:pt x="26439" y="15129"/>
                </a:lnTo>
                <a:lnTo>
                  <a:pt x="34078" y="11400"/>
                </a:lnTo>
                <a:lnTo>
                  <a:pt x="37829" y="10024"/>
                </a:lnTo>
                <a:lnTo>
                  <a:pt x="41282" y="9107"/>
                </a:lnTo>
                <a:lnTo>
                  <a:pt x="44537" y="8496"/>
                </a:lnTo>
                <a:lnTo>
                  <a:pt x="48612" y="7136"/>
                </a:lnTo>
                <a:lnTo>
                  <a:pt x="53233" y="5277"/>
                </a:lnTo>
                <a:lnTo>
                  <a:pt x="58219" y="3085"/>
                </a:lnTo>
                <a:lnTo>
                  <a:pt x="62496" y="1624"/>
                </a:lnTo>
                <a:lnTo>
                  <a:pt x="66299" y="650"/>
                </a:lnTo>
                <a:lnTo>
                  <a:pt x="69787" y="0"/>
                </a:lnTo>
                <a:lnTo>
                  <a:pt x="74018" y="520"/>
                </a:lnTo>
                <a:lnTo>
                  <a:pt x="78743" y="1818"/>
                </a:lnTo>
                <a:lnTo>
                  <a:pt x="83799" y="3637"/>
                </a:lnTo>
                <a:lnTo>
                  <a:pt x="89073" y="4849"/>
                </a:lnTo>
                <a:lnTo>
                  <a:pt x="94495" y="5657"/>
                </a:lnTo>
                <a:lnTo>
                  <a:pt x="100015" y="6196"/>
                </a:lnTo>
                <a:lnTo>
                  <a:pt x="104647" y="7508"/>
                </a:lnTo>
                <a:lnTo>
                  <a:pt x="108688" y="9335"/>
                </a:lnTo>
                <a:lnTo>
                  <a:pt x="112333" y="11505"/>
                </a:lnTo>
                <a:lnTo>
                  <a:pt x="115717" y="13905"/>
                </a:lnTo>
                <a:lnTo>
                  <a:pt x="118925" y="16457"/>
                </a:lnTo>
                <a:lnTo>
                  <a:pt x="122016" y="19111"/>
                </a:lnTo>
                <a:lnTo>
                  <a:pt x="125029" y="21833"/>
                </a:lnTo>
                <a:lnTo>
                  <a:pt x="130917" y="27397"/>
                </a:lnTo>
                <a:lnTo>
                  <a:pt x="133822" y="31166"/>
                </a:lnTo>
                <a:lnTo>
                  <a:pt x="136710" y="35585"/>
                </a:lnTo>
                <a:lnTo>
                  <a:pt x="139587" y="40435"/>
                </a:lnTo>
                <a:lnTo>
                  <a:pt x="141506" y="44621"/>
                </a:lnTo>
                <a:lnTo>
                  <a:pt x="143638" y="51813"/>
                </a:lnTo>
                <a:lnTo>
                  <a:pt x="145159" y="56016"/>
                </a:lnTo>
                <a:lnTo>
                  <a:pt x="147126" y="60724"/>
                </a:lnTo>
                <a:lnTo>
                  <a:pt x="149389" y="65767"/>
                </a:lnTo>
                <a:lnTo>
                  <a:pt x="150898" y="70082"/>
                </a:lnTo>
                <a:lnTo>
                  <a:pt x="151904" y="73911"/>
                </a:lnTo>
                <a:lnTo>
                  <a:pt x="152575" y="77416"/>
                </a:lnTo>
                <a:lnTo>
                  <a:pt x="152070" y="81658"/>
                </a:lnTo>
                <a:lnTo>
                  <a:pt x="150780" y="86390"/>
                </a:lnTo>
                <a:lnTo>
                  <a:pt x="148968" y="91451"/>
                </a:lnTo>
                <a:lnTo>
                  <a:pt x="147760" y="96729"/>
                </a:lnTo>
                <a:lnTo>
                  <a:pt x="146954" y="102153"/>
                </a:lnTo>
                <a:lnTo>
                  <a:pt x="146418" y="107674"/>
                </a:lnTo>
                <a:lnTo>
                  <a:pt x="144155" y="113260"/>
                </a:lnTo>
                <a:lnTo>
                  <a:pt x="140742" y="118889"/>
                </a:lnTo>
                <a:lnTo>
                  <a:pt x="136560" y="124546"/>
                </a:lnTo>
                <a:lnTo>
                  <a:pt x="132820" y="130223"/>
                </a:lnTo>
                <a:lnTo>
                  <a:pt x="129375" y="135912"/>
                </a:lnTo>
                <a:lnTo>
                  <a:pt x="126125" y="141610"/>
                </a:lnTo>
                <a:lnTo>
                  <a:pt x="122054" y="147314"/>
                </a:lnTo>
                <a:lnTo>
                  <a:pt x="117435" y="153021"/>
                </a:lnTo>
                <a:lnTo>
                  <a:pt x="112450" y="158731"/>
                </a:lnTo>
                <a:lnTo>
                  <a:pt x="107222" y="163490"/>
                </a:lnTo>
                <a:lnTo>
                  <a:pt x="101832" y="167616"/>
                </a:lnTo>
                <a:lnTo>
                  <a:pt x="96333" y="171318"/>
                </a:lnTo>
                <a:lnTo>
                  <a:pt x="91715" y="175692"/>
                </a:lnTo>
                <a:lnTo>
                  <a:pt x="87684" y="180512"/>
                </a:lnTo>
                <a:lnTo>
                  <a:pt x="84044" y="185631"/>
                </a:lnTo>
                <a:lnTo>
                  <a:pt x="80665" y="189996"/>
                </a:lnTo>
                <a:lnTo>
                  <a:pt x="77459" y="193859"/>
                </a:lnTo>
                <a:lnTo>
                  <a:pt x="74370" y="197386"/>
                </a:lnTo>
                <a:lnTo>
                  <a:pt x="70406" y="199738"/>
                </a:lnTo>
                <a:lnTo>
                  <a:pt x="65858" y="201306"/>
                </a:lnTo>
                <a:lnTo>
                  <a:pt x="60920" y="202351"/>
                </a:lnTo>
                <a:lnTo>
                  <a:pt x="56676" y="204000"/>
                </a:lnTo>
                <a:lnTo>
                  <a:pt x="52894" y="206052"/>
                </a:lnTo>
                <a:lnTo>
                  <a:pt x="49421" y="208373"/>
                </a:lnTo>
                <a:lnTo>
                  <a:pt x="45200" y="209920"/>
                </a:lnTo>
                <a:lnTo>
                  <a:pt x="40481" y="210951"/>
                </a:lnTo>
                <a:lnTo>
                  <a:pt x="35430" y="211638"/>
                </a:lnTo>
                <a:lnTo>
                  <a:pt x="31110" y="212097"/>
                </a:lnTo>
                <a:lnTo>
                  <a:pt x="27278" y="212402"/>
                </a:lnTo>
                <a:lnTo>
                  <a:pt x="18835" y="212893"/>
                </a:lnTo>
                <a:lnTo>
                  <a:pt x="15140" y="212960"/>
                </a:lnTo>
                <a:lnTo>
                  <a:pt x="12822" y="212978"/>
                </a:lnTo>
                <a:lnTo>
                  <a:pt x="11275" y="212037"/>
                </a:lnTo>
                <a:lnTo>
                  <a:pt x="10245" y="210457"/>
                </a:lnTo>
                <a:lnTo>
                  <a:pt x="9557" y="208452"/>
                </a:lnTo>
                <a:lnTo>
                  <a:pt x="8147" y="207115"/>
                </a:lnTo>
                <a:lnTo>
                  <a:pt x="6254" y="206224"/>
                </a:lnTo>
                <a:lnTo>
                  <a:pt x="4040" y="205629"/>
                </a:lnTo>
                <a:lnTo>
                  <a:pt x="2563" y="204281"/>
                </a:lnTo>
                <a:lnTo>
                  <a:pt x="1580" y="202429"/>
                </a:lnTo>
                <a:lnTo>
                  <a:pt x="0" y="197165"/>
                </a:lnTo>
                <a:lnTo>
                  <a:pt x="2324" y="193904"/>
                </a:lnTo>
                <a:lnTo>
                  <a:pt x="6532" y="189281"/>
                </a:lnTo>
                <a:lnTo>
                  <a:pt x="11577" y="184051"/>
                </a:lnTo>
                <a:lnTo>
                  <a:pt x="14256" y="182275"/>
                </a:lnTo>
                <a:lnTo>
                  <a:pt x="16994" y="181091"/>
                </a:lnTo>
                <a:lnTo>
                  <a:pt x="19772" y="180302"/>
                </a:lnTo>
                <a:lnTo>
                  <a:pt x="23529" y="179776"/>
                </a:lnTo>
                <a:lnTo>
                  <a:pt x="27939" y="179425"/>
                </a:lnTo>
                <a:lnTo>
                  <a:pt x="32785" y="179191"/>
                </a:lnTo>
                <a:lnTo>
                  <a:pt x="43248" y="178931"/>
                </a:lnTo>
                <a:lnTo>
                  <a:pt x="48705" y="178862"/>
                </a:lnTo>
                <a:lnTo>
                  <a:pt x="54248" y="179768"/>
                </a:lnTo>
                <a:lnTo>
                  <a:pt x="59847" y="181325"/>
                </a:lnTo>
                <a:lnTo>
                  <a:pt x="65487" y="183316"/>
                </a:lnTo>
                <a:lnTo>
                  <a:pt x="71151" y="185595"/>
                </a:lnTo>
                <a:lnTo>
                  <a:pt x="76832" y="188067"/>
                </a:lnTo>
                <a:lnTo>
                  <a:pt x="82523" y="190667"/>
                </a:lnTo>
                <a:lnTo>
                  <a:pt x="87271" y="193354"/>
                </a:lnTo>
                <a:lnTo>
                  <a:pt x="91389" y="196097"/>
                </a:lnTo>
                <a:lnTo>
                  <a:pt x="95086" y="198878"/>
                </a:lnTo>
                <a:lnTo>
                  <a:pt x="98503" y="201685"/>
                </a:lnTo>
                <a:lnTo>
                  <a:pt x="101735" y="204509"/>
                </a:lnTo>
                <a:lnTo>
                  <a:pt x="104841" y="207344"/>
                </a:lnTo>
                <a:lnTo>
                  <a:pt x="107864" y="209234"/>
                </a:lnTo>
                <a:lnTo>
                  <a:pt x="110833" y="210494"/>
                </a:lnTo>
                <a:lnTo>
                  <a:pt x="113763" y="211334"/>
                </a:lnTo>
                <a:lnTo>
                  <a:pt x="117623" y="212846"/>
                </a:lnTo>
                <a:lnTo>
                  <a:pt x="122100" y="214807"/>
                </a:lnTo>
                <a:lnTo>
                  <a:pt x="126991" y="217067"/>
                </a:lnTo>
                <a:lnTo>
                  <a:pt x="131203" y="219526"/>
                </a:lnTo>
                <a:lnTo>
                  <a:pt x="134964" y="222117"/>
                </a:lnTo>
                <a:lnTo>
                  <a:pt x="138425" y="224798"/>
                </a:lnTo>
                <a:lnTo>
                  <a:pt x="141683" y="226585"/>
                </a:lnTo>
                <a:lnTo>
                  <a:pt x="144808" y="227776"/>
                </a:lnTo>
                <a:lnTo>
                  <a:pt x="152117" y="229688"/>
                </a:lnTo>
                <a:lnTo>
                  <a:pt x="155657" y="229950"/>
                </a:lnTo>
                <a:lnTo>
                  <a:pt x="162488" y="23015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1012"/>
          <p:cNvSpPr/>
          <p:nvPr/>
        </p:nvSpPr>
        <p:spPr>
          <a:xfrm>
            <a:off x="7752397" y="2040255"/>
            <a:ext cx="77154" cy="171451"/>
          </a:xfrm>
          <a:custGeom>
            <a:avLst/>
            <a:gdLst/>
            <a:ahLst/>
            <a:cxnLst/>
            <a:rect l="0" t="0" r="0" b="0"/>
            <a:pathLst>
              <a:path w="77154" h="171451">
                <a:moveTo>
                  <a:pt x="0" y="0"/>
                </a:moveTo>
                <a:lnTo>
                  <a:pt x="7381" y="0"/>
                </a:lnTo>
                <a:lnTo>
                  <a:pt x="7778" y="952"/>
                </a:lnTo>
                <a:lnTo>
                  <a:pt x="8337" y="5891"/>
                </a:lnTo>
                <a:lnTo>
                  <a:pt x="8468" y="7381"/>
                </a:lnTo>
                <a:lnTo>
                  <a:pt x="9455" y="8730"/>
                </a:lnTo>
                <a:lnTo>
                  <a:pt x="11066" y="10582"/>
                </a:lnTo>
                <a:lnTo>
                  <a:pt x="13093" y="12770"/>
                </a:lnTo>
                <a:lnTo>
                  <a:pt x="20495" y="20399"/>
                </a:lnTo>
                <a:lnTo>
                  <a:pt x="22236" y="24077"/>
                </a:lnTo>
                <a:lnTo>
                  <a:pt x="23397" y="28434"/>
                </a:lnTo>
                <a:lnTo>
                  <a:pt x="24170" y="33243"/>
                </a:lnTo>
                <a:lnTo>
                  <a:pt x="25639" y="38354"/>
                </a:lnTo>
                <a:lnTo>
                  <a:pt x="27570" y="43667"/>
                </a:lnTo>
                <a:lnTo>
                  <a:pt x="29810" y="49114"/>
                </a:lnTo>
                <a:lnTo>
                  <a:pt x="31303" y="53697"/>
                </a:lnTo>
                <a:lnTo>
                  <a:pt x="32299" y="57706"/>
                </a:lnTo>
                <a:lnTo>
                  <a:pt x="32963" y="61330"/>
                </a:lnTo>
                <a:lnTo>
                  <a:pt x="34357" y="65652"/>
                </a:lnTo>
                <a:lnTo>
                  <a:pt x="36240" y="70438"/>
                </a:lnTo>
                <a:lnTo>
                  <a:pt x="38448" y="75533"/>
                </a:lnTo>
                <a:lnTo>
                  <a:pt x="39919" y="80835"/>
                </a:lnTo>
                <a:lnTo>
                  <a:pt x="40900" y="86275"/>
                </a:lnTo>
                <a:lnTo>
                  <a:pt x="41554" y="91806"/>
                </a:lnTo>
                <a:lnTo>
                  <a:pt x="42943" y="96447"/>
                </a:lnTo>
                <a:lnTo>
                  <a:pt x="44821" y="100493"/>
                </a:lnTo>
                <a:lnTo>
                  <a:pt x="47026" y="104142"/>
                </a:lnTo>
                <a:lnTo>
                  <a:pt x="48495" y="108481"/>
                </a:lnTo>
                <a:lnTo>
                  <a:pt x="49476" y="113278"/>
                </a:lnTo>
                <a:lnTo>
                  <a:pt x="50129" y="118381"/>
                </a:lnTo>
                <a:lnTo>
                  <a:pt x="51517" y="122735"/>
                </a:lnTo>
                <a:lnTo>
                  <a:pt x="53394" y="126591"/>
                </a:lnTo>
                <a:lnTo>
                  <a:pt x="55598" y="130114"/>
                </a:lnTo>
                <a:lnTo>
                  <a:pt x="57068" y="133415"/>
                </a:lnTo>
                <a:lnTo>
                  <a:pt x="58048" y="136568"/>
                </a:lnTo>
                <a:lnTo>
                  <a:pt x="58701" y="139623"/>
                </a:lnTo>
                <a:lnTo>
                  <a:pt x="60089" y="142612"/>
                </a:lnTo>
                <a:lnTo>
                  <a:pt x="61967" y="145557"/>
                </a:lnTo>
                <a:lnTo>
                  <a:pt x="64171" y="148473"/>
                </a:lnTo>
                <a:lnTo>
                  <a:pt x="65641" y="151369"/>
                </a:lnTo>
                <a:lnTo>
                  <a:pt x="66621" y="154253"/>
                </a:lnTo>
                <a:lnTo>
                  <a:pt x="67273" y="157128"/>
                </a:lnTo>
                <a:lnTo>
                  <a:pt x="68662" y="159996"/>
                </a:lnTo>
                <a:lnTo>
                  <a:pt x="70540" y="162862"/>
                </a:lnTo>
                <a:lnTo>
                  <a:pt x="77153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1013"/>
          <p:cNvSpPr/>
          <p:nvPr/>
        </p:nvSpPr>
        <p:spPr>
          <a:xfrm>
            <a:off x="7709534" y="2143125"/>
            <a:ext cx="154307" cy="25718"/>
          </a:xfrm>
          <a:custGeom>
            <a:avLst/>
            <a:gdLst/>
            <a:ahLst/>
            <a:cxnLst/>
            <a:rect l="0" t="0" r="0" b="0"/>
            <a:pathLst>
              <a:path w="154307" h="25718">
                <a:moveTo>
                  <a:pt x="0" y="25717"/>
                </a:moveTo>
                <a:lnTo>
                  <a:pt x="0" y="17249"/>
                </a:lnTo>
                <a:lnTo>
                  <a:pt x="4551" y="17176"/>
                </a:lnTo>
                <a:lnTo>
                  <a:pt x="5892" y="16213"/>
                </a:lnTo>
                <a:lnTo>
                  <a:pt x="6786" y="14618"/>
                </a:lnTo>
                <a:lnTo>
                  <a:pt x="7381" y="12603"/>
                </a:lnTo>
                <a:lnTo>
                  <a:pt x="8732" y="11259"/>
                </a:lnTo>
                <a:lnTo>
                  <a:pt x="10583" y="10364"/>
                </a:lnTo>
                <a:lnTo>
                  <a:pt x="12772" y="9766"/>
                </a:lnTo>
                <a:lnTo>
                  <a:pt x="16134" y="9368"/>
                </a:lnTo>
                <a:lnTo>
                  <a:pt x="20282" y="9103"/>
                </a:lnTo>
                <a:lnTo>
                  <a:pt x="24951" y="8926"/>
                </a:lnTo>
                <a:lnTo>
                  <a:pt x="29969" y="7855"/>
                </a:lnTo>
                <a:lnTo>
                  <a:pt x="35220" y="6189"/>
                </a:lnTo>
                <a:lnTo>
                  <a:pt x="40625" y="4126"/>
                </a:lnTo>
                <a:lnTo>
                  <a:pt x="46134" y="2751"/>
                </a:lnTo>
                <a:lnTo>
                  <a:pt x="51710" y="1833"/>
                </a:lnTo>
                <a:lnTo>
                  <a:pt x="57334" y="1222"/>
                </a:lnTo>
                <a:lnTo>
                  <a:pt x="62988" y="815"/>
                </a:lnTo>
                <a:lnTo>
                  <a:pt x="68662" y="543"/>
                </a:lnTo>
                <a:lnTo>
                  <a:pt x="80047" y="241"/>
                </a:lnTo>
                <a:lnTo>
                  <a:pt x="15430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1014"/>
          <p:cNvSpPr/>
          <p:nvPr/>
        </p:nvSpPr>
        <p:spPr>
          <a:xfrm>
            <a:off x="7966709" y="2005975"/>
            <a:ext cx="192307" cy="176350"/>
          </a:xfrm>
          <a:custGeom>
            <a:avLst/>
            <a:gdLst/>
            <a:ahLst/>
            <a:cxnLst/>
            <a:rect l="0" t="0" r="0" b="0"/>
            <a:pathLst>
              <a:path w="192307" h="176350">
                <a:moveTo>
                  <a:pt x="0" y="25707"/>
                </a:moveTo>
                <a:lnTo>
                  <a:pt x="0" y="17488"/>
                </a:lnTo>
                <a:lnTo>
                  <a:pt x="4551" y="12688"/>
                </a:lnTo>
                <a:lnTo>
                  <a:pt x="6844" y="11313"/>
                </a:lnTo>
                <a:lnTo>
                  <a:pt x="15575" y="8425"/>
                </a:lnTo>
                <a:lnTo>
                  <a:pt x="19908" y="6565"/>
                </a:lnTo>
                <a:lnTo>
                  <a:pt x="24702" y="4373"/>
                </a:lnTo>
                <a:lnTo>
                  <a:pt x="28851" y="2912"/>
                </a:lnTo>
                <a:lnTo>
                  <a:pt x="32569" y="1938"/>
                </a:lnTo>
                <a:lnTo>
                  <a:pt x="36000" y="1289"/>
                </a:lnTo>
                <a:lnTo>
                  <a:pt x="40192" y="856"/>
                </a:lnTo>
                <a:lnTo>
                  <a:pt x="44893" y="567"/>
                </a:lnTo>
                <a:lnTo>
                  <a:pt x="55195" y="246"/>
                </a:lnTo>
                <a:lnTo>
                  <a:pt x="91810" y="5"/>
                </a:lnTo>
                <a:lnTo>
                  <a:pt x="95498" y="0"/>
                </a:lnTo>
                <a:lnTo>
                  <a:pt x="98907" y="949"/>
                </a:lnTo>
                <a:lnTo>
                  <a:pt x="102134" y="2534"/>
                </a:lnTo>
                <a:lnTo>
                  <a:pt x="105237" y="4543"/>
                </a:lnTo>
                <a:lnTo>
                  <a:pt x="107305" y="6835"/>
                </a:lnTo>
                <a:lnTo>
                  <a:pt x="108684" y="9316"/>
                </a:lnTo>
                <a:lnTo>
                  <a:pt x="110218" y="14612"/>
                </a:lnTo>
                <a:lnTo>
                  <a:pt x="110625" y="17358"/>
                </a:lnTo>
                <a:lnTo>
                  <a:pt x="110899" y="20141"/>
                </a:lnTo>
                <a:lnTo>
                  <a:pt x="110128" y="22949"/>
                </a:lnTo>
                <a:lnTo>
                  <a:pt x="108662" y="25773"/>
                </a:lnTo>
                <a:lnTo>
                  <a:pt x="106731" y="28609"/>
                </a:lnTo>
                <a:lnTo>
                  <a:pt x="104492" y="31451"/>
                </a:lnTo>
                <a:lnTo>
                  <a:pt x="102046" y="34299"/>
                </a:lnTo>
                <a:lnTo>
                  <a:pt x="99463" y="37150"/>
                </a:lnTo>
                <a:lnTo>
                  <a:pt x="95836" y="40003"/>
                </a:lnTo>
                <a:lnTo>
                  <a:pt x="91514" y="42858"/>
                </a:lnTo>
                <a:lnTo>
                  <a:pt x="86727" y="45713"/>
                </a:lnTo>
                <a:lnTo>
                  <a:pt x="83536" y="48570"/>
                </a:lnTo>
                <a:lnTo>
                  <a:pt x="81408" y="51426"/>
                </a:lnTo>
                <a:lnTo>
                  <a:pt x="79990" y="54283"/>
                </a:lnTo>
                <a:lnTo>
                  <a:pt x="77139" y="56188"/>
                </a:lnTo>
                <a:lnTo>
                  <a:pt x="73335" y="57458"/>
                </a:lnTo>
                <a:lnTo>
                  <a:pt x="68892" y="58304"/>
                </a:lnTo>
                <a:lnTo>
                  <a:pt x="65931" y="59821"/>
                </a:lnTo>
                <a:lnTo>
                  <a:pt x="63956" y="61785"/>
                </a:lnTo>
                <a:lnTo>
                  <a:pt x="60077" y="68452"/>
                </a:lnTo>
                <a:lnTo>
                  <a:pt x="65119" y="68517"/>
                </a:lnTo>
                <a:lnTo>
                  <a:pt x="108188" y="68569"/>
                </a:lnTo>
                <a:lnTo>
                  <a:pt x="114036" y="69521"/>
                </a:lnTo>
                <a:lnTo>
                  <a:pt x="119840" y="71109"/>
                </a:lnTo>
                <a:lnTo>
                  <a:pt x="125613" y="73120"/>
                </a:lnTo>
                <a:lnTo>
                  <a:pt x="131368" y="74461"/>
                </a:lnTo>
                <a:lnTo>
                  <a:pt x="137108" y="75355"/>
                </a:lnTo>
                <a:lnTo>
                  <a:pt x="142840" y="75950"/>
                </a:lnTo>
                <a:lnTo>
                  <a:pt x="148568" y="77300"/>
                </a:lnTo>
                <a:lnTo>
                  <a:pt x="154290" y="79152"/>
                </a:lnTo>
                <a:lnTo>
                  <a:pt x="160010" y="81340"/>
                </a:lnTo>
                <a:lnTo>
                  <a:pt x="164776" y="82798"/>
                </a:lnTo>
                <a:lnTo>
                  <a:pt x="168906" y="83770"/>
                </a:lnTo>
                <a:lnTo>
                  <a:pt x="172611" y="84418"/>
                </a:lnTo>
                <a:lnTo>
                  <a:pt x="176035" y="85803"/>
                </a:lnTo>
                <a:lnTo>
                  <a:pt x="179269" y="87678"/>
                </a:lnTo>
                <a:lnTo>
                  <a:pt x="182378" y="89881"/>
                </a:lnTo>
                <a:lnTo>
                  <a:pt x="188373" y="94869"/>
                </a:lnTo>
                <a:lnTo>
                  <a:pt x="191305" y="97533"/>
                </a:lnTo>
                <a:lnTo>
                  <a:pt x="192306" y="100261"/>
                </a:lnTo>
                <a:lnTo>
                  <a:pt x="192022" y="103032"/>
                </a:lnTo>
                <a:lnTo>
                  <a:pt x="190880" y="105832"/>
                </a:lnTo>
                <a:lnTo>
                  <a:pt x="189166" y="109604"/>
                </a:lnTo>
                <a:lnTo>
                  <a:pt x="184722" y="118874"/>
                </a:lnTo>
                <a:lnTo>
                  <a:pt x="181251" y="123061"/>
                </a:lnTo>
                <a:lnTo>
                  <a:pt x="177031" y="126805"/>
                </a:lnTo>
                <a:lnTo>
                  <a:pt x="172314" y="130253"/>
                </a:lnTo>
                <a:lnTo>
                  <a:pt x="167264" y="133504"/>
                </a:lnTo>
                <a:lnTo>
                  <a:pt x="161992" y="136625"/>
                </a:lnTo>
                <a:lnTo>
                  <a:pt x="156572" y="139657"/>
                </a:lnTo>
                <a:lnTo>
                  <a:pt x="145471" y="145566"/>
                </a:lnTo>
                <a:lnTo>
                  <a:pt x="139844" y="148476"/>
                </a:lnTo>
                <a:lnTo>
                  <a:pt x="135139" y="151368"/>
                </a:lnTo>
                <a:lnTo>
                  <a:pt x="131050" y="154248"/>
                </a:lnTo>
                <a:lnTo>
                  <a:pt x="127372" y="157121"/>
                </a:lnTo>
                <a:lnTo>
                  <a:pt x="123015" y="159989"/>
                </a:lnTo>
                <a:lnTo>
                  <a:pt x="118206" y="162853"/>
                </a:lnTo>
                <a:lnTo>
                  <a:pt x="113094" y="165715"/>
                </a:lnTo>
                <a:lnTo>
                  <a:pt x="108734" y="167623"/>
                </a:lnTo>
                <a:lnTo>
                  <a:pt x="104875" y="168895"/>
                </a:lnTo>
                <a:lnTo>
                  <a:pt x="101349" y="169743"/>
                </a:lnTo>
                <a:lnTo>
                  <a:pt x="98046" y="170309"/>
                </a:lnTo>
                <a:lnTo>
                  <a:pt x="94891" y="170686"/>
                </a:lnTo>
                <a:lnTo>
                  <a:pt x="91836" y="170937"/>
                </a:lnTo>
                <a:lnTo>
                  <a:pt x="85901" y="171216"/>
                </a:lnTo>
                <a:lnTo>
                  <a:pt x="82985" y="171291"/>
                </a:lnTo>
                <a:lnTo>
                  <a:pt x="80088" y="172293"/>
                </a:lnTo>
                <a:lnTo>
                  <a:pt x="74331" y="175946"/>
                </a:lnTo>
                <a:lnTo>
                  <a:pt x="71461" y="176349"/>
                </a:lnTo>
                <a:lnTo>
                  <a:pt x="68596" y="175665"/>
                </a:lnTo>
                <a:lnTo>
                  <a:pt x="60008" y="17143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1015"/>
          <p:cNvSpPr/>
          <p:nvPr/>
        </p:nvSpPr>
        <p:spPr>
          <a:xfrm>
            <a:off x="8326755" y="2048827"/>
            <a:ext cx="111443" cy="8574"/>
          </a:xfrm>
          <a:custGeom>
            <a:avLst/>
            <a:gdLst/>
            <a:ahLst/>
            <a:cxnLst/>
            <a:rect l="0" t="0" r="0" b="0"/>
            <a:pathLst>
              <a:path w="111443" h="8574">
                <a:moveTo>
                  <a:pt x="0" y="0"/>
                </a:moveTo>
                <a:lnTo>
                  <a:pt x="102325" y="0"/>
                </a:lnTo>
                <a:lnTo>
                  <a:pt x="102507" y="953"/>
                </a:lnTo>
                <a:lnTo>
                  <a:pt x="102628" y="2540"/>
                </a:lnTo>
                <a:lnTo>
                  <a:pt x="102708" y="4551"/>
                </a:lnTo>
                <a:lnTo>
                  <a:pt x="103715" y="5891"/>
                </a:lnTo>
                <a:lnTo>
                  <a:pt x="105338" y="6785"/>
                </a:lnTo>
                <a:lnTo>
                  <a:pt x="111442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1016"/>
          <p:cNvSpPr/>
          <p:nvPr/>
        </p:nvSpPr>
        <p:spPr>
          <a:xfrm>
            <a:off x="8318182" y="2117407"/>
            <a:ext cx="171451" cy="8574"/>
          </a:xfrm>
          <a:custGeom>
            <a:avLst/>
            <a:gdLst/>
            <a:ahLst/>
            <a:cxnLst/>
            <a:rect l="0" t="0" r="0" b="0"/>
            <a:pathLst>
              <a:path w="171451" h="8574">
                <a:moveTo>
                  <a:pt x="0" y="8573"/>
                </a:moveTo>
                <a:lnTo>
                  <a:pt x="11932" y="8573"/>
                </a:lnTo>
                <a:lnTo>
                  <a:pt x="14622" y="7620"/>
                </a:lnTo>
                <a:lnTo>
                  <a:pt x="17368" y="6032"/>
                </a:lnTo>
                <a:lnTo>
                  <a:pt x="20151" y="4022"/>
                </a:lnTo>
                <a:lnTo>
                  <a:pt x="23911" y="2681"/>
                </a:lnTo>
                <a:lnTo>
                  <a:pt x="28324" y="1788"/>
                </a:lnTo>
                <a:lnTo>
                  <a:pt x="33171" y="1191"/>
                </a:lnTo>
                <a:lnTo>
                  <a:pt x="38307" y="794"/>
                </a:lnTo>
                <a:lnTo>
                  <a:pt x="43635" y="530"/>
                </a:lnTo>
                <a:lnTo>
                  <a:pt x="54636" y="235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1017"/>
          <p:cNvSpPr/>
          <p:nvPr/>
        </p:nvSpPr>
        <p:spPr>
          <a:xfrm>
            <a:off x="8609647" y="1988820"/>
            <a:ext cx="51436" cy="205741"/>
          </a:xfrm>
          <a:custGeom>
            <a:avLst/>
            <a:gdLst/>
            <a:ahLst/>
            <a:cxnLst/>
            <a:rect l="0" t="0" r="0" b="0"/>
            <a:pathLst>
              <a:path w="51436" h="205741">
                <a:moveTo>
                  <a:pt x="0" y="0"/>
                </a:moveTo>
                <a:lnTo>
                  <a:pt x="4551" y="0"/>
                </a:lnTo>
                <a:lnTo>
                  <a:pt x="5892" y="952"/>
                </a:lnTo>
                <a:lnTo>
                  <a:pt x="6785" y="2540"/>
                </a:lnTo>
                <a:lnTo>
                  <a:pt x="7778" y="6843"/>
                </a:lnTo>
                <a:lnTo>
                  <a:pt x="8220" y="11931"/>
                </a:lnTo>
                <a:lnTo>
                  <a:pt x="9289" y="14622"/>
                </a:lnTo>
                <a:lnTo>
                  <a:pt x="10957" y="17368"/>
                </a:lnTo>
                <a:lnTo>
                  <a:pt x="13019" y="20151"/>
                </a:lnTo>
                <a:lnTo>
                  <a:pt x="15347" y="23911"/>
                </a:lnTo>
                <a:lnTo>
                  <a:pt x="17851" y="28323"/>
                </a:lnTo>
                <a:lnTo>
                  <a:pt x="23174" y="38305"/>
                </a:lnTo>
                <a:lnTo>
                  <a:pt x="28714" y="49092"/>
                </a:lnTo>
                <a:lnTo>
                  <a:pt x="30573" y="54635"/>
                </a:lnTo>
                <a:lnTo>
                  <a:pt x="31812" y="60236"/>
                </a:lnTo>
                <a:lnTo>
                  <a:pt x="32637" y="65875"/>
                </a:lnTo>
                <a:lnTo>
                  <a:pt x="34141" y="71539"/>
                </a:lnTo>
                <a:lnTo>
                  <a:pt x="36096" y="77220"/>
                </a:lnTo>
                <a:lnTo>
                  <a:pt x="38351" y="82912"/>
                </a:lnTo>
                <a:lnTo>
                  <a:pt x="39855" y="88612"/>
                </a:lnTo>
                <a:lnTo>
                  <a:pt x="40858" y="94317"/>
                </a:lnTo>
                <a:lnTo>
                  <a:pt x="41526" y="100026"/>
                </a:lnTo>
                <a:lnTo>
                  <a:pt x="42924" y="105736"/>
                </a:lnTo>
                <a:lnTo>
                  <a:pt x="44809" y="111448"/>
                </a:lnTo>
                <a:lnTo>
                  <a:pt x="47017" y="117161"/>
                </a:lnTo>
                <a:lnTo>
                  <a:pt x="48491" y="122875"/>
                </a:lnTo>
                <a:lnTo>
                  <a:pt x="49472" y="128589"/>
                </a:lnTo>
                <a:lnTo>
                  <a:pt x="50126" y="134303"/>
                </a:lnTo>
                <a:lnTo>
                  <a:pt x="50563" y="139065"/>
                </a:lnTo>
                <a:lnTo>
                  <a:pt x="50853" y="143193"/>
                </a:lnTo>
                <a:lnTo>
                  <a:pt x="51048" y="146897"/>
                </a:lnTo>
                <a:lnTo>
                  <a:pt x="51263" y="156092"/>
                </a:lnTo>
                <a:lnTo>
                  <a:pt x="51435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1018"/>
          <p:cNvSpPr/>
          <p:nvPr/>
        </p:nvSpPr>
        <p:spPr>
          <a:xfrm>
            <a:off x="5094922" y="2494597"/>
            <a:ext cx="205741" cy="25614"/>
          </a:xfrm>
          <a:custGeom>
            <a:avLst/>
            <a:gdLst/>
            <a:ahLst/>
            <a:cxnLst/>
            <a:rect l="0" t="0" r="0" b="0"/>
            <a:pathLst>
              <a:path w="205741" h="25614">
                <a:moveTo>
                  <a:pt x="0" y="17145"/>
                </a:moveTo>
                <a:lnTo>
                  <a:pt x="0" y="21696"/>
                </a:lnTo>
                <a:lnTo>
                  <a:pt x="953" y="23037"/>
                </a:lnTo>
                <a:lnTo>
                  <a:pt x="2540" y="23930"/>
                </a:lnTo>
                <a:lnTo>
                  <a:pt x="4551" y="24526"/>
                </a:lnTo>
                <a:lnTo>
                  <a:pt x="9325" y="25188"/>
                </a:lnTo>
                <a:lnTo>
                  <a:pt x="14622" y="25482"/>
                </a:lnTo>
                <a:lnTo>
                  <a:pt x="20151" y="25613"/>
                </a:lnTo>
                <a:lnTo>
                  <a:pt x="22959" y="24695"/>
                </a:lnTo>
                <a:lnTo>
                  <a:pt x="25784" y="23131"/>
                </a:lnTo>
                <a:lnTo>
                  <a:pt x="28619" y="21136"/>
                </a:lnTo>
                <a:lnTo>
                  <a:pt x="32414" y="19805"/>
                </a:lnTo>
                <a:lnTo>
                  <a:pt x="36850" y="18919"/>
                </a:lnTo>
                <a:lnTo>
                  <a:pt x="41711" y="18328"/>
                </a:lnTo>
                <a:lnTo>
                  <a:pt x="46858" y="16981"/>
                </a:lnTo>
                <a:lnTo>
                  <a:pt x="52194" y="15131"/>
                </a:lnTo>
                <a:lnTo>
                  <a:pt x="57656" y="12945"/>
                </a:lnTo>
                <a:lnTo>
                  <a:pt x="62250" y="11487"/>
                </a:lnTo>
                <a:lnTo>
                  <a:pt x="66265" y="10516"/>
                </a:lnTo>
                <a:lnTo>
                  <a:pt x="69894" y="9868"/>
                </a:lnTo>
                <a:lnTo>
                  <a:pt x="75171" y="9436"/>
                </a:lnTo>
                <a:lnTo>
                  <a:pt x="81546" y="9148"/>
                </a:lnTo>
                <a:lnTo>
                  <a:pt x="88655" y="8956"/>
                </a:lnTo>
                <a:lnTo>
                  <a:pt x="95298" y="7876"/>
                </a:lnTo>
                <a:lnTo>
                  <a:pt x="101632" y="6203"/>
                </a:lnTo>
                <a:lnTo>
                  <a:pt x="107760" y="4135"/>
                </a:lnTo>
                <a:lnTo>
                  <a:pt x="113750" y="2757"/>
                </a:lnTo>
                <a:lnTo>
                  <a:pt x="119648" y="1838"/>
                </a:lnTo>
                <a:lnTo>
                  <a:pt x="125485" y="1225"/>
                </a:lnTo>
                <a:lnTo>
                  <a:pt x="131282" y="817"/>
                </a:lnTo>
                <a:lnTo>
                  <a:pt x="137051" y="545"/>
                </a:lnTo>
                <a:lnTo>
                  <a:pt x="151733" y="161"/>
                </a:lnTo>
                <a:lnTo>
                  <a:pt x="191055" y="3"/>
                </a:lnTo>
                <a:lnTo>
                  <a:pt x="20574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1019"/>
          <p:cNvSpPr/>
          <p:nvPr/>
        </p:nvSpPr>
        <p:spPr>
          <a:xfrm>
            <a:off x="5394959" y="2401525"/>
            <a:ext cx="256661" cy="212688"/>
          </a:xfrm>
          <a:custGeom>
            <a:avLst/>
            <a:gdLst/>
            <a:ahLst/>
            <a:cxnLst/>
            <a:rect l="0" t="0" r="0" b="0"/>
            <a:pathLst>
              <a:path w="256661" h="212688">
                <a:moveTo>
                  <a:pt x="0" y="24492"/>
                </a:moveTo>
                <a:lnTo>
                  <a:pt x="4552" y="24492"/>
                </a:lnTo>
                <a:lnTo>
                  <a:pt x="6844" y="23539"/>
                </a:lnTo>
                <a:lnTo>
                  <a:pt x="11932" y="19941"/>
                </a:lnTo>
                <a:lnTo>
                  <a:pt x="15575" y="18601"/>
                </a:lnTo>
                <a:lnTo>
                  <a:pt x="19909" y="17707"/>
                </a:lnTo>
                <a:lnTo>
                  <a:pt x="24702" y="17111"/>
                </a:lnTo>
                <a:lnTo>
                  <a:pt x="28851" y="15761"/>
                </a:lnTo>
                <a:lnTo>
                  <a:pt x="36000" y="11722"/>
                </a:lnTo>
                <a:lnTo>
                  <a:pt x="40193" y="10264"/>
                </a:lnTo>
                <a:lnTo>
                  <a:pt x="44893" y="9291"/>
                </a:lnTo>
                <a:lnTo>
                  <a:pt x="49931" y="8643"/>
                </a:lnTo>
                <a:lnTo>
                  <a:pt x="55195" y="8211"/>
                </a:lnTo>
                <a:lnTo>
                  <a:pt x="60610" y="7923"/>
                </a:lnTo>
                <a:lnTo>
                  <a:pt x="66124" y="7731"/>
                </a:lnTo>
                <a:lnTo>
                  <a:pt x="71705" y="6651"/>
                </a:lnTo>
                <a:lnTo>
                  <a:pt x="77331" y="4978"/>
                </a:lnTo>
                <a:lnTo>
                  <a:pt x="82987" y="2910"/>
                </a:lnTo>
                <a:lnTo>
                  <a:pt x="89615" y="1532"/>
                </a:lnTo>
                <a:lnTo>
                  <a:pt x="96891" y="613"/>
                </a:lnTo>
                <a:lnTo>
                  <a:pt x="104599" y="0"/>
                </a:lnTo>
                <a:lnTo>
                  <a:pt x="110690" y="544"/>
                </a:lnTo>
                <a:lnTo>
                  <a:pt x="115704" y="1859"/>
                </a:lnTo>
                <a:lnTo>
                  <a:pt x="119998" y="3688"/>
                </a:lnTo>
                <a:lnTo>
                  <a:pt x="124767" y="4908"/>
                </a:lnTo>
                <a:lnTo>
                  <a:pt x="129851" y="5721"/>
                </a:lnTo>
                <a:lnTo>
                  <a:pt x="135144" y="6263"/>
                </a:lnTo>
                <a:lnTo>
                  <a:pt x="139626" y="7577"/>
                </a:lnTo>
                <a:lnTo>
                  <a:pt x="147147" y="11577"/>
                </a:lnTo>
                <a:lnTo>
                  <a:pt x="153664" y="16529"/>
                </a:lnTo>
                <a:lnTo>
                  <a:pt x="156735" y="19184"/>
                </a:lnTo>
                <a:lnTo>
                  <a:pt x="158783" y="21906"/>
                </a:lnTo>
                <a:lnTo>
                  <a:pt x="161058" y="27470"/>
                </a:lnTo>
                <a:lnTo>
                  <a:pt x="162069" y="33118"/>
                </a:lnTo>
                <a:lnTo>
                  <a:pt x="162339" y="35958"/>
                </a:lnTo>
                <a:lnTo>
                  <a:pt x="161566" y="38803"/>
                </a:lnTo>
                <a:lnTo>
                  <a:pt x="158167" y="44505"/>
                </a:lnTo>
                <a:lnTo>
                  <a:pt x="155928" y="48312"/>
                </a:lnTo>
                <a:lnTo>
                  <a:pt x="153482" y="52754"/>
                </a:lnTo>
                <a:lnTo>
                  <a:pt x="150899" y="57621"/>
                </a:lnTo>
                <a:lnTo>
                  <a:pt x="147272" y="62771"/>
                </a:lnTo>
                <a:lnTo>
                  <a:pt x="142949" y="68108"/>
                </a:lnTo>
                <a:lnTo>
                  <a:pt x="138162" y="73572"/>
                </a:lnTo>
                <a:lnTo>
                  <a:pt x="130303" y="82183"/>
                </a:lnTo>
                <a:lnTo>
                  <a:pt x="122683" y="90138"/>
                </a:lnTo>
                <a:lnTo>
                  <a:pt x="101305" y="111747"/>
                </a:lnTo>
                <a:lnTo>
                  <a:pt x="98017" y="114095"/>
                </a:lnTo>
                <a:lnTo>
                  <a:pt x="91824" y="116703"/>
                </a:lnTo>
                <a:lnTo>
                  <a:pt x="85895" y="120402"/>
                </a:lnTo>
                <a:lnTo>
                  <a:pt x="78880" y="125987"/>
                </a:lnTo>
                <a:lnTo>
                  <a:pt x="75381" y="126751"/>
                </a:lnTo>
                <a:lnTo>
                  <a:pt x="73114" y="126955"/>
                </a:lnTo>
                <a:lnTo>
                  <a:pt x="72556" y="127091"/>
                </a:lnTo>
                <a:lnTo>
                  <a:pt x="76918" y="127352"/>
                </a:lnTo>
                <a:lnTo>
                  <a:pt x="81635" y="122808"/>
                </a:lnTo>
                <a:lnTo>
                  <a:pt x="88987" y="118036"/>
                </a:lnTo>
                <a:lnTo>
                  <a:pt x="93615" y="115429"/>
                </a:lnTo>
                <a:lnTo>
                  <a:pt x="98605" y="113692"/>
                </a:lnTo>
                <a:lnTo>
                  <a:pt x="103837" y="112534"/>
                </a:lnTo>
                <a:lnTo>
                  <a:pt x="109230" y="111761"/>
                </a:lnTo>
                <a:lnTo>
                  <a:pt x="113778" y="110294"/>
                </a:lnTo>
                <a:lnTo>
                  <a:pt x="121370" y="106124"/>
                </a:lnTo>
                <a:lnTo>
                  <a:pt x="126634" y="104631"/>
                </a:lnTo>
                <a:lnTo>
                  <a:pt x="133000" y="103635"/>
                </a:lnTo>
                <a:lnTo>
                  <a:pt x="140102" y="102972"/>
                </a:lnTo>
                <a:lnTo>
                  <a:pt x="146742" y="101577"/>
                </a:lnTo>
                <a:lnTo>
                  <a:pt x="153073" y="99695"/>
                </a:lnTo>
                <a:lnTo>
                  <a:pt x="159199" y="97487"/>
                </a:lnTo>
                <a:lnTo>
                  <a:pt x="166140" y="96015"/>
                </a:lnTo>
                <a:lnTo>
                  <a:pt x="173625" y="95034"/>
                </a:lnTo>
                <a:lnTo>
                  <a:pt x="181473" y="94380"/>
                </a:lnTo>
                <a:lnTo>
                  <a:pt x="188610" y="93944"/>
                </a:lnTo>
                <a:lnTo>
                  <a:pt x="201619" y="93460"/>
                </a:lnTo>
                <a:lnTo>
                  <a:pt x="207755" y="94283"/>
                </a:lnTo>
                <a:lnTo>
                  <a:pt x="213752" y="95784"/>
                </a:lnTo>
                <a:lnTo>
                  <a:pt x="219654" y="97738"/>
                </a:lnTo>
                <a:lnTo>
                  <a:pt x="224541" y="99040"/>
                </a:lnTo>
                <a:lnTo>
                  <a:pt x="232511" y="100487"/>
                </a:lnTo>
                <a:lnTo>
                  <a:pt x="239229" y="103670"/>
                </a:lnTo>
                <a:lnTo>
                  <a:pt x="245389" y="108260"/>
                </a:lnTo>
                <a:lnTo>
                  <a:pt x="251302" y="113475"/>
                </a:lnTo>
                <a:lnTo>
                  <a:pt x="253260" y="116199"/>
                </a:lnTo>
                <a:lnTo>
                  <a:pt x="255435" y="121766"/>
                </a:lnTo>
                <a:lnTo>
                  <a:pt x="256402" y="127415"/>
                </a:lnTo>
                <a:lnTo>
                  <a:pt x="256660" y="130255"/>
                </a:lnTo>
                <a:lnTo>
                  <a:pt x="255879" y="134053"/>
                </a:lnTo>
                <a:lnTo>
                  <a:pt x="254407" y="138490"/>
                </a:lnTo>
                <a:lnTo>
                  <a:pt x="252472" y="143353"/>
                </a:lnTo>
                <a:lnTo>
                  <a:pt x="251182" y="147548"/>
                </a:lnTo>
                <a:lnTo>
                  <a:pt x="250323" y="151297"/>
                </a:lnTo>
                <a:lnTo>
                  <a:pt x="249749" y="154749"/>
                </a:lnTo>
                <a:lnTo>
                  <a:pt x="247462" y="158002"/>
                </a:lnTo>
                <a:lnTo>
                  <a:pt x="239841" y="164157"/>
                </a:lnTo>
                <a:lnTo>
                  <a:pt x="235141" y="168085"/>
                </a:lnTo>
                <a:lnTo>
                  <a:pt x="230104" y="172608"/>
                </a:lnTo>
                <a:lnTo>
                  <a:pt x="224840" y="177529"/>
                </a:lnTo>
                <a:lnTo>
                  <a:pt x="219426" y="181761"/>
                </a:lnTo>
                <a:lnTo>
                  <a:pt x="213912" y="185536"/>
                </a:lnTo>
                <a:lnTo>
                  <a:pt x="208330" y="189005"/>
                </a:lnTo>
                <a:lnTo>
                  <a:pt x="202705" y="192269"/>
                </a:lnTo>
                <a:lnTo>
                  <a:pt x="191374" y="198437"/>
                </a:lnTo>
                <a:lnTo>
                  <a:pt x="186637" y="200463"/>
                </a:lnTo>
                <a:lnTo>
                  <a:pt x="178835" y="202714"/>
                </a:lnTo>
                <a:lnTo>
                  <a:pt x="174469" y="204267"/>
                </a:lnTo>
                <a:lnTo>
                  <a:pt x="169653" y="206254"/>
                </a:lnTo>
                <a:lnTo>
                  <a:pt x="164537" y="208532"/>
                </a:lnTo>
                <a:lnTo>
                  <a:pt x="160174" y="210050"/>
                </a:lnTo>
                <a:lnTo>
                  <a:pt x="152786" y="211737"/>
                </a:lnTo>
                <a:lnTo>
                  <a:pt x="148530" y="212187"/>
                </a:lnTo>
                <a:lnTo>
                  <a:pt x="143788" y="212487"/>
                </a:lnTo>
                <a:lnTo>
                  <a:pt x="138721" y="212687"/>
                </a:lnTo>
                <a:lnTo>
                  <a:pt x="135343" y="211868"/>
                </a:lnTo>
                <a:lnTo>
                  <a:pt x="133092" y="210369"/>
                </a:lnTo>
                <a:lnTo>
                  <a:pt x="131591" y="208418"/>
                </a:lnTo>
                <a:lnTo>
                  <a:pt x="129637" y="207117"/>
                </a:lnTo>
                <a:lnTo>
                  <a:pt x="124927" y="205671"/>
                </a:lnTo>
                <a:lnTo>
                  <a:pt x="123290" y="204333"/>
                </a:lnTo>
                <a:lnTo>
                  <a:pt x="122198" y="202489"/>
                </a:lnTo>
                <a:lnTo>
                  <a:pt x="121470" y="200307"/>
                </a:lnTo>
                <a:lnTo>
                  <a:pt x="120033" y="198852"/>
                </a:lnTo>
                <a:lnTo>
                  <a:pt x="118123" y="197882"/>
                </a:lnTo>
                <a:lnTo>
                  <a:pt x="115896" y="197235"/>
                </a:lnTo>
                <a:lnTo>
                  <a:pt x="110882" y="193977"/>
                </a:lnTo>
                <a:lnTo>
                  <a:pt x="104453" y="188675"/>
                </a:lnTo>
                <a:lnTo>
                  <a:pt x="103925" y="187287"/>
                </a:lnTo>
                <a:lnTo>
                  <a:pt x="103079" y="180756"/>
                </a:lnTo>
                <a:lnTo>
                  <a:pt x="102870" y="17879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1020"/>
          <p:cNvSpPr/>
          <p:nvPr/>
        </p:nvSpPr>
        <p:spPr>
          <a:xfrm>
            <a:off x="5724348" y="2494607"/>
            <a:ext cx="30657" cy="17136"/>
          </a:xfrm>
          <a:custGeom>
            <a:avLst/>
            <a:gdLst/>
            <a:ahLst/>
            <a:cxnLst/>
            <a:rect l="0" t="0" r="0" b="0"/>
            <a:pathLst>
              <a:path w="30657" h="17136">
                <a:moveTo>
                  <a:pt x="4939" y="17135"/>
                </a:moveTo>
                <a:lnTo>
                  <a:pt x="0" y="17135"/>
                </a:lnTo>
                <a:lnTo>
                  <a:pt x="4866" y="17135"/>
                </a:lnTo>
                <a:lnTo>
                  <a:pt x="4890" y="16182"/>
                </a:lnTo>
                <a:lnTo>
                  <a:pt x="4918" y="12584"/>
                </a:lnTo>
                <a:lnTo>
                  <a:pt x="5877" y="11244"/>
                </a:lnTo>
                <a:lnTo>
                  <a:pt x="7469" y="10350"/>
                </a:lnTo>
                <a:lnTo>
                  <a:pt x="9484" y="9754"/>
                </a:lnTo>
                <a:lnTo>
                  <a:pt x="11779" y="8404"/>
                </a:lnTo>
                <a:lnTo>
                  <a:pt x="14261" y="6552"/>
                </a:lnTo>
                <a:lnTo>
                  <a:pt x="20539" y="1286"/>
                </a:lnTo>
                <a:lnTo>
                  <a:pt x="22007" y="854"/>
                </a:lnTo>
                <a:lnTo>
                  <a:pt x="23937" y="566"/>
                </a:lnTo>
                <a:lnTo>
                  <a:pt x="30540" y="0"/>
                </a:lnTo>
                <a:lnTo>
                  <a:pt x="30579" y="949"/>
                </a:lnTo>
                <a:lnTo>
                  <a:pt x="30656" y="85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1021"/>
          <p:cNvSpPr/>
          <p:nvPr/>
        </p:nvSpPr>
        <p:spPr>
          <a:xfrm>
            <a:off x="5840729" y="2391841"/>
            <a:ext cx="188597" cy="205239"/>
          </a:xfrm>
          <a:custGeom>
            <a:avLst/>
            <a:gdLst/>
            <a:ahLst/>
            <a:cxnLst/>
            <a:rect l="0" t="0" r="0" b="0"/>
            <a:pathLst>
              <a:path w="188597" h="205239">
                <a:moveTo>
                  <a:pt x="0" y="25604"/>
                </a:moveTo>
                <a:lnTo>
                  <a:pt x="7382" y="18223"/>
                </a:lnTo>
                <a:lnTo>
                  <a:pt x="13124" y="17560"/>
                </a:lnTo>
                <a:lnTo>
                  <a:pt x="17322" y="17384"/>
                </a:lnTo>
                <a:lnTo>
                  <a:pt x="21073" y="16314"/>
                </a:lnTo>
                <a:lnTo>
                  <a:pt x="24526" y="14648"/>
                </a:lnTo>
                <a:lnTo>
                  <a:pt x="27781" y="12585"/>
                </a:lnTo>
                <a:lnTo>
                  <a:pt x="30904" y="11209"/>
                </a:lnTo>
                <a:lnTo>
                  <a:pt x="33937" y="10292"/>
                </a:lnTo>
                <a:lnTo>
                  <a:pt x="36913" y="9681"/>
                </a:lnTo>
                <a:lnTo>
                  <a:pt x="40801" y="8321"/>
                </a:lnTo>
                <a:lnTo>
                  <a:pt x="45298" y="6462"/>
                </a:lnTo>
                <a:lnTo>
                  <a:pt x="50202" y="4270"/>
                </a:lnTo>
                <a:lnTo>
                  <a:pt x="54423" y="2809"/>
                </a:lnTo>
                <a:lnTo>
                  <a:pt x="58190" y="1834"/>
                </a:lnTo>
                <a:lnTo>
                  <a:pt x="61653" y="1185"/>
                </a:lnTo>
                <a:lnTo>
                  <a:pt x="66820" y="752"/>
                </a:lnTo>
                <a:lnTo>
                  <a:pt x="73122" y="463"/>
                </a:lnTo>
                <a:lnTo>
                  <a:pt x="94666" y="0"/>
                </a:lnTo>
                <a:lnTo>
                  <a:pt x="99306" y="915"/>
                </a:lnTo>
                <a:lnTo>
                  <a:pt x="104304" y="2477"/>
                </a:lnTo>
                <a:lnTo>
                  <a:pt x="109541" y="4471"/>
                </a:lnTo>
                <a:lnTo>
                  <a:pt x="113985" y="6753"/>
                </a:lnTo>
                <a:lnTo>
                  <a:pt x="117900" y="9226"/>
                </a:lnTo>
                <a:lnTo>
                  <a:pt x="121463" y="11828"/>
                </a:lnTo>
                <a:lnTo>
                  <a:pt x="124790" y="15467"/>
                </a:lnTo>
                <a:lnTo>
                  <a:pt x="127961" y="19799"/>
                </a:lnTo>
                <a:lnTo>
                  <a:pt x="131028" y="24591"/>
                </a:lnTo>
                <a:lnTo>
                  <a:pt x="133072" y="28738"/>
                </a:lnTo>
                <a:lnTo>
                  <a:pt x="134435" y="32456"/>
                </a:lnTo>
                <a:lnTo>
                  <a:pt x="135344" y="35887"/>
                </a:lnTo>
                <a:lnTo>
                  <a:pt x="135949" y="40079"/>
                </a:lnTo>
                <a:lnTo>
                  <a:pt x="136353" y="44779"/>
                </a:lnTo>
                <a:lnTo>
                  <a:pt x="136622" y="49817"/>
                </a:lnTo>
                <a:lnTo>
                  <a:pt x="135849" y="55081"/>
                </a:lnTo>
                <a:lnTo>
                  <a:pt x="134381" y="60495"/>
                </a:lnTo>
                <a:lnTo>
                  <a:pt x="132450" y="66009"/>
                </a:lnTo>
                <a:lnTo>
                  <a:pt x="129258" y="71591"/>
                </a:lnTo>
                <a:lnTo>
                  <a:pt x="125225" y="77217"/>
                </a:lnTo>
                <a:lnTo>
                  <a:pt x="120631" y="82873"/>
                </a:lnTo>
                <a:lnTo>
                  <a:pt x="116615" y="88548"/>
                </a:lnTo>
                <a:lnTo>
                  <a:pt x="112987" y="94236"/>
                </a:lnTo>
                <a:lnTo>
                  <a:pt x="109615" y="99934"/>
                </a:lnTo>
                <a:lnTo>
                  <a:pt x="105461" y="105637"/>
                </a:lnTo>
                <a:lnTo>
                  <a:pt x="100788" y="111344"/>
                </a:lnTo>
                <a:lnTo>
                  <a:pt x="95767" y="117054"/>
                </a:lnTo>
                <a:lnTo>
                  <a:pt x="90515" y="122765"/>
                </a:lnTo>
                <a:lnTo>
                  <a:pt x="79599" y="134192"/>
                </a:lnTo>
                <a:lnTo>
                  <a:pt x="74974" y="139906"/>
                </a:lnTo>
                <a:lnTo>
                  <a:pt x="70938" y="145620"/>
                </a:lnTo>
                <a:lnTo>
                  <a:pt x="67294" y="151334"/>
                </a:lnTo>
                <a:lnTo>
                  <a:pt x="63913" y="156097"/>
                </a:lnTo>
                <a:lnTo>
                  <a:pt x="60706" y="160224"/>
                </a:lnTo>
                <a:lnTo>
                  <a:pt x="57616" y="163928"/>
                </a:lnTo>
                <a:lnTo>
                  <a:pt x="54604" y="167350"/>
                </a:lnTo>
                <a:lnTo>
                  <a:pt x="48716" y="173692"/>
                </a:lnTo>
                <a:lnTo>
                  <a:pt x="35996" y="186744"/>
                </a:lnTo>
                <a:lnTo>
                  <a:pt x="35427" y="188275"/>
                </a:lnTo>
                <a:lnTo>
                  <a:pt x="34796" y="192517"/>
                </a:lnTo>
                <a:lnTo>
                  <a:pt x="35580" y="194029"/>
                </a:lnTo>
                <a:lnTo>
                  <a:pt x="37055" y="195037"/>
                </a:lnTo>
                <a:lnTo>
                  <a:pt x="38991" y="195709"/>
                </a:lnTo>
                <a:lnTo>
                  <a:pt x="40282" y="197110"/>
                </a:lnTo>
                <a:lnTo>
                  <a:pt x="41142" y="198996"/>
                </a:lnTo>
                <a:lnTo>
                  <a:pt x="41716" y="201206"/>
                </a:lnTo>
                <a:lnTo>
                  <a:pt x="43051" y="202680"/>
                </a:lnTo>
                <a:lnTo>
                  <a:pt x="44893" y="203662"/>
                </a:lnTo>
                <a:lnTo>
                  <a:pt x="49480" y="204753"/>
                </a:lnTo>
                <a:lnTo>
                  <a:pt x="54694" y="205238"/>
                </a:lnTo>
                <a:lnTo>
                  <a:pt x="58370" y="204415"/>
                </a:lnTo>
                <a:lnTo>
                  <a:pt x="62726" y="202914"/>
                </a:lnTo>
                <a:lnTo>
                  <a:pt x="67535" y="200960"/>
                </a:lnTo>
                <a:lnTo>
                  <a:pt x="72646" y="199658"/>
                </a:lnTo>
                <a:lnTo>
                  <a:pt x="77959" y="198790"/>
                </a:lnTo>
                <a:lnTo>
                  <a:pt x="83405" y="198211"/>
                </a:lnTo>
                <a:lnTo>
                  <a:pt x="88941" y="197825"/>
                </a:lnTo>
                <a:lnTo>
                  <a:pt x="94537" y="197568"/>
                </a:lnTo>
                <a:lnTo>
                  <a:pt x="100172" y="197397"/>
                </a:lnTo>
                <a:lnTo>
                  <a:pt x="105834" y="196330"/>
                </a:lnTo>
                <a:lnTo>
                  <a:pt x="111514" y="194666"/>
                </a:lnTo>
                <a:lnTo>
                  <a:pt x="117205" y="192604"/>
                </a:lnTo>
                <a:lnTo>
                  <a:pt x="122904" y="191230"/>
                </a:lnTo>
                <a:lnTo>
                  <a:pt x="128609" y="190314"/>
                </a:lnTo>
                <a:lnTo>
                  <a:pt x="134317" y="189703"/>
                </a:lnTo>
                <a:lnTo>
                  <a:pt x="140027" y="188343"/>
                </a:lnTo>
                <a:lnTo>
                  <a:pt x="145739" y="186484"/>
                </a:lnTo>
                <a:lnTo>
                  <a:pt x="151452" y="184292"/>
                </a:lnTo>
                <a:lnTo>
                  <a:pt x="157166" y="182831"/>
                </a:lnTo>
                <a:lnTo>
                  <a:pt x="162880" y="181857"/>
                </a:lnTo>
                <a:lnTo>
                  <a:pt x="168594" y="181207"/>
                </a:lnTo>
                <a:lnTo>
                  <a:pt x="173357" y="180775"/>
                </a:lnTo>
                <a:lnTo>
                  <a:pt x="177484" y="180486"/>
                </a:lnTo>
                <a:lnTo>
                  <a:pt x="188596" y="17990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1022"/>
          <p:cNvSpPr/>
          <p:nvPr/>
        </p:nvSpPr>
        <p:spPr>
          <a:xfrm>
            <a:off x="6132195" y="2451735"/>
            <a:ext cx="180023" cy="25718"/>
          </a:xfrm>
          <a:custGeom>
            <a:avLst/>
            <a:gdLst/>
            <a:ahLst/>
            <a:cxnLst/>
            <a:rect l="0" t="0" r="0" b="0"/>
            <a:pathLst>
              <a:path w="180023" h="25718">
                <a:moveTo>
                  <a:pt x="0" y="25717"/>
                </a:moveTo>
                <a:lnTo>
                  <a:pt x="0" y="21166"/>
                </a:lnTo>
                <a:lnTo>
                  <a:pt x="952" y="19825"/>
                </a:lnTo>
                <a:lnTo>
                  <a:pt x="2540" y="18932"/>
                </a:lnTo>
                <a:lnTo>
                  <a:pt x="7381" y="17498"/>
                </a:lnTo>
                <a:lnTo>
                  <a:pt x="9683" y="17380"/>
                </a:lnTo>
                <a:lnTo>
                  <a:pt x="21072" y="17214"/>
                </a:lnTo>
                <a:lnTo>
                  <a:pt x="67042" y="17145"/>
                </a:lnTo>
                <a:lnTo>
                  <a:pt x="72317" y="16193"/>
                </a:lnTo>
                <a:lnTo>
                  <a:pt x="77739" y="14605"/>
                </a:lnTo>
                <a:lnTo>
                  <a:pt x="83258" y="12594"/>
                </a:lnTo>
                <a:lnTo>
                  <a:pt x="88843" y="11253"/>
                </a:lnTo>
                <a:lnTo>
                  <a:pt x="94471" y="10360"/>
                </a:lnTo>
                <a:lnTo>
                  <a:pt x="100128" y="9764"/>
                </a:lnTo>
                <a:lnTo>
                  <a:pt x="105804" y="9367"/>
                </a:lnTo>
                <a:lnTo>
                  <a:pt x="111494" y="9102"/>
                </a:lnTo>
                <a:lnTo>
                  <a:pt x="122895" y="8808"/>
                </a:lnTo>
                <a:lnTo>
                  <a:pt x="134312" y="8677"/>
                </a:lnTo>
                <a:lnTo>
                  <a:pt x="139071" y="7689"/>
                </a:lnTo>
                <a:lnTo>
                  <a:pt x="143197" y="6079"/>
                </a:lnTo>
                <a:lnTo>
                  <a:pt x="146899" y="4052"/>
                </a:lnTo>
                <a:lnTo>
                  <a:pt x="151273" y="2701"/>
                </a:lnTo>
                <a:lnTo>
                  <a:pt x="156094" y="1801"/>
                </a:lnTo>
                <a:lnTo>
                  <a:pt x="161212" y="1200"/>
                </a:lnTo>
                <a:lnTo>
                  <a:pt x="165577" y="800"/>
                </a:lnTo>
                <a:lnTo>
                  <a:pt x="169440" y="533"/>
                </a:lnTo>
                <a:lnTo>
                  <a:pt x="18002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1023"/>
          <p:cNvSpPr/>
          <p:nvPr/>
        </p:nvSpPr>
        <p:spPr>
          <a:xfrm>
            <a:off x="6209347" y="2520314"/>
            <a:ext cx="145733" cy="8574"/>
          </a:xfrm>
          <a:custGeom>
            <a:avLst/>
            <a:gdLst/>
            <a:ahLst/>
            <a:cxnLst/>
            <a:rect l="0" t="0" r="0" b="0"/>
            <a:pathLst>
              <a:path w="145733" h="8574">
                <a:moveTo>
                  <a:pt x="0" y="8573"/>
                </a:moveTo>
                <a:lnTo>
                  <a:pt x="41711" y="8573"/>
                </a:lnTo>
                <a:lnTo>
                  <a:pt x="46858" y="7621"/>
                </a:lnTo>
                <a:lnTo>
                  <a:pt x="52194" y="6033"/>
                </a:lnTo>
                <a:lnTo>
                  <a:pt x="57656" y="4022"/>
                </a:lnTo>
                <a:lnTo>
                  <a:pt x="63202" y="2681"/>
                </a:lnTo>
                <a:lnTo>
                  <a:pt x="68805" y="1788"/>
                </a:lnTo>
                <a:lnTo>
                  <a:pt x="74445" y="1192"/>
                </a:lnTo>
                <a:lnTo>
                  <a:pt x="80110" y="795"/>
                </a:lnTo>
                <a:lnTo>
                  <a:pt x="85792" y="530"/>
                </a:lnTo>
                <a:lnTo>
                  <a:pt x="97185" y="236"/>
                </a:lnTo>
                <a:lnTo>
                  <a:pt x="14573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1024"/>
          <p:cNvSpPr/>
          <p:nvPr/>
        </p:nvSpPr>
        <p:spPr>
          <a:xfrm>
            <a:off x="6457950" y="2495821"/>
            <a:ext cx="94298" cy="24494"/>
          </a:xfrm>
          <a:custGeom>
            <a:avLst/>
            <a:gdLst/>
            <a:ahLst/>
            <a:cxnLst/>
            <a:rect l="0" t="0" r="0" b="0"/>
            <a:pathLst>
              <a:path w="94298" h="24494">
                <a:moveTo>
                  <a:pt x="0" y="24493"/>
                </a:moveTo>
                <a:lnTo>
                  <a:pt x="0" y="19943"/>
                </a:lnTo>
                <a:lnTo>
                  <a:pt x="952" y="18602"/>
                </a:lnTo>
                <a:lnTo>
                  <a:pt x="2540" y="17708"/>
                </a:lnTo>
                <a:lnTo>
                  <a:pt x="7380" y="16274"/>
                </a:lnTo>
                <a:lnTo>
                  <a:pt x="9683" y="15204"/>
                </a:lnTo>
                <a:lnTo>
                  <a:pt x="17321" y="11475"/>
                </a:lnTo>
                <a:lnTo>
                  <a:pt x="22025" y="10099"/>
                </a:lnTo>
                <a:lnTo>
                  <a:pt x="27065" y="9182"/>
                </a:lnTo>
                <a:lnTo>
                  <a:pt x="32331" y="8571"/>
                </a:lnTo>
                <a:lnTo>
                  <a:pt x="36794" y="8164"/>
                </a:lnTo>
                <a:lnTo>
                  <a:pt x="40721" y="7892"/>
                </a:lnTo>
                <a:lnTo>
                  <a:pt x="44293" y="7711"/>
                </a:lnTo>
                <a:lnTo>
                  <a:pt x="48578" y="6638"/>
                </a:lnTo>
                <a:lnTo>
                  <a:pt x="53340" y="4970"/>
                </a:lnTo>
                <a:lnTo>
                  <a:pt x="58420" y="2905"/>
                </a:lnTo>
                <a:lnTo>
                  <a:pt x="62759" y="1529"/>
                </a:lnTo>
                <a:lnTo>
                  <a:pt x="66604" y="611"/>
                </a:lnTo>
                <a:lnTo>
                  <a:pt x="70120" y="0"/>
                </a:lnTo>
                <a:lnTo>
                  <a:pt x="73417" y="544"/>
                </a:lnTo>
                <a:lnTo>
                  <a:pt x="76567" y="1860"/>
                </a:lnTo>
                <a:lnTo>
                  <a:pt x="79619" y="3689"/>
                </a:lnTo>
                <a:lnTo>
                  <a:pt x="82607" y="4909"/>
                </a:lnTo>
                <a:lnTo>
                  <a:pt x="85552" y="5722"/>
                </a:lnTo>
                <a:lnTo>
                  <a:pt x="94297" y="734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1025"/>
          <p:cNvSpPr/>
          <p:nvPr/>
        </p:nvSpPr>
        <p:spPr>
          <a:xfrm>
            <a:off x="6723698" y="2383155"/>
            <a:ext cx="119875" cy="205741"/>
          </a:xfrm>
          <a:custGeom>
            <a:avLst/>
            <a:gdLst/>
            <a:ahLst/>
            <a:cxnLst/>
            <a:rect l="0" t="0" r="0" b="0"/>
            <a:pathLst>
              <a:path w="119875" h="205741">
                <a:moveTo>
                  <a:pt x="17144" y="0"/>
                </a:moveTo>
                <a:lnTo>
                  <a:pt x="17144" y="11931"/>
                </a:lnTo>
                <a:lnTo>
                  <a:pt x="16192" y="14622"/>
                </a:lnTo>
                <a:lnTo>
                  <a:pt x="12593" y="20151"/>
                </a:lnTo>
                <a:lnTo>
                  <a:pt x="10359" y="25783"/>
                </a:lnTo>
                <a:lnTo>
                  <a:pt x="9366" y="31461"/>
                </a:lnTo>
                <a:lnTo>
                  <a:pt x="8925" y="37160"/>
                </a:lnTo>
                <a:lnTo>
                  <a:pt x="7855" y="40966"/>
                </a:lnTo>
                <a:lnTo>
                  <a:pt x="6188" y="45408"/>
                </a:lnTo>
                <a:lnTo>
                  <a:pt x="4125" y="50274"/>
                </a:lnTo>
                <a:lnTo>
                  <a:pt x="2750" y="54471"/>
                </a:lnTo>
                <a:lnTo>
                  <a:pt x="1833" y="58221"/>
                </a:lnTo>
                <a:lnTo>
                  <a:pt x="1222" y="61674"/>
                </a:lnTo>
                <a:lnTo>
                  <a:pt x="814" y="65881"/>
                </a:lnTo>
                <a:lnTo>
                  <a:pt x="543" y="70590"/>
                </a:lnTo>
                <a:lnTo>
                  <a:pt x="241" y="79951"/>
                </a:lnTo>
                <a:lnTo>
                  <a:pt x="71" y="91528"/>
                </a:lnTo>
                <a:lnTo>
                  <a:pt x="0" y="138711"/>
                </a:lnTo>
                <a:lnTo>
                  <a:pt x="952" y="142004"/>
                </a:lnTo>
                <a:lnTo>
                  <a:pt x="4550" y="148203"/>
                </a:lnTo>
                <a:lnTo>
                  <a:pt x="6784" y="154133"/>
                </a:lnTo>
                <a:lnTo>
                  <a:pt x="7380" y="157048"/>
                </a:lnTo>
                <a:lnTo>
                  <a:pt x="9682" y="160896"/>
                </a:lnTo>
                <a:lnTo>
                  <a:pt x="13122" y="165366"/>
                </a:lnTo>
                <a:lnTo>
                  <a:pt x="23228" y="177127"/>
                </a:lnTo>
                <a:lnTo>
                  <a:pt x="25010" y="179045"/>
                </a:lnTo>
                <a:lnTo>
                  <a:pt x="29530" y="183715"/>
                </a:lnTo>
                <a:lnTo>
                  <a:pt x="33022" y="185342"/>
                </a:lnTo>
                <a:lnTo>
                  <a:pt x="37254" y="186426"/>
                </a:lnTo>
                <a:lnTo>
                  <a:pt x="41981" y="187149"/>
                </a:lnTo>
                <a:lnTo>
                  <a:pt x="46084" y="188583"/>
                </a:lnTo>
                <a:lnTo>
                  <a:pt x="49773" y="190492"/>
                </a:lnTo>
                <a:lnTo>
                  <a:pt x="53184" y="192717"/>
                </a:lnTo>
                <a:lnTo>
                  <a:pt x="56411" y="194200"/>
                </a:lnTo>
                <a:lnTo>
                  <a:pt x="59514" y="195189"/>
                </a:lnTo>
                <a:lnTo>
                  <a:pt x="62536" y="195849"/>
                </a:lnTo>
                <a:lnTo>
                  <a:pt x="65503" y="196288"/>
                </a:lnTo>
                <a:lnTo>
                  <a:pt x="68433" y="196581"/>
                </a:lnTo>
                <a:lnTo>
                  <a:pt x="71339" y="196776"/>
                </a:lnTo>
                <a:lnTo>
                  <a:pt x="75182" y="195954"/>
                </a:lnTo>
                <a:lnTo>
                  <a:pt x="79648" y="194453"/>
                </a:lnTo>
                <a:lnTo>
                  <a:pt x="84531" y="192500"/>
                </a:lnTo>
                <a:lnTo>
                  <a:pt x="88739" y="191199"/>
                </a:lnTo>
                <a:lnTo>
                  <a:pt x="92496" y="190331"/>
                </a:lnTo>
                <a:lnTo>
                  <a:pt x="100820" y="188938"/>
                </a:lnTo>
                <a:lnTo>
                  <a:pt x="104499" y="186207"/>
                </a:lnTo>
                <a:lnTo>
                  <a:pt x="106813" y="184145"/>
                </a:lnTo>
                <a:lnTo>
                  <a:pt x="111925" y="179315"/>
                </a:lnTo>
                <a:lnTo>
                  <a:pt x="114621" y="176693"/>
                </a:lnTo>
                <a:lnTo>
                  <a:pt x="116418" y="173040"/>
                </a:lnTo>
                <a:lnTo>
                  <a:pt x="117617" y="168700"/>
                </a:lnTo>
                <a:lnTo>
                  <a:pt x="118416" y="163901"/>
                </a:lnTo>
                <a:lnTo>
                  <a:pt x="118949" y="159750"/>
                </a:lnTo>
                <a:lnTo>
                  <a:pt x="119304" y="156030"/>
                </a:lnTo>
                <a:lnTo>
                  <a:pt x="119540" y="152597"/>
                </a:lnTo>
                <a:lnTo>
                  <a:pt x="119804" y="146243"/>
                </a:lnTo>
                <a:lnTo>
                  <a:pt x="119874" y="143215"/>
                </a:lnTo>
                <a:lnTo>
                  <a:pt x="118968" y="141197"/>
                </a:lnTo>
                <a:lnTo>
                  <a:pt x="117412" y="139851"/>
                </a:lnTo>
                <a:lnTo>
                  <a:pt x="115422" y="138954"/>
                </a:lnTo>
                <a:lnTo>
                  <a:pt x="113142" y="137403"/>
                </a:lnTo>
                <a:lnTo>
                  <a:pt x="110671" y="135417"/>
                </a:lnTo>
                <a:lnTo>
                  <a:pt x="108070" y="133140"/>
                </a:lnTo>
                <a:lnTo>
                  <a:pt x="105384" y="131623"/>
                </a:lnTo>
                <a:lnTo>
                  <a:pt x="102641" y="130611"/>
                </a:lnTo>
                <a:lnTo>
                  <a:pt x="99859" y="129936"/>
                </a:lnTo>
                <a:lnTo>
                  <a:pt x="96100" y="129486"/>
                </a:lnTo>
                <a:lnTo>
                  <a:pt x="91689" y="129187"/>
                </a:lnTo>
                <a:lnTo>
                  <a:pt x="86843" y="128987"/>
                </a:lnTo>
                <a:lnTo>
                  <a:pt x="82660" y="129806"/>
                </a:lnTo>
                <a:lnTo>
                  <a:pt x="78919" y="131305"/>
                </a:lnTo>
                <a:lnTo>
                  <a:pt x="75473" y="133256"/>
                </a:lnTo>
                <a:lnTo>
                  <a:pt x="72222" y="134557"/>
                </a:lnTo>
                <a:lnTo>
                  <a:pt x="69102" y="135425"/>
                </a:lnTo>
                <a:lnTo>
                  <a:pt x="66071" y="136003"/>
                </a:lnTo>
                <a:lnTo>
                  <a:pt x="62145" y="137341"/>
                </a:lnTo>
                <a:lnTo>
                  <a:pt x="57622" y="139186"/>
                </a:lnTo>
                <a:lnTo>
                  <a:pt x="52702" y="141368"/>
                </a:lnTo>
                <a:lnTo>
                  <a:pt x="48469" y="143775"/>
                </a:lnTo>
                <a:lnTo>
                  <a:pt x="44695" y="146332"/>
                </a:lnTo>
                <a:lnTo>
                  <a:pt x="41227" y="148990"/>
                </a:lnTo>
                <a:lnTo>
                  <a:pt x="37962" y="151714"/>
                </a:lnTo>
                <a:lnTo>
                  <a:pt x="34832" y="154482"/>
                </a:lnTo>
                <a:lnTo>
                  <a:pt x="28816" y="160099"/>
                </a:lnTo>
                <a:lnTo>
                  <a:pt x="17192" y="171465"/>
                </a:lnTo>
                <a:lnTo>
                  <a:pt x="5723" y="182883"/>
                </a:lnTo>
                <a:lnTo>
                  <a:pt x="3816" y="185739"/>
                </a:lnTo>
                <a:lnTo>
                  <a:pt x="1696" y="191453"/>
                </a:lnTo>
                <a:lnTo>
                  <a:pt x="753" y="197168"/>
                </a:lnTo>
                <a:lnTo>
                  <a:pt x="502" y="200025"/>
                </a:lnTo>
                <a:lnTo>
                  <a:pt x="1286" y="201930"/>
                </a:lnTo>
                <a:lnTo>
                  <a:pt x="2763" y="203200"/>
                </a:lnTo>
                <a:lnTo>
                  <a:pt x="7424" y="205238"/>
                </a:lnTo>
                <a:lnTo>
                  <a:pt x="10601" y="205517"/>
                </a:lnTo>
                <a:lnTo>
                  <a:pt x="17144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1026"/>
          <p:cNvSpPr/>
          <p:nvPr/>
        </p:nvSpPr>
        <p:spPr>
          <a:xfrm>
            <a:off x="7212330" y="2486025"/>
            <a:ext cx="154305" cy="15954"/>
          </a:xfrm>
          <a:custGeom>
            <a:avLst/>
            <a:gdLst/>
            <a:ahLst/>
            <a:cxnLst/>
            <a:rect l="0" t="0" r="0" b="0"/>
            <a:pathLst>
              <a:path w="154305" h="15954">
                <a:moveTo>
                  <a:pt x="0" y="8572"/>
                </a:moveTo>
                <a:lnTo>
                  <a:pt x="11931" y="8572"/>
                </a:lnTo>
                <a:lnTo>
                  <a:pt x="14621" y="9525"/>
                </a:lnTo>
                <a:lnTo>
                  <a:pt x="17368" y="11112"/>
                </a:lnTo>
                <a:lnTo>
                  <a:pt x="20151" y="13123"/>
                </a:lnTo>
                <a:lnTo>
                  <a:pt x="22959" y="14464"/>
                </a:lnTo>
                <a:lnTo>
                  <a:pt x="25784" y="15357"/>
                </a:lnTo>
                <a:lnTo>
                  <a:pt x="28619" y="15953"/>
                </a:lnTo>
                <a:lnTo>
                  <a:pt x="32414" y="15398"/>
                </a:lnTo>
                <a:lnTo>
                  <a:pt x="36849" y="14075"/>
                </a:lnTo>
                <a:lnTo>
                  <a:pt x="41711" y="12241"/>
                </a:lnTo>
                <a:lnTo>
                  <a:pt x="45905" y="11018"/>
                </a:lnTo>
                <a:lnTo>
                  <a:pt x="49653" y="10203"/>
                </a:lnTo>
                <a:lnTo>
                  <a:pt x="53104" y="9659"/>
                </a:lnTo>
                <a:lnTo>
                  <a:pt x="57310" y="9297"/>
                </a:lnTo>
                <a:lnTo>
                  <a:pt x="62019" y="9055"/>
                </a:lnTo>
                <a:lnTo>
                  <a:pt x="67063" y="8894"/>
                </a:lnTo>
                <a:lnTo>
                  <a:pt x="102960" y="8601"/>
                </a:lnTo>
                <a:lnTo>
                  <a:pt x="108645" y="7638"/>
                </a:lnTo>
                <a:lnTo>
                  <a:pt x="115293" y="6045"/>
                </a:lnTo>
                <a:lnTo>
                  <a:pt x="122581" y="4030"/>
                </a:lnTo>
                <a:lnTo>
                  <a:pt x="129345" y="2686"/>
                </a:lnTo>
                <a:lnTo>
                  <a:pt x="135761" y="1791"/>
                </a:lnTo>
                <a:lnTo>
                  <a:pt x="15430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1027"/>
          <p:cNvSpPr/>
          <p:nvPr/>
        </p:nvSpPr>
        <p:spPr>
          <a:xfrm>
            <a:off x="7443787" y="2383189"/>
            <a:ext cx="214048" cy="205662"/>
          </a:xfrm>
          <a:custGeom>
            <a:avLst/>
            <a:gdLst/>
            <a:ahLst/>
            <a:cxnLst/>
            <a:rect l="0" t="0" r="0" b="0"/>
            <a:pathLst>
              <a:path w="214048" h="205662">
                <a:moveTo>
                  <a:pt x="0" y="34256"/>
                </a:moveTo>
                <a:lnTo>
                  <a:pt x="4551" y="29705"/>
                </a:lnTo>
                <a:lnTo>
                  <a:pt x="6845" y="28364"/>
                </a:lnTo>
                <a:lnTo>
                  <a:pt x="11932" y="26875"/>
                </a:lnTo>
                <a:lnTo>
                  <a:pt x="17368" y="23673"/>
                </a:lnTo>
                <a:lnTo>
                  <a:pt x="20151" y="21485"/>
                </a:lnTo>
                <a:lnTo>
                  <a:pt x="22959" y="20027"/>
                </a:lnTo>
                <a:lnTo>
                  <a:pt x="28619" y="18407"/>
                </a:lnTo>
                <a:lnTo>
                  <a:pt x="32414" y="17022"/>
                </a:lnTo>
                <a:lnTo>
                  <a:pt x="36850" y="15147"/>
                </a:lnTo>
                <a:lnTo>
                  <a:pt x="41711" y="12944"/>
                </a:lnTo>
                <a:lnTo>
                  <a:pt x="46858" y="11475"/>
                </a:lnTo>
                <a:lnTo>
                  <a:pt x="52194" y="10496"/>
                </a:lnTo>
                <a:lnTo>
                  <a:pt x="57655" y="9844"/>
                </a:lnTo>
                <a:lnTo>
                  <a:pt x="63202" y="8456"/>
                </a:lnTo>
                <a:lnTo>
                  <a:pt x="68805" y="6578"/>
                </a:lnTo>
                <a:lnTo>
                  <a:pt x="74445" y="4374"/>
                </a:lnTo>
                <a:lnTo>
                  <a:pt x="80111" y="2905"/>
                </a:lnTo>
                <a:lnTo>
                  <a:pt x="85792" y="1925"/>
                </a:lnTo>
                <a:lnTo>
                  <a:pt x="91484" y="1272"/>
                </a:lnTo>
                <a:lnTo>
                  <a:pt x="98137" y="836"/>
                </a:lnTo>
                <a:lnTo>
                  <a:pt x="105430" y="546"/>
                </a:lnTo>
                <a:lnTo>
                  <a:pt x="128564" y="80"/>
                </a:lnTo>
                <a:lnTo>
                  <a:pt x="143715" y="0"/>
                </a:lnTo>
                <a:lnTo>
                  <a:pt x="147245" y="941"/>
                </a:lnTo>
                <a:lnTo>
                  <a:pt x="149598" y="2521"/>
                </a:lnTo>
                <a:lnTo>
                  <a:pt x="153166" y="6816"/>
                </a:lnTo>
                <a:lnTo>
                  <a:pt x="157926" y="11900"/>
                </a:lnTo>
                <a:lnTo>
                  <a:pt x="158624" y="14590"/>
                </a:lnTo>
                <a:lnTo>
                  <a:pt x="158137" y="17335"/>
                </a:lnTo>
                <a:lnTo>
                  <a:pt x="156008" y="22925"/>
                </a:lnTo>
                <a:lnTo>
                  <a:pt x="155062" y="28585"/>
                </a:lnTo>
                <a:lnTo>
                  <a:pt x="153857" y="32380"/>
                </a:lnTo>
                <a:lnTo>
                  <a:pt x="152102" y="36815"/>
                </a:lnTo>
                <a:lnTo>
                  <a:pt x="149978" y="41677"/>
                </a:lnTo>
                <a:lnTo>
                  <a:pt x="146658" y="45871"/>
                </a:lnTo>
                <a:lnTo>
                  <a:pt x="142540" y="49619"/>
                </a:lnTo>
                <a:lnTo>
                  <a:pt x="137889" y="53070"/>
                </a:lnTo>
                <a:lnTo>
                  <a:pt x="133836" y="57276"/>
                </a:lnTo>
                <a:lnTo>
                  <a:pt x="130181" y="61985"/>
                </a:lnTo>
                <a:lnTo>
                  <a:pt x="126793" y="67030"/>
                </a:lnTo>
                <a:lnTo>
                  <a:pt x="122628" y="71345"/>
                </a:lnTo>
                <a:lnTo>
                  <a:pt x="117948" y="75174"/>
                </a:lnTo>
                <a:lnTo>
                  <a:pt x="112922" y="78680"/>
                </a:lnTo>
                <a:lnTo>
                  <a:pt x="108619" y="81017"/>
                </a:lnTo>
                <a:lnTo>
                  <a:pt x="104797" y="82575"/>
                </a:lnTo>
                <a:lnTo>
                  <a:pt x="101297" y="83613"/>
                </a:lnTo>
                <a:lnTo>
                  <a:pt x="98965" y="85258"/>
                </a:lnTo>
                <a:lnTo>
                  <a:pt x="97409" y="87307"/>
                </a:lnTo>
                <a:lnTo>
                  <a:pt x="94912" y="92889"/>
                </a:lnTo>
                <a:lnTo>
                  <a:pt x="94480" y="98407"/>
                </a:lnTo>
                <a:lnTo>
                  <a:pt x="95372" y="99883"/>
                </a:lnTo>
                <a:lnTo>
                  <a:pt x="96919" y="100867"/>
                </a:lnTo>
                <a:lnTo>
                  <a:pt x="98902" y="101523"/>
                </a:lnTo>
                <a:lnTo>
                  <a:pt x="101178" y="101008"/>
                </a:lnTo>
                <a:lnTo>
                  <a:pt x="106245" y="97896"/>
                </a:lnTo>
                <a:lnTo>
                  <a:pt x="111673" y="95878"/>
                </a:lnTo>
                <a:lnTo>
                  <a:pt x="118212" y="94981"/>
                </a:lnTo>
                <a:lnTo>
                  <a:pt x="122624" y="94742"/>
                </a:lnTo>
                <a:lnTo>
                  <a:pt x="132604" y="94476"/>
                </a:lnTo>
                <a:lnTo>
                  <a:pt x="160172" y="94291"/>
                </a:lnTo>
                <a:lnTo>
                  <a:pt x="165837" y="95234"/>
                </a:lnTo>
                <a:lnTo>
                  <a:pt x="171518" y="96816"/>
                </a:lnTo>
                <a:lnTo>
                  <a:pt x="177210" y="98822"/>
                </a:lnTo>
                <a:lnTo>
                  <a:pt x="181958" y="100160"/>
                </a:lnTo>
                <a:lnTo>
                  <a:pt x="186075" y="101052"/>
                </a:lnTo>
                <a:lnTo>
                  <a:pt x="189773" y="101646"/>
                </a:lnTo>
                <a:lnTo>
                  <a:pt x="194142" y="102995"/>
                </a:lnTo>
                <a:lnTo>
                  <a:pt x="198961" y="104847"/>
                </a:lnTo>
                <a:lnTo>
                  <a:pt x="204078" y="107034"/>
                </a:lnTo>
                <a:lnTo>
                  <a:pt x="207490" y="110397"/>
                </a:lnTo>
                <a:lnTo>
                  <a:pt x="209764" y="114544"/>
                </a:lnTo>
                <a:lnTo>
                  <a:pt x="211280" y="119214"/>
                </a:lnTo>
                <a:lnTo>
                  <a:pt x="212291" y="123279"/>
                </a:lnTo>
                <a:lnTo>
                  <a:pt x="212965" y="126942"/>
                </a:lnTo>
                <a:lnTo>
                  <a:pt x="213414" y="130337"/>
                </a:lnTo>
                <a:lnTo>
                  <a:pt x="213713" y="134505"/>
                </a:lnTo>
                <a:lnTo>
                  <a:pt x="213913" y="139188"/>
                </a:lnTo>
                <a:lnTo>
                  <a:pt x="214047" y="144216"/>
                </a:lnTo>
                <a:lnTo>
                  <a:pt x="212230" y="149472"/>
                </a:lnTo>
                <a:lnTo>
                  <a:pt x="209114" y="154882"/>
                </a:lnTo>
                <a:lnTo>
                  <a:pt x="205132" y="160393"/>
                </a:lnTo>
                <a:lnTo>
                  <a:pt x="200573" y="165020"/>
                </a:lnTo>
                <a:lnTo>
                  <a:pt x="195628" y="169057"/>
                </a:lnTo>
                <a:lnTo>
                  <a:pt x="190426" y="172700"/>
                </a:lnTo>
                <a:lnTo>
                  <a:pt x="185053" y="176082"/>
                </a:lnTo>
                <a:lnTo>
                  <a:pt x="179567" y="179289"/>
                </a:lnTo>
                <a:lnTo>
                  <a:pt x="174003" y="182379"/>
                </a:lnTo>
                <a:lnTo>
                  <a:pt x="162743" y="188353"/>
                </a:lnTo>
                <a:lnTo>
                  <a:pt x="157073" y="191280"/>
                </a:lnTo>
                <a:lnTo>
                  <a:pt x="152340" y="194183"/>
                </a:lnTo>
                <a:lnTo>
                  <a:pt x="148233" y="197072"/>
                </a:lnTo>
                <a:lnTo>
                  <a:pt x="144542" y="199950"/>
                </a:lnTo>
                <a:lnTo>
                  <a:pt x="137901" y="203148"/>
                </a:lnTo>
                <a:lnTo>
                  <a:pt x="131774" y="204569"/>
                </a:lnTo>
                <a:lnTo>
                  <a:pt x="125876" y="205200"/>
                </a:lnTo>
                <a:lnTo>
                  <a:pt x="120221" y="205606"/>
                </a:lnTo>
                <a:lnTo>
                  <a:pt x="115979" y="205661"/>
                </a:lnTo>
                <a:lnTo>
                  <a:pt x="114467" y="204723"/>
                </a:lnTo>
                <a:lnTo>
                  <a:pt x="113458" y="203146"/>
                </a:lnTo>
                <a:lnTo>
                  <a:pt x="112786" y="201142"/>
                </a:lnTo>
                <a:lnTo>
                  <a:pt x="113291" y="198853"/>
                </a:lnTo>
                <a:lnTo>
                  <a:pt x="116391" y="193770"/>
                </a:lnTo>
                <a:lnTo>
                  <a:pt x="120015" y="18856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1028"/>
          <p:cNvSpPr/>
          <p:nvPr/>
        </p:nvSpPr>
        <p:spPr>
          <a:xfrm>
            <a:off x="7769542" y="2443162"/>
            <a:ext cx="51436" cy="120016"/>
          </a:xfrm>
          <a:custGeom>
            <a:avLst/>
            <a:gdLst/>
            <a:ahLst/>
            <a:cxnLst/>
            <a:rect l="0" t="0" r="0" b="0"/>
            <a:pathLst>
              <a:path w="51436" h="120016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0"/>
                </a:lnTo>
                <a:lnTo>
                  <a:pt x="8220" y="7381"/>
                </a:lnTo>
                <a:lnTo>
                  <a:pt x="9290" y="7778"/>
                </a:lnTo>
                <a:lnTo>
                  <a:pt x="10955" y="8043"/>
                </a:lnTo>
                <a:lnTo>
                  <a:pt x="13019" y="8220"/>
                </a:lnTo>
                <a:lnTo>
                  <a:pt x="14395" y="9290"/>
                </a:lnTo>
                <a:lnTo>
                  <a:pt x="15311" y="10956"/>
                </a:lnTo>
                <a:lnTo>
                  <a:pt x="16783" y="15922"/>
                </a:lnTo>
                <a:lnTo>
                  <a:pt x="16985" y="19142"/>
                </a:lnTo>
                <a:lnTo>
                  <a:pt x="17074" y="23747"/>
                </a:lnTo>
                <a:lnTo>
                  <a:pt x="17114" y="28969"/>
                </a:lnTo>
                <a:lnTo>
                  <a:pt x="18077" y="30743"/>
                </a:lnTo>
                <a:lnTo>
                  <a:pt x="19671" y="31925"/>
                </a:lnTo>
                <a:lnTo>
                  <a:pt x="21687" y="32714"/>
                </a:lnTo>
                <a:lnTo>
                  <a:pt x="23030" y="35144"/>
                </a:lnTo>
                <a:lnTo>
                  <a:pt x="23926" y="38669"/>
                </a:lnTo>
                <a:lnTo>
                  <a:pt x="24523" y="42925"/>
                </a:lnTo>
                <a:lnTo>
                  <a:pt x="25874" y="45762"/>
                </a:lnTo>
                <a:lnTo>
                  <a:pt x="27727" y="47653"/>
                </a:lnTo>
                <a:lnTo>
                  <a:pt x="29914" y="48914"/>
                </a:lnTo>
                <a:lnTo>
                  <a:pt x="31373" y="51659"/>
                </a:lnTo>
                <a:lnTo>
                  <a:pt x="32346" y="55394"/>
                </a:lnTo>
                <a:lnTo>
                  <a:pt x="32994" y="59790"/>
                </a:lnTo>
                <a:lnTo>
                  <a:pt x="33425" y="63672"/>
                </a:lnTo>
                <a:lnTo>
                  <a:pt x="33714" y="67213"/>
                </a:lnTo>
                <a:lnTo>
                  <a:pt x="33906" y="70526"/>
                </a:lnTo>
                <a:lnTo>
                  <a:pt x="34987" y="73688"/>
                </a:lnTo>
                <a:lnTo>
                  <a:pt x="36660" y="76748"/>
                </a:lnTo>
                <a:lnTo>
                  <a:pt x="41637" y="83952"/>
                </a:lnTo>
                <a:lnTo>
                  <a:pt x="42318" y="87477"/>
                </a:lnTo>
                <a:lnTo>
                  <a:pt x="42500" y="89751"/>
                </a:lnTo>
                <a:lnTo>
                  <a:pt x="42621" y="92219"/>
                </a:lnTo>
                <a:lnTo>
                  <a:pt x="42755" y="97501"/>
                </a:lnTo>
                <a:lnTo>
                  <a:pt x="42831" y="105830"/>
                </a:lnTo>
                <a:lnTo>
                  <a:pt x="43794" y="108653"/>
                </a:lnTo>
                <a:lnTo>
                  <a:pt x="45389" y="111488"/>
                </a:lnTo>
                <a:lnTo>
                  <a:pt x="51415" y="119986"/>
                </a:lnTo>
                <a:lnTo>
                  <a:pt x="51435" y="1200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1029"/>
          <p:cNvSpPr/>
          <p:nvPr/>
        </p:nvSpPr>
        <p:spPr>
          <a:xfrm>
            <a:off x="7704596" y="2486025"/>
            <a:ext cx="159245" cy="25718"/>
          </a:xfrm>
          <a:custGeom>
            <a:avLst/>
            <a:gdLst/>
            <a:ahLst/>
            <a:cxnLst/>
            <a:rect l="0" t="0" r="0" b="0"/>
            <a:pathLst>
              <a:path w="159245" h="25718">
                <a:moveTo>
                  <a:pt x="4938" y="25717"/>
                </a:moveTo>
                <a:lnTo>
                  <a:pt x="387" y="21166"/>
                </a:lnTo>
                <a:lnTo>
                  <a:pt x="0" y="19826"/>
                </a:lnTo>
                <a:lnTo>
                  <a:pt x="694" y="18932"/>
                </a:lnTo>
                <a:lnTo>
                  <a:pt x="4100" y="17497"/>
                </a:lnTo>
                <a:lnTo>
                  <a:pt x="13792" y="12699"/>
                </a:lnTo>
                <a:lnTo>
                  <a:pt x="18461" y="11323"/>
                </a:lnTo>
                <a:lnTo>
                  <a:pt x="23478" y="10406"/>
                </a:lnTo>
                <a:lnTo>
                  <a:pt x="28729" y="9795"/>
                </a:lnTo>
                <a:lnTo>
                  <a:pt x="34134" y="9387"/>
                </a:lnTo>
                <a:lnTo>
                  <a:pt x="39642" y="9115"/>
                </a:lnTo>
                <a:lnTo>
                  <a:pt x="45220" y="8934"/>
                </a:lnTo>
                <a:lnTo>
                  <a:pt x="50843" y="7861"/>
                </a:lnTo>
                <a:lnTo>
                  <a:pt x="56496" y="6193"/>
                </a:lnTo>
                <a:lnTo>
                  <a:pt x="62171" y="4129"/>
                </a:lnTo>
                <a:lnTo>
                  <a:pt x="67859" y="2752"/>
                </a:lnTo>
                <a:lnTo>
                  <a:pt x="73555" y="1835"/>
                </a:lnTo>
                <a:lnTo>
                  <a:pt x="79258" y="1223"/>
                </a:lnTo>
                <a:lnTo>
                  <a:pt x="84964" y="815"/>
                </a:lnTo>
                <a:lnTo>
                  <a:pt x="90674" y="543"/>
                </a:lnTo>
                <a:lnTo>
                  <a:pt x="102098" y="241"/>
                </a:lnTo>
                <a:lnTo>
                  <a:pt x="15924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1030"/>
          <p:cNvSpPr/>
          <p:nvPr/>
        </p:nvSpPr>
        <p:spPr>
          <a:xfrm>
            <a:off x="7915275" y="2391762"/>
            <a:ext cx="214313" cy="144473"/>
          </a:xfrm>
          <a:custGeom>
            <a:avLst/>
            <a:gdLst/>
            <a:ahLst/>
            <a:cxnLst/>
            <a:rect l="0" t="0" r="0" b="0"/>
            <a:pathLst>
              <a:path w="214313" h="144473">
                <a:moveTo>
                  <a:pt x="0" y="34255"/>
                </a:moveTo>
                <a:lnTo>
                  <a:pt x="0" y="29704"/>
                </a:lnTo>
                <a:lnTo>
                  <a:pt x="952" y="28364"/>
                </a:lnTo>
                <a:lnTo>
                  <a:pt x="2539" y="27470"/>
                </a:lnTo>
                <a:lnTo>
                  <a:pt x="4550" y="26874"/>
                </a:lnTo>
                <a:lnTo>
                  <a:pt x="9325" y="23672"/>
                </a:lnTo>
                <a:lnTo>
                  <a:pt x="11931" y="21485"/>
                </a:lnTo>
                <a:lnTo>
                  <a:pt x="14622" y="19074"/>
                </a:lnTo>
                <a:lnTo>
                  <a:pt x="20151" y="13856"/>
                </a:lnTo>
                <a:lnTo>
                  <a:pt x="22959" y="12083"/>
                </a:lnTo>
                <a:lnTo>
                  <a:pt x="28619" y="10113"/>
                </a:lnTo>
                <a:lnTo>
                  <a:pt x="34309" y="6698"/>
                </a:lnTo>
                <a:lnTo>
                  <a:pt x="37160" y="4453"/>
                </a:lnTo>
                <a:lnTo>
                  <a:pt x="42868" y="1960"/>
                </a:lnTo>
                <a:lnTo>
                  <a:pt x="49532" y="852"/>
                </a:lnTo>
                <a:lnTo>
                  <a:pt x="53976" y="556"/>
                </a:lnTo>
                <a:lnTo>
                  <a:pt x="58845" y="359"/>
                </a:lnTo>
                <a:lnTo>
                  <a:pt x="69333" y="140"/>
                </a:lnTo>
                <a:lnTo>
                  <a:pt x="87038" y="0"/>
                </a:lnTo>
                <a:lnTo>
                  <a:pt x="91363" y="941"/>
                </a:lnTo>
                <a:lnTo>
                  <a:pt x="96150" y="2520"/>
                </a:lnTo>
                <a:lnTo>
                  <a:pt x="101248" y="4526"/>
                </a:lnTo>
                <a:lnTo>
                  <a:pt x="105598" y="5863"/>
                </a:lnTo>
                <a:lnTo>
                  <a:pt x="109452" y="6755"/>
                </a:lnTo>
                <a:lnTo>
                  <a:pt x="112973" y="7349"/>
                </a:lnTo>
                <a:lnTo>
                  <a:pt x="115320" y="8698"/>
                </a:lnTo>
                <a:lnTo>
                  <a:pt x="116885" y="10549"/>
                </a:lnTo>
                <a:lnTo>
                  <a:pt x="117928" y="12736"/>
                </a:lnTo>
                <a:lnTo>
                  <a:pt x="118624" y="15147"/>
                </a:lnTo>
                <a:lnTo>
                  <a:pt x="119088" y="17706"/>
                </a:lnTo>
                <a:lnTo>
                  <a:pt x="119396" y="20365"/>
                </a:lnTo>
                <a:lnTo>
                  <a:pt x="119602" y="23090"/>
                </a:lnTo>
                <a:lnTo>
                  <a:pt x="119740" y="25859"/>
                </a:lnTo>
                <a:lnTo>
                  <a:pt x="119832" y="28658"/>
                </a:lnTo>
                <a:lnTo>
                  <a:pt x="118940" y="31476"/>
                </a:lnTo>
                <a:lnTo>
                  <a:pt x="117393" y="34307"/>
                </a:lnTo>
                <a:lnTo>
                  <a:pt x="115409" y="37147"/>
                </a:lnTo>
                <a:lnTo>
                  <a:pt x="113134" y="39993"/>
                </a:lnTo>
                <a:lnTo>
                  <a:pt x="110666" y="42843"/>
                </a:lnTo>
                <a:lnTo>
                  <a:pt x="108067" y="45695"/>
                </a:lnTo>
                <a:lnTo>
                  <a:pt x="102639" y="51405"/>
                </a:lnTo>
                <a:lnTo>
                  <a:pt x="99859" y="54261"/>
                </a:lnTo>
                <a:lnTo>
                  <a:pt x="97052" y="58070"/>
                </a:lnTo>
                <a:lnTo>
                  <a:pt x="94229" y="62514"/>
                </a:lnTo>
                <a:lnTo>
                  <a:pt x="91394" y="67382"/>
                </a:lnTo>
                <a:lnTo>
                  <a:pt x="88552" y="71579"/>
                </a:lnTo>
                <a:lnTo>
                  <a:pt x="85704" y="75331"/>
                </a:lnTo>
                <a:lnTo>
                  <a:pt x="82853" y="78784"/>
                </a:lnTo>
                <a:lnTo>
                  <a:pt x="80001" y="82038"/>
                </a:lnTo>
                <a:lnTo>
                  <a:pt x="77146" y="85161"/>
                </a:lnTo>
                <a:lnTo>
                  <a:pt x="74291" y="88194"/>
                </a:lnTo>
                <a:lnTo>
                  <a:pt x="72387" y="91170"/>
                </a:lnTo>
                <a:lnTo>
                  <a:pt x="71118" y="94106"/>
                </a:lnTo>
                <a:lnTo>
                  <a:pt x="70272" y="97015"/>
                </a:lnTo>
                <a:lnTo>
                  <a:pt x="69708" y="99908"/>
                </a:lnTo>
                <a:lnTo>
                  <a:pt x="69332" y="102789"/>
                </a:lnTo>
                <a:lnTo>
                  <a:pt x="69081" y="105661"/>
                </a:lnTo>
                <a:lnTo>
                  <a:pt x="67961" y="108529"/>
                </a:lnTo>
                <a:lnTo>
                  <a:pt x="66263" y="111394"/>
                </a:lnTo>
                <a:lnTo>
                  <a:pt x="61243" y="118284"/>
                </a:lnTo>
                <a:lnTo>
                  <a:pt x="60556" y="121766"/>
                </a:lnTo>
                <a:lnTo>
                  <a:pt x="60116" y="127212"/>
                </a:lnTo>
                <a:lnTo>
                  <a:pt x="62595" y="130497"/>
                </a:lnTo>
                <a:lnTo>
                  <a:pt x="67398" y="135816"/>
                </a:lnTo>
                <a:lnTo>
                  <a:pt x="68744" y="136252"/>
                </a:lnTo>
                <a:lnTo>
                  <a:pt x="72780" y="136737"/>
                </a:lnTo>
                <a:lnTo>
                  <a:pt x="75190" y="137819"/>
                </a:lnTo>
                <a:lnTo>
                  <a:pt x="80408" y="141561"/>
                </a:lnTo>
                <a:lnTo>
                  <a:pt x="83132" y="142940"/>
                </a:lnTo>
                <a:lnTo>
                  <a:pt x="88700" y="144472"/>
                </a:lnTo>
                <a:lnTo>
                  <a:pt x="91518" y="143928"/>
                </a:lnTo>
                <a:lnTo>
                  <a:pt x="97190" y="140784"/>
                </a:lnTo>
                <a:lnTo>
                  <a:pt x="100988" y="139564"/>
                </a:lnTo>
                <a:lnTo>
                  <a:pt x="105425" y="138751"/>
                </a:lnTo>
                <a:lnTo>
                  <a:pt x="110288" y="138209"/>
                </a:lnTo>
                <a:lnTo>
                  <a:pt x="114483" y="136895"/>
                </a:lnTo>
                <a:lnTo>
                  <a:pt x="118231" y="135067"/>
                </a:lnTo>
                <a:lnTo>
                  <a:pt x="121684" y="132895"/>
                </a:lnTo>
                <a:lnTo>
                  <a:pt x="125889" y="131448"/>
                </a:lnTo>
                <a:lnTo>
                  <a:pt x="130599" y="130483"/>
                </a:lnTo>
                <a:lnTo>
                  <a:pt x="135643" y="129839"/>
                </a:lnTo>
                <a:lnTo>
                  <a:pt x="140911" y="128458"/>
                </a:lnTo>
                <a:lnTo>
                  <a:pt x="146329" y="126584"/>
                </a:lnTo>
                <a:lnTo>
                  <a:pt x="151844" y="124383"/>
                </a:lnTo>
                <a:lnTo>
                  <a:pt x="156475" y="122915"/>
                </a:lnTo>
                <a:lnTo>
                  <a:pt x="160515" y="121937"/>
                </a:lnTo>
                <a:lnTo>
                  <a:pt x="164159" y="121285"/>
                </a:lnTo>
                <a:lnTo>
                  <a:pt x="168495" y="119897"/>
                </a:lnTo>
                <a:lnTo>
                  <a:pt x="173289" y="118020"/>
                </a:lnTo>
                <a:lnTo>
                  <a:pt x="178392" y="115816"/>
                </a:lnTo>
                <a:lnTo>
                  <a:pt x="182745" y="114347"/>
                </a:lnTo>
                <a:lnTo>
                  <a:pt x="186600" y="113367"/>
                </a:lnTo>
                <a:lnTo>
                  <a:pt x="190122" y="112714"/>
                </a:lnTo>
                <a:lnTo>
                  <a:pt x="194375" y="111326"/>
                </a:lnTo>
                <a:lnTo>
                  <a:pt x="199115" y="109448"/>
                </a:lnTo>
                <a:lnTo>
                  <a:pt x="214312" y="10283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1031"/>
          <p:cNvSpPr/>
          <p:nvPr/>
        </p:nvSpPr>
        <p:spPr>
          <a:xfrm>
            <a:off x="8232457" y="2408977"/>
            <a:ext cx="154306" cy="25613"/>
          </a:xfrm>
          <a:custGeom>
            <a:avLst/>
            <a:gdLst/>
            <a:ahLst/>
            <a:cxnLst/>
            <a:rect l="0" t="0" r="0" b="0"/>
            <a:pathLst>
              <a:path w="154306" h="25613">
                <a:moveTo>
                  <a:pt x="0" y="25612"/>
                </a:moveTo>
                <a:lnTo>
                  <a:pt x="0" y="18232"/>
                </a:lnTo>
                <a:lnTo>
                  <a:pt x="952" y="17835"/>
                </a:lnTo>
                <a:lnTo>
                  <a:pt x="4551" y="17393"/>
                </a:lnTo>
                <a:lnTo>
                  <a:pt x="7381" y="17145"/>
                </a:lnTo>
                <a:lnTo>
                  <a:pt x="27781" y="17049"/>
                </a:lnTo>
                <a:lnTo>
                  <a:pt x="57582" y="17041"/>
                </a:lnTo>
                <a:lnTo>
                  <a:pt x="62201" y="16088"/>
                </a:lnTo>
                <a:lnTo>
                  <a:pt x="66232" y="14500"/>
                </a:lnTo>
                <a:lnTo>
                  <a:pt x="69872" y="12490"/>
                </a:lnTo>
                <a:lnTo>
                  <a:pt x="74204" y="11149"/>
                </a:lnTo>
                <a:lnTo>
                  <a:pt x="78997" y="10255"/>
                </a:lnTo>
                <a:lnTo>
                  <a:pt x="84098" y="9659"/>
                </a:lnTo>
                <a:lnTo>
                  <a:pt x="89402" y="9262"/>
                </a:lnTo>
                <a:lnTo>
                  <a:pt x="94844" y="8997"/>
                </a:lnTo>
                <a:lnTo>
                  <a:pt x="109065" y="8625"/>
                </a:lnTo>
                <a:lnTo>
                  <a:pt x="112715" y="8572"/>
                </a:lnTo>
                <a:lnTo>
                  <a:pt x="116101" y="7585"/>
                </a:lnTo>
                <a:lnTo>
                  <a:pt x="119311" y="5974"/>
                </a:lnTo>
                <a:lnTo>
                  <a:pt x="122403" y="3948"/>
                </a:lnTo>
                <a:lnTo>
                  <a:pt x="126370" y="2597"/>
                </a:lnTo>
                <a:lnTo>
                  <a:pt x="130919" y="1696"/>
                </a:lnTo>
                <a:lnTo>
                  <a:pt x="142806" y="251"/>
                </a:lnTo>
                <a:lnTo>
                  <a:pt x="146973" y="53"/>
                </a:lnTo>
                <a:lnTo>
                  <a:pt x="149417" y="0"/>
                </a:lnTo>
                <a:lnTo>
                  <a:pt x="151046" y="918"/>
                </a:lnTo>
                <a:lnTo>
                  <a:pt x="152132" y="2482"/>
                </a:lnTo>
                <a:lnTo>
                  <a:pt x="154305" y="84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1032"/>
          <p:cNvSpPr/>
          <p:nvPr/>
        </p:nvSpPr>
        <p:spPr>
          <a:xfrm>
            <a:off x="8232457" y="2477452"/>
            <a:ext cx="162878" cy="17146"/>
          </a:xfrm>
          <a:custGeom>
            <a:avLst/>
            <a:gdLst/>
            <a:ahLst/>
            <a:cxnLst/>
            <a:rect l="0" t="0" r="0" b="0"/>
            <a:pathLst>
              <a:path w="162878" h="17146">
                <a:moveTo>
                  <a:pt x="0" y="17145"/>
                </a:moveTo>
                <a:lnTo>
                  <a:pt x="48771" y="17145"/>
                </a:lnTo>
                <a:lnTo>
                  <a:pt x="53469" y="16193"/>
                </a:lnTo>
                <a:lnTo>
                  <a:pt x="57554" y="14605"/>
                </a:lnTo>
                <a:lnTo>
                  <a:pt x="61229" y="12594"/>
                </a:lnTo>
                <a:lnTo>
                  <a:pt x="65584" y="11254"/>
                </a:lnTo>
                <a:lnTo>
                  <a:pt x="70394" y="10360"/>
                </a:lnTo>
                <a:lnTo>
                  <a:pt x="75504" y="9764"/>
                </a:lnTo>
                <a:lnTo>
                  <a:pt x="80816" y="9367"/>
                </a:lnTo>
                <a:lnTo>
                  <a:pt x="86262" y="9102"/>
                </a:lnTo>
                <a:lnTo>
                  <a:pt x="100490" y="8729"/>
                </a:lnTo>
                <a:lnTo>
                  <a:pt x="113831" y="8604"/>
                </a:lnTo>
                <a:lnTo>
                  <a:pt x="116844" y="7641"/>
                </a:lnTo>
                <a:lnTo>
                  <a:pt x="119806" y="6046"/>
                </a:lnTo>
                <a:lnTo>
                  <a:pt x="122733" y="4031"/>
                </a:lnTo>
                <a:lnTo>
                  <a:pt x="126590" y="2687"/>
                </a:lnTo>
                <a:lnTo>
                  <a:pt x="131065" y="1792"/>
                </a:lnTo>
                <a:lnTo>
                  <a:pt x="142835" y="354"/>
                </a:lnTo>
                <a:lnTo>
                  <a:pt x="146985" y="157"/>
                </a:lnTo>
                <a:lnTo>
                  <a:pt x="154179" y="3"/>
                </a:lnTo>
                <a:lnTo>
                  <a:pt x="16287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1033"/>
          <p:cNvSpPr/>
          <p:nvPr/>
        </p:nvSpPr>
        <p:spPr>
          <a:xfrm>
            <a:off x="8506777" y="2451735"/>
            <a:ext cx="145733" cy="8573"/>
          </a:xfrm>
          <a:custGeom>
            <a:avLst/>
            <a:gdLst/>
            <a:ahLst/>
            <a:cxnLst/>
            <a:rect l="0" t="0" r="0" b="0"/>
            <a:pathLst>
              <a:path w="145733" h="8573">
                <a:moveTo>
                  <a:pt x="0" y="8572"/>
                </a:moveTo>
                <a:lnTo>
                  <a:pt x="0" y="104"/>
                </a:lnTo>
                <a:lnTo>
                  <a:pt x="4551" y="31"/>
                </a:lnTo>
                <a:lnTo>
                  <a:pt x="14573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1034"/>
          <p:cNvSpPr/>
          <p:nvPr/>
        </p:nvSpPr>
        <p:spPr>
          <a:xfrm>
            <a:off x="8738234" y="2318208"/>
            <a:ext cx="60009" cy="236398"/>
          </a:xfrm>
          <a:custGeom>
            <a:avLst/>
            <a:gdLst/>
            <a:ahLst/>
            <a:cxnLst/>
            <a:rect l="0" t="0" r="0" b="0"/>
            <a:pathLst>
              <a:path w="60009" h="236398">
                <a:moveTo>
                  <a:pt x="0" y="4939"/>
                </a:moveTo>
                <a:lnTo>
                  <a:pt x="15601" y="4939"/>
                </a:lnTo>
                <a:lnTo>
                  <a:pt x="16116" y="3987"/>
                </a:lnTo>
                <a:lnTo>
                  <a:pt x="16688" y="388"/>
                </a:lnTo>
                <a:lnTo>
                  <a:pt x="17793" y="0"/>
                </a:lnTo>
                <a:lnTo>
                  <a:pt x="19482" y="694"/>
                </a:lnTo>
                <a:lnTo>
                  <a:pt x="24486" y="4101"/>
                </a:lnTo>
                <a:lnTo>
                  <a:pt x="24896" y="5332"/>
                </a:lnTo>
                <a:lnTo>
                  <a:pt x="25354" y="9241"/>
                </a:lnTo>
                <a:lnTo>
                  <a:pt x="26427" y="11617"/>
                </a:lnTo>
                <a:lnTo>
                  <a:pt x="28096" y="14154"/>
                </a:lnTo>
                <a:lnTo>
                  <a:pt x="30161" y="16797"/>
                </a:lnTo>
                <a:lnTo>
                  <a:pt x="31537" y="20464"/>
                </a:lnTo>
                <a:lnTo>
                  <a:pt x="32455" y="24815"/>
                </a:lnTo>
                <a:lnTo>
                  <a:pt x="33067" y="29619"/>
                </a:lnTo>
                <a:lnTo>
                  <a:pt x="33475" y="33775"/>
                </a:lnTo>
                <a:lnTo>
                  <a:pt x="33928" y="40932"/>
                </a:lnTo>
                <a:lnTo>
                  <a:pt x="35001" y="45127"/>
                </a:lnTo>
                <a:lnTo>
                  <a:pt x="36669" y="49829"/>
                </a:lnTo>
                <a:lnTo>
                  <a:pt x="38734" y="54868"/>
                </a:lnTo>
                <a:lnTo>
                  <a:pt x="40110" y="60132"/>
                </a:lnTo>
                <a:lnTo>
                  <a:pt x="41027" y="65547"/>
                </a:lnTo>
                <a:lnTo>
                  <a:pt x="41640" y="71062"/>
                </a:lnTo>
                <a:lnTo>
                  <a:pt x="42048" y="76643"/>
                </a:lnTo>
                <a:lnTo>
                  <a:pt x="42320" y="82269"/>
                </a:lnTo>
                <a:lnTo>
                  <a:pt x="42621" y="93601"/>
                </a:lnTo>
                <a:lnTo>
                  <a:pt x="42832" y="122107"/>
                </a:lnTo>
                <a:lnTo>
                  <a:pt x="43795" y="127818"/>
                </a:lnTo>
                <a:lnTo>
                  <a:pt x="45389" y="133531"/>
                </a:lnTo>
                <a:lnTo>
                  <a:pt x="47404" y="139245"/>
                </a:lnTo>
                <a:lnTo>
                  <a:pt x="48749" y="144006"/>
                </a:lnTo>
                <a:lnTo>
                  <a:pt x="49644" y="148133"/>
                </a:lnTo>
                <a:lnTo>
                  <a:pt x="50241" y="151836"/>
                </a:lnTo>
                <a:lnTo>
                  <a:pt x="50639" y="156211"/>
                </a:lnTo>
                <a:lnTo>
                  <a:pt x="50905" y="161032"/>
                </a:lnTo>
                <a:lnTo>
                  <a:pt x="51279" y="174379"/>
                </a:lnTo>
                <a:lnTo>
                  <a:pt x="51404" y="187422"/>
                </a:lnTo>
                <a:lnTo>
                  <a:pt x="52368" y="190412"/>
                </a:lnTo>
                <a:lnTo>
                  <a:pt x="53961" y="193358"/>
                </a:lnTo>
                <a:lnTo>
                  <a:pt x="55977" y="196274"/>
                </a:lnTo>
                <a:lnTo>
                  <a:pt x="57321" y="199171"/>
                </a:lnTo>
                <a:lnTo>
                  <a:pt x="58814" y="204929"/>
                </a:lnTo>
                <a:lnTo>
                  <a:pt x="59477" y="210664"/>
                </a:lnTo>
                <a:lnTo>
                  <a:pt x="59772" y="216387"/>
                </a:lnTo>
                <a:lnTo>
                  <a:pt x="59977" y="226130"/>
                </a:lnTo>
                <a:lnTo>
                  <a:pt x="60008" y="23639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1035"/>
          <p:cNvSpPr/>
          <p:nvPr/>
        </p:nvSpPr>
        <p:spPr>
          <a:xfrm>
            <a:off x="5334952" y="2743200"/>
            <a:ext cx="25719" cy="265748"/>
          </a:xfrm>
          <a:custGeom>
            <a:avLst/>
            <a:gdLst/>
            <a:ahLst/>
            <a:cxnLst/>
            <a:rect l="0" t="0" r="0" b="0"/>
            <a:pathLst>
              <a:path w="25719" h="265748">
                <a:moveTo>
                  <a:pt x="0" y="0"/>
                </a:moveTo>
                <a:lnTo>
                  <a:pt x="0" y="11931"/>
                </a:lnTo>
                <a:lnTo>
                  <a:pt x="953" y="14621"/>
                </a:lnTo>
                <a:lnTo>
                  <a:pt x="2540" y="17368"/>
                </a:lnTo>
                <a:lnTo>
                  <a:pt x="4551" y="20151"/>
                </a:lnTo>
                <a:lnTo>
                  <a:pt x="5892" y="22959"/>
                </a:lnTo>
                <a:lnTo>
                  <a:pt x="6785" y="25783"/>
                </a:lnTo>
                <a:lnTo>
                  <a:pt x="7381" y="28619"/>
                </a:lnTo>
                <a:lnTo>
                  <a:pt x="8043" y="34309"/>
                </a:lnTo>
                <a:lnTo>
                  <a:pt x="8219" y="37160"/>
                </a:lnTo>
                <a:lnTo>
                  <a:pt x="9290" y="40966"/>
                </a:lnTo>
                <a:lnTo>
                  <a:pt x="10956" y="45408"/>
                </a:lnTo>
                <a:lnTo>
                  <a:pt x="13019" y="50274"/>
                </a:lnTo>
                <a:lnTo>
                  <a:pt x="14394" y="55424"/>
                </a:lnTo>
                <a:lnTo>
                  <a:pt x="15311" y="60761"/>
                </a:lnTo>
                <a:lnTo>
                  <a:pt x="15922" y="66225"/>
                </a:lnTo>
                <a:lnTo>
                  <a:pt x="17282" y="71772"/>
                </a:lnTo>
                <a:lnTo>
                  <a:pt x="19142" y="77376"/>
                </a:lnTo>
                <a:lnTo>
                  <a:pt x="21333" y="83016"/>
                </a:lnTo>
                <a:lnTo>
                  <a:pt x="22795" y="88681"/>
                </a:lnTo>
                <a:lnTo>
                  <a:pt x="23769" y="94363"/>
                </a:lnTo>
                <a:lnTo>
                  <a:pt x="24419" y="100056"/>
                </a:lnTo>
                <a:lnTo>
                  <a:pt x="24852" y="105756"/>
                </a:lnTo>
                <a:lnTo>
                  <a:pt x="25140" y="111462"/>
                </a:lnTo>
                <a:lnTo>
                  <a:pt x="25333" y="117170"/>
                </a:lnTo>
                <a:lnTo>
                  <a:pt x="25642" y="145911"/>
                </a:lnTo>
                <a:lnTo>
                  <a:pt x="25718" y="26574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1036"/>
          <p:cNvSpPr/>
          <p:nvPr/>
        </p:nvSpPr>
        <p:spPr>
          <a:xfrm>
            <a:off x="5454980" y="2914659"/>
            <a:ext cx="42734" cy="17137"/>
          </a:xfrm>
          <a:custGeom>
            <a:avLst/>
            <a:gdLst/>
            <a:ahLst/>
            <a:cxnLst/>
            <a:rect l="0" t="0" r="0" b="0"/>
            <a:pathLst>
              <a:path w="42734" h="17137">
                <a:moveTo>
                  <a:pt x="8560" y="8563"/>
                </a:moveTo>
                <a:lnTo>
                  <a:pt x="21578" y="8563"/>
                </a:lnTo>
                <a:lnTo>
                  <a:pt x="23906" y="7611"/>
                </a:lnTo>
                <a:lnTo>
                  <a:pt x="26411" y="6023"/>
                </a:lnTo>
                <a:lnTo>
                  <a:pt x="32724" y="1182"/>
                </a:lnTo>
                <a:lnTo>
                  <a:pt x="34194" y="785"/>
                </a:lnTo>
                <a:lnTo>
                  <a:pt x="36127" y="520"/>
                </a:lnTo>
                <a:lnTo>
                  <a:pt x="42733" y="0"/>
                </a:lnTo>
                <a:lnTo>
                  <a:pt x="40258" y="2535"/>
                </a:lnTo>
                <a:lnTo>
                  <a:pt x="38264" y="4544"/>
                </a:lnTo>
                <a:lnTo>
                  <a:pt x="35983" y="5884"/>
                </a:lnTo>
                <a:lnTo>
                  <a:pt x="33509" y="6777"/>
                </a:lnTo>
                <a:lnTo>
                  <a:pt x="30908" y="7372"/>
                </a:lnTo>
                <a:lnTo>
                  <a:pt x="28221" y="7769"/>
                </a:lnTo>
                <a:lnTo>
                  <a:pt x="25477" y="8034"/>
                </a:lnTo>
                <a:lnTo>
                  <a:pt x="22696" y="8210"/>
                </a:lnTo>
                <a:lnTo>
                  <a:pt x="19888" y="9280"/>
                </a:lnTo>
                <a:lnTo>
                  <a:pt x="17065" y="10946"/>
                </a:lnTo>
                <a:lnTo>
                  <a:pt x="14230" y="13009"/>
                </a:lnTo>
                <a:lnTo>
                  <a:pt x="11387" y="14385"/>
                </a:lnTo>
                <a:lnTo>
                  <a:pt x="8540" y="15302"/>
                </a:lnTo>
                <a:lnTo>
                  <a:pt x="7" y="17131"/>
                </a:lnTo>
                <a:lnTo>
                  <a:pt x="0" y="17133"/>
                </a:lnTo>
                <a:lnTo>
                  <a:pt x="8560" y="171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1037"/>
          <p:cNvSpPr/>
          <p:nvPr/>
        </p:nvSpPr>
        <p:spPr>
          <a:xfrm>
            <a:off x="5677852" y="2880464"/>
            <a:ext cx="162878" cy="8469"/>
          </a:xfrm>
          <a:custGeom>
            <a:avLst/>
            <a:gdLst/>
            <a:ahLst/>
            <a:cxnLst/>
            <a:rect l="0" t="0" r="0" b="0"/>
            <a:pathLst>
              <a:path w="162878" h="8469">
                <a:moveTo>
                  <a:pt x="0" y="8468"/>
                </a:moveTo>
                <a:lnTo>
                  <a:pt x="83266" y="8468"/>
                </a:lnTo>
                <a:lnTo>
                  <a:pt x="87895" y="7516"/>
                </a:lnTo>
                <a:lnTo>
                  <a:pt x="91934" y="5928"/>
                </a:lnTo>
                <a:lnTo>
                  <a:pt x="95579" y="3917"/>
                </a:lnTo>
                <a:lnTo>
                  <a:pt x="99915" y="2577"/>
                </a:lnTo>
                <a:lnTo>
                  <a:pt x="104710" y="1683"/>
                </a:lnTo>
                <a:lnTo>
                  <a:pt x="109812" y="1087"/>
                </a:lnTo>
                <a:lnTo>
                  <a:pt x="114165" y="690"/>
                </a:lnTo>
                <a:lnTo>
                  <a:pt x="118020" y="425"/>
                </a:lnTo>
                <a:lnTo>
                  <a:pt x="121543" y="248"/>
                </a:lnTo>
                <a:lnTo>
                  <a:pt x="127997" y="53"/>
                </a:lnTo>
                <a:lnTo>
                  <a:pt x="131051" y="0"/>
                </a:lnTo>
                <a:lnTo>
                  <a:pt x="134992" y="918"/>
                </a:lnTo>
                <a:lnTo>
                  <a:pt x="139525" y="2482"/>
                </a:lnTo>
                <a:lnTo>
                  <a:pt x="144452" y="4477"/>
                </a:lnTo>
                <a:lnTo>
                  <a:pt x="148689" y="5808"/>
                </a:lnTo>
                <a:lnTo>
                  <a:pt x="152466" y="6695"/>
                </a:lnTo>
                <a:lnTo>
                  <a:pt x="162877" y="84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1038"/>
          <p:cNvSpPr/>
          <p:nvPr/>
        </p:nvSpPr>
        <p:spPr>
          <a:xfrm>
            <a:off x="5944835" y="2777490"/>
            <a:ext cx="169816" cy="222886"/>
          </a:xfrm>
          <a:custGeom>
            <a:avLst/>
            <a:gdLst/>
            <a:ahLst/>
            <a:cxnLst/>
            <a:rect l="0" t="0" r="0" b="0"/>
            <a:pathLst>
              <a:path w="169816" h="222886">
                <a:moveTo>
                  <a:pt x="50199" y="8572"/>
                </a:moveTo>
                <a:lnTo>
                  <a:pt x="50199" y="4021"/>
                </a:lnTo>
                <a:lnTo>
                  <a:pt x="51152" y="2680"/>
                </a:lnTo>
                <a:lnTo>
                  <a:pt x="52740" y="1787"/>
                </a:lnTo>
                <a:lnTo>
                  <a:pt x="58741" y="9"/>
                </a:lnTo>
                <a:lnTo>
                  <a:pt x="67240" y="0"/>
                </a:lnTo>
                <a:lnTo>
                  <a:pt x="62763" y="4551"/>
                </a:lnTo>
                <a:lnTo>
                  <a:pt x="61433" y="6844"/>
                </a:lnTo>
                <a:lnTo>
                  <a:pt x="59955" y="11931"/>
                </a:lnTo>
                <a:lnTo>
                  <a:pt x="56757" y="17368"/>
                </a:lnTo>
                <a:lnTo>
                  <a:pt x="52162" y="23911"/>
                </a:lnTo>
                <a:lnTo>
                  <a:pt x="49603" y="28323"/>
                </a:lnTo>
                <a:lnTo>
                  <a:pt x="46944" y="33170"/>
                </a:lnTo>
                <a:lnTo>
                  <a:pt x="45172" y="37353"/>
                </a:lnTo>
                <a:lnTo>
                  <a:pt x="43990" y="41094"/>
                </a:lnTo>
                <a:lnTo>
                  <a:pt x="43202" y="44541"/>
                </a:lnTo>
                <a:lnTo>
                  <a:pt x="41725" y="48744"/>
                </a:lnTo>
                <a:lnTo>
                  <a:pt x="39787" y="53451"/>
                </a:lnTo>
                <a:lnTo>
                  <a:pt x="37543" y="58494"/>
                </a:lnTo>
                <a:lnTo>
                  <a:pt x="32509" y="69177"/>
                </a:lnTo>
                <a:lnTo>
                  <a:pt x="13020" y="108620"/>
                </a:lnTo>
                <a:lnTo>
                  <a:pt x="11126" y="114323"/>
                </a:lnTo>
                <a:lnTo>
                  <a:pt x="9863" y="120030"/>
                </a:lnTo>
                <a:lnTo>
                  <a:pt x="9021" y="125740"/>
                </a:lnTo>
                <a:lnTo>
                  <a:pt x="8460" y="130499"/>
                </a:lnTo>
                <a:lnTo>
                  <a:pt x="8086" y="134624"/>
                </a:lnTo>
                <a:lnTo>
                  <a:pt x="7836" y="138327"/>
                </a:lnTo>
                <a:lnTo>
                  <a:pt x="6717" y="142700"/>
                </a:lnTo>
                <a:lnTo>
                  <a:pt x="5019" y="147521"/>
                </a:lnTo>
                <a:lnTo>
                  <a:pt x="2934" y="152640"/>
                </a:lnTo>
                <a:lnTo>
                  <a:pt x="1545" y="157957"/>
                </a:lnTo>
                <a:lnTo>
                  <a:pt x="618" y="163407"/>
                </a:lnTo>
                <a:lnTo>
                  <a:pt x="0" y="168945"/>
                </a:lnTo>
                <a:lnTo>
                  <a:pt x="541" y="173590"/>
                </a:lnTo>
                <a:lnTo>
                  <a:pt x="1853" y="177639"/>
                </a:lnTo>
                <a:lnTo>
                  <a:pt x="3681" y="181291"/>
                </a:lnTo>
                <a:lnTo>
                  <a:pt x="5713" y="187888"/>
                </a:lnTo>
                <a:lnTo>
                  <a:pt x="6254" y="190981"/>
                </a:lnTo>
                <a:lnTo>
                  <a:pt x="9396" y="196958"/>
                </a:lnTo>
                <a:lnTo>
                  <a:pt x="13967" y="202789"/>
                </a:lnTo>
                <a:lnTo>
                  <a:pt x="19174" y="208556"/>
                </a:lnTo>
                <a:lnTo>
                  <a:pt x="24663" y="214294"/>
                </a:lnTo>
                <a:lnTo>
                  <a:pt x="27460" y="217157"/>
                </a:lnTo>
                <a:lnTo>
                  <a:pt x="30277" y="219066"/>
                </a:lnTo>
                <a:lnTo>
                  <a:pt x="33109" y="220339"/>
                </a:lnTo>
                <a:lnTo>
                  <a:pt x="35948" y="221188"/>
                </a:lnTo>
                <a:lnTo>
                  <a:pt x="39746" y="221753"/>
                </a:lnTo>
                <a:lnTo>
                  <a:pt x="44183" y="222130"/>
                </a:lnTo>
                <a:lnTo>
                  <a:pt x="49046" y="222382"/>
                </a:lnTo>
                <a:lnTo>
                  <a:pt x="59530" y="222661"/>
                </a:lnTo>
                <a:lnTo>
                  <a:pt x="91441" y="222872"/>
                </a:lnTo>
                <a:lnTo>
                  <a:pt x="96743" y="221923"/>
                </a:lnTo>
                <a:lnTo>
                  <a:pt x="102184" y="220339"/>
                </a:lnTo>
                <a:lnTo>
                  <a:pt x="107716" y="218330"/>
                </a:lnTo>
                <a:lnTo>
                  <a:pt x="112356" y="216038"/>
                </a:lnTo>
                <a:lnTo>
                  <a:pt x="116403" y="213558"/>
                </a:lnTo>
                <a:lnTo>
                  <a:pt x="120052" y="210952"/>
                </a:lnTo>
                <a:lnTo>
                  <a:pt x="124391" y="209214"/>
                </a:lnTo>
                <a:lnTo>
                  <a:pt x="129188" y="208056"/>
                </a:lnTo>
                <a:lnTo>
                  <a:pt x="134291" y="207284"/>
                </a:lnTo>
                <a:lnTo>
                  <a:pt x="138645" y="205817"/>
                </a:lnTo>
                <a:lnTo>
                  <a:pt x="142501" y="203886"/>
                </a:lnTo>
                <a:lnTo>
                  <a:pt x="146024" y="201646"/>
                </a:lnTo>
                <a:lnTo>
                  <a:pt x="149325" y="199201"/>
                </a:lnTo>
                <a:lnTo>
                  <a:pt x="152478" y="196618"/>
                </a:lnTo>
                <a:lnTo>
                  <a:pt x="155533" y="193943"/>
                </a:lnTo>
                <a:lnTo>
                  <a:pt x="157569" y="190255"/>
                </a:lnTo>
                <a:lnTo>
                  <a:pt x="158927" y="185892"/>
                </a:lnTo>
                <a:lnTo>
                  <a:pt x="159832" y="181078"/>
                </a:lnTo>
                <a:lnTo>
                  <a:pt x="161388" y="176916"/>
                </a:lnTo>
                <a:lnTo>
                  <a:pt x="163378" y="173189"/>
                </a:lnTo>
                <a:lnTo>
                  <a:pt x="165657" y="169752"/>
                </a:lnTo>
                <a:lnTo>
                  <a:pt x="168189" y="163392"/>
                </a:lnTo>
                <a:lnTo>
                  <a:pt x="169315" y="157391"/>
                </a:lnTo>
                <a:lnTo>
                  <a:pt x="169815" y="151549"/>
                </a:lnTo>
                <a:lnTo>
                  <a:pt x="168995" y="149610"/>
                </a:lnTo>
                <a:lnTo>
                  <a:pt x="167497" y="148317"/>
                </a:lnTo>
                <a:lnTo>
                  <a:pt x="165545" y="147456"/>
                </a:lnTo>
                <a:lnTo>
                  <a:pt x="160837" y="143958"/>
                </a:lnTo>
                <a:lnTo>
                  <a:pt x="158248" y="141692"/>
                </a:lnTo>
                <a:lnTo>
                  <a:pt x="154617" y="140181"/>
                </a:lnTo>
                <a:lnTo>
                  <a:pt x="150291" y="139174"/>
                </a:lnTo>
                <a:lnTo>
                  <a:pt x="145502" y="138502"/>
                </a:lnTo>
                <a:lnTo>
                  <a:pt x="141357" y="139007"/>
                </a:lnTo>
                <a:lnTo>
                  <a:pt x="137641" y="140297"/>
                </a:lnTo>
                <a:lnTo>
                  <a:pt x="134211" y="142108"/>
                </a:lnTo>
                <a:lnTo>
                  <a:pt x="129068" y="143316"/>
                </a:lnTo>
                <a:lnTo>
                  <a:pt x="122781" y="144121"/>
                </a:lnTo>
                <a:lnTo>
                  <a:pt x="115732" y="144658"/>
                </a:lnTo>
                <a:lnTo>
                  <a:pt x="109128" y="145969"/>
                </a:lnTo>
                <a:lnTo>
                  <a:pt x="102820" y="147795"/>
                </a:lnTo>
                <a:lnTo>
                  <a:pt x="96710" y="149965"/>
                </a:lnTo>
                <a:lnTo>
                  <a:pt x="90731" y="152364"/>
                </a:lnTo>
                <a:lnTo>
                  <a:pt x="84841" y="154916"/>
                </a:lnTo>
                <a:lnTo>
                  <a:pt x="73216" y="160291"/>
                </a:lnTo>
                <a:lnTo>
                  <a:pt x="61699" y="165855"/>
                </a:lnTo>
                <a:lnTo>
                  <a:pt x="56914" y="168672"/>
                </a:lnTo>
                <a:lnTo>
                  <a:pt x="52771" y="171503"/>
                </a:lnTo>
                <a:lnTo>
                  <a:pt x="49056" y="174343"/>
                </a:lnTo>
                <a:lnTo>
                  <a:pt x="45627" y="177188"/>
                </a:lnTo>
                <a:lnTo>
                  <a:pt x="42389" y="180038"/>
                </a:lnTo>
                <a:lnTo>
                  <a:pt x="39277" y="182890"/>
                </a:lnTo>
                <a:lnTo>
                  <a:pt x="35298" y="185744"/>
                </a:lnTo>
                <a:lnTo>
                  <a:pt x="30740" y="188599"/>
                </a:lnTo>
                <a:lnTo>
                  <a:pt x="25797" y="191455"/>
                </a:lnTo>
                <a:lnTo>
                  <a:pt x="22501" y="194312"/>
                </a:lnTo>
                <a:lnTo>
                  <a:pt x="20304" y="197169"/>
                </a:lnTo>
                <a:lnTo>
                  <a:pt x="17863" y="202883"/>
                </a:lnTo>
                <a:lnTo>
                  <a:pt x="16777" y="208597"/>
                </a:lnTo>
                <a:lnTo>
                  <a:pt x="16167" y="212619"/>
                </a:lnTo>
                <a:lnTo>
                  <a:pt x="18564" y="216100"/>
                </a:lnTo>
                <a:lnTo>
                  <a:pt x="24482" y="2228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1039"/>
          <p:cNvSpPr/>
          <p:nvPr/>
        </p:nvSpPr>
        <p:spPr>
          <a:xfrm>
            <a:off x="6217920" y="2888932"/>
            <a:ext cx="154306" cy="17146"/>
          </a:xfrm>
          <a:custGeom>
            <a:avLst/>
            <a:gdLst/>
            <a:ahLst/>
            <a:cxnLst/>
            <a:rect l="0" t="0" r="0" b="0"/>
            <a:pathLst>
              <a:path w="154306" h="17146">
                <a:moveTo>
                  <a:pt x="0" y="17145"/>
                </a:moveTo>
                <a:lnTo>
                  <a:pt x="28619" y="17145"/>
                </a:lnTo>
                <a:lnTo>
                  <a:pt x="32414" y="16193"/>
                </a:lnTo>
                <a:lnTo>
                  <a:pt x="36849" y="14605"/>
                </a:lnTo>
                <a:lnTo>
                  <a:pt x="41711" y="12594"/>
                </a:lnTo>
                <a:lnTo>
                  <a:pt x="45905" y="11253"/>
                </a:lnTo>
                <a:lnTo>
                  <a:pt x="49653" y="10360"/>
                </a:lnTo>
                <a:lnTo>
                  <a:pt x="53104" y="9764"/>
                </a:lnTo>
                <a:lnTo>
                  <a:pt x="57310" y="9367"/>
                </a:lnTo>
                <a:lnTo>
                  <a:pt x="62019" y="9102"/>
                </a:lnTo>
                <a:lnTo>
                  <a:pt x="67064" y="8926"/>
                </a:lnTo>
                <a:lnTo>
                  <a:pt x="72332" y="7855"/>
                </a:lnTo>
                <a:lnTo>
                  <a:pt x="77748" y="6190"/>
                </a:lnTo>
                <a:lnTo>
                  <a:pt x="83264" y="4126"/>
                </a:lnTo>
                <a:lnTo>
                  <a:pt x="88847" y="2751"/>
                </a:lnTo>
                <a:lnTo>
                  <a:pt x="94474" y="1834"/>
                </a:lnTo>
                <a:lnTo>
                  <a:pt x="100130" y="1222"/>
                </a:lnTo>
                <a:lnTo>
                  <a:pt x="105806" y="815"/>
                </a:lnTo>
                <a:lnTo>
                  <a:pt x="111494" y="543"/>
                </a:lnTo>
                <a:lnTo>
                  <a:pt x="126062" y="161"/>
                </a:lnTo>
                <a:lnTo>
                  <a:pt x="15430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1040"/>
          <p:cNvSpPr/>
          <p:nvPr/>
        </p:nvSpPr>
        <p:spPr>
          <a:xfrm>
            <a:off x="6295072" y="2931795"/>
            <a:ext cx="180024" cy="25709"/>
          </a:xfrm>
          <a:custGeom>
            <a:avLst/>
            <a:gdLst/>
            <a:ahLst/>
            <a:cxnLst/>
            <a:rect l="0" t="0" r="0" b="0"/>
            <a:pathLst>
              <a:path w="180024" h="25709">
                <a:moveTo>
                  <a:pt x="0" y="17144"/>
                </a:moveTo>
                <a:lnTo>
                  <a:pt x="0" y="21696"/>
                </a:lnTo>
                <a:lnTo>
                  <a:pt x="953" y="23036"/>
                </a:lnTo>
                <a:lnTo>
                  <a:pt x="2540" y="23930"/>
                </a:lnTo>
                <a:lnTo>
                  <a:pt x="7381" y="25364"/>
                </a:lnTo>
                <a:lnTo>
                  <a:pt x="9683" y="25482"/>
                </a:lnTo>
                <a:lnTo>
                  <a:pt x="21072" y="25647"/>
                </a:lnTo>
                <a:lnTo>
                  <a:pt x="36912" y="25708"/>
                </a:lnTo>
                <a:lnTo>
                  <a:pt x="40800" y="24759"/>
                </a:lnTo>
                <a:lnTo>
                  <a:pt x="45298" y="23173"/>
                </a:lnTo>
                <a:lnTo>
                  <a:pt x="50201" y="21163"/>
                </a:lnTo>
                <a:lnTo>
                  <a:pt x="55375" y="19824"/>
                </a:lnTo>
                <a:lnTo>
                  <a:pt x="60729" y="18931"/>
                </a:lnTo>
                <a:lnTo>
                  <a:pt x="66204" y="18335"/>
                </a:lnTo>
                <a:lnTo>
                  <a:pt x="70806" y="16986"/>
                </a:lnTo>
                <a:lnTo>
                  <a:pt x="74826" y="15134"/>
                </a:lnTo>
                <a:lnTo>
                  <a:pt x="78459" y="12946"/>
                </a:lnTo>
                <a:lnTo>
                  <a:pt x="82787" y="11488"/>
                </a:lnTo>
                <a:lnTo>
                  <a:pt x="87576" y="10516"/>
                </a:lnTo>
                <a:lnTo>
                  <a:pt x="92674" y="9868"/>
                </a:lnTo>
                <a:lnTo>
                  <a:pt x="97978" y="8484"/>
                </a:lnTo>
                <a:lnTo>
                  <a:pt x="103418" y="6608"/>
                </a:lnTo>
                <a:lnTo>
                  <a:pt x="108951" y="4405"/>
                </a:lnTo>
                <a:lnTo>
                  <a:pt x="114544" y="2937"/>
                </a:lnTo>
                <a:lnTo>
                  <a:pt x="120178" y="1958"/>
                </a:lnTo>
                <a:lnTo>
                  <a:pt x="125839" y="1305"/>
                </a:lnTo>
                <a:lnTo>
                  <a:pt x="131517" y="870"/>
                </a:lnTo>
                <a:lnTo>
                  <a:pt x="137208" y="580"/>
                </a:lnTo>
                <a:lnTo>
                  <a:pt x="151779" y="171"/>
                </a:lnTo>
                <a:lnTo>
                  <a:pt x="18002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1041"/>
          <p:cNvSpPr/>
          <p:nvPr/>
        </p:nvSpPr>
        <p:spPr>
          <a:xfrm>
            <a:off x="6603716" y="2803207"/>
            <a:ext cx="128406" cy="214279"/>
          </a:xfrm>
          <a:custGeom>
            <a:avLst/>
            <a:gdLst/>
            <a:ahLst/>
            <a:cxnLst/>
            <a:rect l="0" t="0" r="0" b="0"/>
            <a:pathLst>
              <a:path w="128406" h="214279">
                <a:moveTo>
                  <a:pt x="59974" y="0"/>
                </a:moveTo>
                <a:lnTo>
                  <a:pt x="48042" y="11932"/>
                </a:lnTo>
                <a:lnTo>
                  <a:pt x="46304" y="14622"/>
                </a:lnTo>
                <a:lnTo>
                  <a:pt x="44373" y="20151"/>
                </a:lnTo>
                <a:lnTo>
                  <a:pt x="40976" y="25784"/>
                </a:lnTo>
                <a:lnTo>
                  <a:pt x="38735" y="28619"/>
                </a:lnTo>
                <a:lnTo>
                  <a:pt x="36290" y="31462"/>
                </a:lnTo>
                <a:lnTo>
                  <a:pt x="33707" y="34310"/>
                </a:lnTo>
                <a:lnTo>
                  <a:pt x="31033" y="37161"/>
                </a:lnTo>
                <a:lnTo>
                  <a:pt x="29249" y="40966"/>
                </a:lnTo>
                <a:lnTo>
                  <a:pt x="28061" y="45408"/>
                </a:lnTo>
                <a:lnTo>
                  <a:pt x="27269" y="50275"/>
                </a:lnTo>
                <a:lnTo>
                  <a:pt x="25787" y="54472"/>
                </a:lnTo>
                <a:lnTo>
                  <a:pt x="23848" y="58222"/>
                </a:lnTo>
                <a:lnTo>
                  <a:pt x="21602" y="61675"/>
                </a:lnTo>
                <a:lnTo>
                  <a:pt x="19107" y="68051"/>
                </a:lnTo>
                <a:lnTo>
                  <a:pt x="18442" y="71085"/>
                </a:lnTo>
                <a:lnTo>
                  <a:pt x="17045" y="75013"/>
                </a:lnTo>
                <a:lnTo>
                  <a:pt x="15162" y="79536"/>
                </a:lnTo>
                <a:lnTo>
                  <a:pt x="12955" y="84457"/>
                </a:lnTo>
                <a:lnTo>
                  <a:pt x="11483" y="89642"/>
                </a:lnTo>
                <a:lnTo>
                  <a:pt x="10501" y="95004"/>
                </a:lnTo>
                <a:lnTo>
                  <a:pt x="9847" y="100483"/>
                </a:lnTo>
                <a:lnTo>
                  <a:pt x="8458" y="105089"/>
                </a:lnTo>
                <a:lnTo>
                  <a:pt x="6580" y="109112"/>
                </a:lnTo>
                <a:lnTo>
                  <a:pt x="4375" y="112746"/>
                </a:lnTo>
                <a:lnTo>
                  <a:pt x="2906" y="117074"/>
                </a:lnTo>
                <a:lnTo>
                  <a:pt x="1926" y="121864"/>
                </a:lnTo>
                <a:lnTo>
                  <a:pt x="1273" y="126963"/>
                </a:lnTo>
                <a:lnTo>
                  <a:pt x="837" y="132267"/>
                </a:lnTo>
                <a:lnTo>
                  <a:pt x="547" y="137708"/>
                </a:lnTo>
                <a:lnTo>
                  <a:pt x="138" y="151927"/>
                </a:lnTo>
                <a:lnTo>
                  <a:pt x="0" y="169816"/>
                </a:lnTo>
                <a:lnTo>
                  <a:pt x="942" y="174171"/>
                </a:lnTo>
                <a:lnTo>
                  <a:pt x="2521" y="178026"/>
                </a:lnTo>
                <a:lnTo>
                  <a:pt x="4527" y="181549"/>
                </a:lnTo>
                <a:lnTo>
                  <a:pt x="6756" y="188004"/>
                </a:lnTo>
                <a:lnTo>
                  <a:pt x="7351" y="191058"/>
                </a:lnTo>
                <a:lnTo>
                  <a:pt x="10550" y="196992"/>
                </a:lnTo>
                <a:lnTo>
                  <a:pt x="12737" y="199908"/>
                </a:lnTo>
                <a:lnTo>
                  <a:pt x="15148" y="201852"/>
                </a:lnTo>
                <a:lnTo>
                  <a:pt x="17707" y="203148"/>
                </a:lnTo>
                <a:lnTo>
                  <a:pt x="20366" y="204012"/>
                </a:lnTo>
                <a:lnTo>
                  <a:pt x="23091" y="205541"/>
                </a:lnTo>
                <a:lnTo>
                  <a:pt x="25860" y="207512"/>
                </a:lnTo>
                <a:lnTo>
                  <a:pt x="28659" y="209779"/>
                </a:lnTo>
                <a:lnTo>
                  <a:pt x="31477" y="211290"/>
                </a:lnTo>
                <a:lnTo>
                  <a:pt x="34309" y="212298"/>
                </a:lnTo>
                <a:lnTo>
                  <a:pt x="37149" y="212969"/>
                </a:lnTo>
                <a:lnTo>
                  <a:pt x="40947" y="213417"/>
                </a:lnTo>
                <a:lnTo>
                  <a:pt x="45384" y="213716"/>
                </a:lnTo>
                <a:lnTo>
                  <a:pt x="54442" y="214047"/>
                </a:lnTo>
                <a:lnTo>
                  <a:pt x="61643" y="214195"/>
                </a:lnTo>
                <a:lnTo>
                  <a:pt x="75602" y="214278"/>
                </a:lnTo>
                <a:lnTo>
                  <a:pt x="79917" y="213337"/>
                </a:lnTo>
                <a:lnTo>
                  <a:pt x="83747" y="211757"/>
                </a:lnTo>
                <a:lnTo>
                  <a:pt x="87253" y="209751"/>
                </a:lnTo>
                <a:lnTo>
                  <a:pt x="90542" y="207462"/>
                </a:lnTo>
                <a:lnTo>
                  <a:pt x="93688" y="204983"/>
                </a:lnTo>
                <a:lnTo>
                  <a:pt x="96737" y="202378"/>
                </a:lnTo>
                <a:lnTo>
                  <a:pt x="99723" y="200641"/>
                </a:lnTo>
                <a:lnTo>
                  <a:pt x="102666" y="199483"/>
                </a:lnTo>
                <a:lnTo>
                  <a:pt x="105580" y="198711"/>
                </a:lnTo>
                <a:lnTo>
                  <a:pt x="108475" y="197244"/>
                </a:lnTo>
                <a:lnTo>
                  <a:pt x="111358" y="195314"/>
                </a:lnTo>
                <a:lnTo>
                  <a:pt x="114232" y="193074"/>
                </a:lnTo>
                <a:lnTo>
                  <a:pt x="117101" y="190629"/>
                </a:lnTo>
                <a:lnTo>
                  <a:pt x="119966" y="188046"/>
                </a:lnTo>
                <a:lnTo>
                  <a:pt x="126857" y="181607"/>
                </a:lnTo>
                <a:lnTo>
                  <a:pt x="127423" y="180127"/>
                </a:lnTo>
                <a:lnTo>
                  <a:pt x="128218" y="173492"/>
                </a:lnTo>
                <a:lnTo>
                  <a:pt x="128405" y="168230"/>
                </a:lnTo>
                <a:lnTo>
                  <a:pt x="127502" y="165493"/>
                </a:lnTo>
                <a:lnTo>
                  <a:pt x="123959" y="159913"/>
                </a:lnTo>
                <a:lnTo>
                  <a:pt x="121749" y="154258"/>
                </a:lnTo>
                <a:lnTo>
                  <a:pt x="121160" y="151416"/>
                </a:lnTo>
                <a:lnTo>
                  <a:pt x="119814" y="149522"/>
                </a:lnTo>
                <a:lnTo>
                  <a:pt x="117965" y="148258"/>
                </a:lnTo>
                <a:lnTo>
                  <a:pt x="115780" y="147416"/>
                </a:lnTo>
                <a:lnTo>
                  <a:pt x="113370" y="146855"/>
                </a:lnTo>
                <a:lnTo>
                  <a:pt x="110811" y="146481"/>
                </a:lnTo>
                <a:lnTo>
                  <a:pt x="108153" y="146231"/>
                </a:lnTo>
                <a:lnTo>
                  <a:pt x="105428" y="146065"/>
                </a:lnTo>
                <a:lnTo>
                  <a:pt x="99861" y="145880"/>
                </a:lnTo>
                <a:lnTo>
                  <a:pt x="87573" y="145762"/>
                </a:lnTo>
                <a:lnTo>
                  <a:pt x="78273" y="145746"/>
                </a:lnTo>
                <a:lnTo>
                  <a:pt x="74078" y="146694"/>
                </a:lnTo>
                <a:lnTo>
                  <a:pt x="70329" y="148278"/>
                </a:lnTo>
                <a:lnTo>
                  <a:pt x="66877" y="150287"/>
                </a:lnTo>
                <a:lnTo>
                  <a:pt x="62671" y="152579"/>
                </a:lnTo>
                <a:lnTo>
                  <a:pt x="52917" y="157665"/>
                </a:lnTo>
                <a:lnTo>
                  <a:pt x="48602" y="160355"/>
                </a:lnTo>
                <a:lnTo>
                  <a:pt x="44773" y="163101"/>
                </a:lnTo>
                <a:lnTo>
                  <a:pt x="36333" y="169801"/>
                </a:lnTo>
                <a:lnTo>
                  <a:pt x="32639" y="173257"/>
                </a:lnTo>
                <a:lnTo>
                  <a:pt x="30321" y="175512"/>
                </a:lnTo>
                <a:lnTo>
                  <a:pt x="28776" y="177968"/>
                </a:lnTo>
                <a:lnTo>
                  <a:pt x="27058" y="183237"/>
                </a:lnTo>
                <a:lnTo>
                  <a:pt x="26090" y="187008"/>
                </a:lnTo>
                <a:lnTo>
                  <a:pt x="25804" y="192676"/>
                </a:lnTo>
                <a:lnTo>
                  <a:pt x="25684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1042"/>
          <p:cNvSpPr/>
          <p:nvPr/>
        </p:nvSpPr>
        <p:spPr>
          <a:xfrm>
            <a:off x="7358062" y="2794635"/>
            <a:ext cx="34291" cy="205741"/>
          </a:xfrm>
          <a:custGeom>
            <a:avLst/>
            <a:gdLst/>
            <a:ahLst/>
            <a:cxnLst/>
            <a:rect l="0" t="0" r="0" b="0"/>
            <a:pathLst>
              <a:path w="34291" h="205741">
                <a:moveTo>
                  <a:pt x="0" y="0"/>
                </a:moveTo>
                <a:lnTo>
                  <a:pt x="7381" y="7380"/>
                </a:lnTo>
                <a:lnTo>
                  <a:pt x="8043" y="10583"/>
                </a:lnTo>
                <a:lnTo>
                  <a:pt x="8220" y="12770"/>
                </a:lnTo>
                <a:lnTo>
                  <a:pt x="9290" y="16133"/>
                </a:lnTo>
                <a:lnTo>
                  <a:pt x="10956" y="20280"/>
                </a:lnTo>
                <a:lnTo>
                  <a:pt x="13019" y="24950"/>
                </a:lnTo>
                <a:lnTo>
                  <a:pt x="14394" y="29016"/>
                </a:lnTo>
                <a:lnTo>
                  <a:pt x="15311" y="32679"/>
                </a:lnTo>
                <a:lnTo>
                  <a:pt x="15923" y="36073"/>
                </a:lnTo>
                <a:lnTo>
                  <a:pt x="16330" y="40241"/>
                </a:lnTo>
                <a:lnTo>
                  <a:pt x="16602" y="44925"/>
                </a:lnTo>
                <a:lnTo>
                  <a:pt x="16904" y="55209"/>
                </a:lnTo>
                <a:lnTo>
                  <a:pt x="17135" y="100048"/>
                </a:lnTo>
                <a:lnTo>
                  <a:pt x="17145" y="178740"/>
                </a:lnTo>
                <a:lnTo>
                  <a:pt x="18098" y="182978"/>
                </a:lnTo>
                <a:lnTo>
                  <a:pt x="19686" y="186755"/>
                </a:lnTo>
                <a:lnTo>
                  <a:pt x="24526" y="195110"/>
                </a:lnTo>
                <a:lnTo>
                  <a:pt x="25876" y="196748"/>
                </a:lnTo>
                <a:lnTo>
                  <a:pt x="27729" y="198793"/>
                </a:lnTo>
                <a:lnTo>
                  <a:pt x="34290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1043"/>
          <p:cNvSpPr/>
          <p:nvPr/>
        </p:nvSpPr>
        <p:spPr>
          <a:xfrm>
            <a:off x="7478077" y="2914650"/>
            <a:ext cx="257176" cy="8573"/>
          </a:xfrm>
          <a:custGeom>
            <a:avLst/>
            <a:gdLst/>
            <a:ahLst/>
            <a:cxnLst/>
            <a:rect l="0" t="0" r="0" b="0"/>
            <a:pathLst>
              <a:path w="257176" h="8573">
                <a:moveTo>
                  <a:pt x="0" y="8572"/>
                </a:moveTo>
                <a:lnTo>
                  <a:pt x="17322" y="8572"/>
                </a:lnTo>
                <a:lnTo>
                  <a:pt x="21073" y="7620"/>
                </a:lnTo>
                <a:lnTo>
                  <a:pt x="24526" y="6032"/>
                </a:lnTo>
                <a:lnTo>
                  <a:pt x="27781" y="4021"/>
                </a:lnTo>
                <a:lnTo>
                  <a:pt x="31856" y="3633"/>
                </a:lnTo>
                <a:lnTo>
                  <a:pt x="36477" y="4327"/>
                </a:lnTo>
                <a:lnTo>
                  <a:pt x="41463" y="5742"/>
                </a:lnTo>
                <a:lnTo>
                  <a:pt x="46692" y="6685"/>
                </a:lnTo>
                <a:lnTo>
                  <a:pt x="52083" y="7314"/>
                </a:lnTo>
                <a:lnTo>
                  <a:pt x="57583" y="7734"/>
                </a:lnTo>
                <a:lnTo>
                  <a:pt x="62201" y="8013"/>
                </a:lnTo>
                <a:lnTo>
                  <a:pt x="69873" y="8324"/>
                </a:lnTo>
                <a:lnTo>
                  <a:pt x="74204" y="7454"/>
                </a:lnTo>
                <a:lnTo>
                  <a:pt x="78997" y="5922"/>
                </a:lnTo>
                <a:lnTo>
                  <a:pt x="84097" y="3948"/>
                </a:lnTo>
                <a:lnTo>
                  <a:pt x="90355" y="2632"/>
                </a:lnTo>
                <a:lnTo>
                  <a:pt x="97384" y="1754"/>
                </a:lnTo>
                <a:lnTo>
                  <a:pt x="104928" y="1169"/>
                </a:lnTo>
                <a:lnTo>
                  <a:pt x="111862" y="779"/>
                </a:lnTo>
                <a:lnTo>
                  <a:pt x="124647" y="346"/>
                </a:lnTo>
                <a:lnTo>
                  <a:pt x="148376" y="68"/>
                </a:lnTo>
                <a:lnTo>
                  <a:pt x="245569" y="0"/>
                </a:lnTo>
                <a:lnTo>
                  <a:pt x="247532" y="952"/>
                </a:lnTo>
                <a:lnTo>
                  <a:pt x="249794" y="2539"/>
                </a:lnTo>
                <a:lnTo>
                  <a:pt x="252255" y="4551"/>
                </a:lnTo>
                <a:lnTo>
                  <a:pt x="253895" y="4939"/>
                </a:lnTo>
                <a:lnTo>
                  <a:pt x="254988" y="4245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1044"/>
          <p:cNvSpPr/>
          <p:nvPr/>
        </p:nvSpPr>
        <p:spPr>
          <a:xfrm>
            <a:off x="7632382" y="2828925"/>
            <a:ext cx="42863" cy="180023"/>
          </a:xfrm>
          <a:custGeom>
            <a:avLst/>
            <a:gdLst/>
            <a:ahLst/>
            <a:cxnLst/>
            <a:rect l="0" t="0" r="0" b="0"/>
            <a:pathLst>
              <a:path w="42863" h="180023">
                <a:moveTo>
                  <a:pt x="0" y="0"/>
                </a:moveTo>
                <a:lnTo>
                  <a:pt x="0" y="44811"/>
                </a:lnTo>
                <a:lnTo>
                  <a:pt x="953" y="48924"/>
                </a:lnTo>
                <a:lnTo>
                  <a:pt x="2541" y="53571"/>
                </a:lnTo>
                <a:lnTo>
                  <a:pt x="4551" y="58574"/>
                </a:lnTo>
                <a:lnTo>
                  <a:pt x="5892" y="63814"/>
                </a:lnTo>
                <a:lnTo>
                  <a:pt x="6785" y="69213"/>
                </a:lnTo>
                <a:lnTo>
                  <a:pt x="7381" y="74716"/>
                </a:lnTo>
                <a:lnTo>
                  <a:pt x="8731" y="79338"/>
                </a:lnTo>
                <a:lnTo>
                  <a:pt x="10584" y="83372"/>
                </a:lnTo>
                <a:lnTo>
                  <a:pt x="12771" y="87014"/>
                </a:lnTo>
                <a:lnTo>
                  <a:pt x="14229" y="91347"/>
                </a:lnTo>
                <a:lnTo>
                  <a:pt x="15201" y="96140"/>
                </a:lnTo>
                <a:lnTo>
                  <a:pt x="15849" y="101241"/>
                </a:lnTo>
                <a:lnTo>
                  <a:pt x="17234" y="106546"/>
                </a:lnTo>
                <a:lnTo>
                  <a:pt x="19109" y="111988"/>
                </a:lnTo>
                <a:lnTo>
                  <a:pt x="21312" y="117521"/>
                </a:lnTo>
                <a:lnTo>
                  <a:pt x="22780" y="122162"/>
                </a:lnTo>
                <a:lnTo>
                  <a:pt x="23759" y="126209"/>
                </a:lnTo>
                <a:lnTo>
                  <a:pt x="24412" y="129859"/>
                </a:lnTo>
                <a:lnTo>
                  <a:pt x="24848" y="133245"/>
                </a:lnTo>
                <a:lnTo>
                  <a:pt x="25137" y="136455"/>
                </a:lnTo>
                <a:lnTo>
                  <a:pt x="25331" y="139547"/>
                </a:lnTo>
                <a:lnTo>
                  <a:pt x="25546" y="148063"/>
                </a:lnTo>
                <a:lnTo>
                  <a:pt x="25603" y="153001"/>
                </a:lnTo>
                <a:lnTo>
                  <a:pt x="26593" y="156293"/>
                </a:lnTo>
                <a:lnTo>
                  <a:pt x="28206" y="158488"/>
                </a:lnTo>
                <a:lnTo>
                  <a:pt x="30234" y="159951"/>
                </a:lnTo>
                <a:lnTo>
                  <a:pt x="31587" y="161879"/>
                </a:lnTo>
                <a:lnTo>
                  <a:pt x="32488" y="164117"/>
                </a:lnTo>
                <a:lnTo>
                  <a:pt x="33934" y="170001"/>
                </a:lnTo>
                <a:lnTo>
                  <a:pt x="35005" y="171437"/>
                </a:lnTo>
                <a:lnTo>
                  <a:pt x="36672" y="173346"/>
                </a:lnTo>
                <a:lnTo>
                  <a:pt x="42862" y="18002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1045"/>
          <p:cNvSpPr/>
          <p:nvPr/>
        </p:nvSpPr>
        <p:spPr>
          <a:xfrm>
            <a:off x="7829550" y="2906086"/>
            <a:ext cx="162878" cy="8565"/>
          </a:xfrm>
          <a:custGeom>
            <a:avLst/>
            <a:gdLst/>
            <a:ahLst/>
            <a:cxnLst/>
            <a:rect l="0" t="0" r="0" b="0"/>
            <a:pathLst>
              <a:path w="162878" h="8565">
                <a:moveTo>
                  <a:pt x="0" y="8564"/>
                </a:moveTo>
                <a:lnTo>
                  <a:pt x="4550" y="8564"/>
                </a:lnTo>
                <a:lnTo>
                  <a:pt x="5891" y="7611"/>
                </a:lnTo>
                <a:lnTo>
                  <a:pt x="6784" y="6024"/>
                </a:lnTo>
                <a:lnTo>
                  <a:pt x="7380" y="4013"/>
                </a:lnTo>
                <a:lnTo>
                  <a:pt x="8731" y="2672"/>
                </a:lnTo>
                <a:lnTo>
                  <a:pt x="10583" y="1778"/>
                </a:lnTo>
                <a:lnTo>
                  <a:pt x="12770" y="1183"/>
                </a:lnTo>
                <a:lnTo>
                  <a:pt x="15181" y="785"/>
                </a:lnTo>
                <a:lnTo>
                  <a:pt x="17740" y="521"/>
                </a:lnTo>
                <a:lnTo>
                  <a:pt x="20400" y="344"/>
                </a:lnTo>
                <a:lnTo>
                  <a:pt x="23124" y="226"/>
                </a:lnTo>
                <a:lnTo>
                  <a:pt x="28692" y="96"/>
                </a:lnTo>
                <a:lnTo>
                  <a:pt x="45730" y="0"/>
                </a:lnTo>
                <a:lnTo>
                  <a:pt x="49536" y="950"/>
                </a:lnTo>
                <a:lnTo>
                  <a:pt x="53979" y="2535"/>
                </a:lnTo>
                <a:lnTo>
                  <a:pt x="58846" y="4545"/>
                </a:lnTo>
                <a:lnTo>
                  <a:pt x="63043" y="5884"/>
                </a:lnTo>
                <a:lnTo>
                  <a:pt x="66793" y="6777"/>
                </a:lnTo>
                <a:lnTo>
                  <a:pt x="70246" y="7373"/>
                </a:lnTo>
                <a:lnTo>
                  <a:pt x="74453" y="7770"/>
                </a:lnTo>
                <a:lnTo>
                  <a:pt x="79164" y="8034"/>
                </a:lnTo>
                <a:lnTo>
                  <a:pt x="88524" y="8328"/>
                </a:lnTo>
                <a:lnTo>
                  <a:pt x="100100" y="8494"/>
                </a:lnTo>
                <a:lnTo>
                  <a:pt x="162877" y="85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1046"/>
          <p:cNvSpPr/>
          <p:nvPr/>
        </p:nvSpPr>
        <p:spPr>
          <a:xfrm>
            <a:off x="8112487" y="2786062"/>
            <a:ext cx="111364" cy="214314"/>
          </a:xfrm>
          <a:custGeom>
            <a:avLst/>
            <a:gdLst/>
            <a:ahLst/>
            <a:cxnLst/>
            <a:rect l="0" t="0" r="0" b="0"/>
            <a:pathLst>
              <a:path w="111364" h="214314">
                <a:moveTo>
                  <a:pt x="59963" y="0"/>
                </a:moveTo>
                <a:lnTo>
                  <a:pt x="55412" y="4551"/>
                </a:lnTo>
                <a:lnTo>
                  <a:pt x="54071" y="6844"/>
                </a:lnTo>
                <a:lnTo>
                  <a:pt x="52582" y="11932"/>
                </a:lnTo>
                <a:lnTo>
                  <a:pt x="49379" y="17368"/>
                </a:lnTo>
                <a:lnTo>
                  <a:pt x="47193" y="20151"/>
                </a:lnTo>
                <a:lnTo>
                  <a:pt x="45734" y="22959"/>
                </a:lnTo>
                <a:lnTo>
                  <a:pt x="44114" y="28619"/>
                </a:lnTo>
                <a:lnTo>
                  <a:pt x="40854" y="34310"/>
                </a:lnTo>
                <a:lnTo>
                  <a:pt x="38651" y="37161"/>
                </a:lnTo>
                <a:lnTo>
                  <a:pt x="37182" y="40966"/>
                </a:lnTo>
                <a:lnTo>
                  <a:pt x="36203" y="45408"/>
                </a:lnTo>
                <a:lnTo>
                  <a:pt x="35550" y="50275"/>
                </a:lnTo>
                <a:lnTo>
                  <a:pt x="34163" y="54472"/>
                </a:lnTo>
                <a:lnTo>
                  <a:pt x="32285" y="58222"/>
                </a:lnTo>
                <a:lnTo>
                  <a:pt x="30081" y="61675"/>
                </a:lnTo>
                <a:lnTo>
                  <a:pt x="28612" y="65881"/>
                </a:lnTo>
                <a:lnTo>
                  <a:pt x="27631" y="70591"/>
                </a:lnTo>
                <a:lnTo>
                  <a:pt x="26978" y="75636"/>
                </a:lnTo>
                <a:lnTo>
                  <a:pt x="25591" y="80904"/>
                </a:lnTo>
                <a:lnTo>
                  <a:pt x="23714" y="86321"/>
                </a:lnTo>
                <a:lnTo>
                  <a:pt x="21509" y="91837"/>
                </a:lnTo>
                <a:lnTo>
                  <a:pt x="20039" y="97420"/>
                </a:lnTo>
                <a:lnTo>
                  <a:pt x="19059" y="103047"/>
                </a:lnTo>
                <a:lnTo>
                  <a:pt x="18406" y="108703"/>
                </a:lnTo>
                <a:lnTo>
                  <a:pt x="17970" y="114379"/>
                </a:lnTo>
                <a:lnTo>
                  <a:pt x="17681" y="120067"/>
                </a:lnTo>
                <a:lnTo>
                  <a:pt x="17488" y="125765"/>
                </a:lnTo>
                <a:lnTo>
                  <a:pt x="16405" y="131468"/>
                </a:lnTo>
                <a:lnTo>
                  <a:pt x="14732" y="137176"/>
                </a:lnTo>
                <a:lnTo>
                  <a:pt x="12664" y="142885"/>
                </a:lnTo>
                <a:lnTo>
                  <a:pt x="11285" y="147644"/>
                </a:lnTo>
                <a:lnTo>
                  <a:pt x="10366" y="151770"/>
                </a:lnTo>
                <a:lnTo>
                  <a:pt x="9753" y="155472"/>
                </a:lnTo>
                <a:lnTo>
                  <a:pt x="9073" y="162127"/>
                </a:lnTo>
                <a:lnTo>
                  <a:pt x="8890" y="165234"/>
                </a:lnTo>
                <a:lnTo>
                  <a:pt x="9723" y="168259"/>
                </a:lnTo>
                <a:lnTo>
                  <a:pt x="13186" y="174159"/>
                </a:lnTo>
                <a:lnTo>
                  <a:pt x="15361" y="179957"/>
                </a:lnTo>
                <a:lnTo>
                  <a:pt x="15940" y="182836"/>
                </a:lnTo>
                <a:lnTo>
                  <a:pt x="19125" y="188576"/>
                </a:lnTo>
                <a:lnTo>
                  <a:pt x="21307" y="191439"/>
                </a:lnTo>
                <a:lnTo>
                  <a:pt x="23714" y="194301"/>
                </a:lnTo>
                <a:lnTo>
                  <a:pt x="26272" y="197162"/>
                </a:lnTo>
                <a:lnTo>
                  <a:pt x="28930" y="200021"/>
                </a:lnTo>
                <a:lnTo>
                  <a:pt x="31654" y="201928"/>
                </a:lnTo>
                <a:lnTo>
                  <a:pt x="34423" y="203198"/>
                </a:lnTo>
                <a:lnTo>
                  <a:pt x="37221" y="204046"/>
                </a:lnTo>
                <a:lnTo>
                  <a:pt x="40039" y="205563"/>
                </a:lnTo>
                <a:lnTo>
                  <a:pt x="42870" y="207527"/>
                </a:lnTo>
                <a:lnTo>
                  <a:pt x="45711" y="209789"/>
                </a:lnTo>
                <a:lnTo>
                  <a:pt x="48556" y="211297"/>
                </a:lnTo>
                <a:lnTo>
                  <a:pt x="51406" y="212302"/>
                </a:lnTo>
                <a:lnTo>
                  <a:pt x="54258" y="212972"/>
                </a:lnTo>
                <a:lnTo>
                  <a:pt x="57112" y="212466"/>
                </a:lnTo>
                <a:lnTo>
                  <a:pt x="59968" y="211177"/>
                </a:lnTo>
                <a:lnTo>
                  <a:pt x="62824" y="209365"/>
                </a:lnTo>
                <a:lnTo>
                  <a:pt x="65679" y="208156"/>
                </a:lnTo>
                <a:lnTo>
                  <a:pt x="68536" y="207351"/>
                </a:lnTo>
                <a:lnTo>
                  <a:pt x="71394" y="206814"/>
                </a:lnTo>
                <a:lnTo>
                  <a:pt x="74251" y="205504"/>
                </a:lnTo>
                <a:lnTo>
                  <a:pt x="77109" y="203677"/>
                </a:lnTo>
                <a:lnTo>
                  <a:pt x="79965" y="201507"/>
                </a:lnTo>
                <a:lnTo>
                  <a:pt x="82823" y="199108"/>
                </a:lnTo>
                <a:lnTo>
                  <a:pt x="85680" y="196556"/>
                </a:lnTo>
                <a:lnTo>
                  <a:pt x="91395" y="191181"/>
                </a:lnTo>
                <a:lnTo>
                  <a:pt x="97111" y="185617"/>
                </a:lnTo>
                <a:lnTo>
                  <a:pt x="99015" y="182800"/>
                </a:lnTo>
                <a:lnTo>
                  <a:pt x="101132" y="177129"/>
                </a:lnTo>
                <a:lnTo>
                  <a:pt x="102648" y="174284"/>
                </a:lnTo>
                <a:lnTo>
                  <a:pt x="104612" y="171434"/>
                </a:lnTo>
                <a:lnTo>
                  <a:pt x="106875" y="168582"/>
                </a:lnTo>
                <a:lnTo>
                  <a:pt x="109387" y="162873"/>
                </a:lnTo>
                <a:lnTo>
                  <a:pt x="110504" y="156208"/>
                </a:lnTo>
                <a:lnTo>
                  <a:pt x="110802" y="151764"/>
                </a:lnTo>
                <a:lnTo>
                  <a:pt x="111280" y="140045"/>
                </a:lnTo>
                <a:lnTo>
                  <a:pt x="111363" y="133464"/>
                </a:lnTo>
                <a:lnTo>
                  <a:pt x="110422" y="130886"/>
                </a:lnTo>
                <a:lnTo>
                  <a:pt x="108842" y="128215"/>
                </a:lnTo>
                <a:lnTo>
                  <a:pt x="106837" y="125481"/>
                </a:lnTo>
                <a:lnTo>
                  <a:pt x="104547" y="123659"/>
                </a:lnTo>
                <a:lnTo>
                  <a:pt x="102068" y="122445"/>
                </a:lnTo>
                <a:lnTo>
                  <a:pt x="99462" y="121635"/>
                </a:lnTo>
                <a:lnTo>
                  <a:pt x="95821" y="121095"/>
                </a:lnTo>
                <a:lnTo>
                  <a:pt x="91488" y="120735"/>
                </a:lnTo>
                <a:lnTo>
                  <a:pt x="86695" y="120495"/>
                </a:lnTo>
                <a:lnTo>
                  <a:pt x="82546" y="121288"/>
                </a:lnTo>
                <a:lnTo>
                  <a:pt x="78829" y="122768"/>
                </a:lnTo>
                <a:lnTo>
                  <a:pt x="75398" y="124708"/>
                </a:lnTo>
                <a:lnTo>
                  <a:pt x="66505" y="129404"/>
                </a:lnTo>
                <a:lnTo>
                  <a:pt x="45274" y="140179"/>
                </a:lnTo>
                <a:lnTo>
                  <a:pt x="40645" y="142983"/>
                </a:lnTo>
                <a:lnTo>
                  <a:pt x="36607" y="145804"/>
                </a:lnTo>
                <a:lnTo>
                  <a:pt x="32962" y="148638"/>
                </a:lnTo>
                <a:lnTo>
                  <a:pt x="29580" y="152432"/>
                </a:lnTo>
                <a:lnTo>
                  <a:pt x="26372" y="156866"/>
                </a:lnTo>
                <a:lnTo>
                  <a:pt x="23281" y="161728"/>
                </a:lnTo>
                <a:lnTo>
                  <a:pt x="20269" y="165921"/>
                </a:lnTo>
                <a:lnTo>
                  <a:pt x="17307" y="169669"/>
                </a:lnTo>
                <a:lnTo>
                  <a:pt x="14382" y="173120"/>
                </a:lnTo>
                <a:lnTo>
                  <a:pt x="11477" y="176374"/>
                </a:lnTo>
                <a:lnTo>
                  <a:pt x="5712" y="182528"/>
                </a:lnTo>
                <a:lnTo>
                  <a:pt x="3792" y="185503"/>
                </a:lnTo>
                <a:lnTo>
                  <a:pt x="1661" y="191349"/>
                </a:lnTo>
                <a:lnTo>
                  <a:pt x="713" y="197121"/>
                </a:lnTo>
                <a:lnTo>
                  <a:pt x="0" y="205236"/>
                </a:lnTo>
                <a:lnTo>
                  <a:pt x="2515" y="208056"/>
                </a:lnTo>
                <a:lnTo>
                  <a:pt x="8528" y="2143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1047"/>
          <p:cNvSpPr/>
          <p:nvPr/>
        </p:nvSpPr>
        <p:spPr>
          <a:xfrm>
            <a:off x="8395334" y="2871787"/>
            <a:ext cx="120017" cy="8574"/>
          </a:xfrm>
          <a:custGeom>
            <a:avLst/>
            <a:gdLst/>
            <a:ahLst/>
            <a:cxnLst/>
            <a:rect l="0" t="0" r="0" b="0"/>
            <a:pathLst>
              <a:path w="120017" h="8574">
                <a:moveTo>
                  <a:pt x="0" y="8573"/>
                </a:moveTo>
                <a:lnTo>
                  <a:pt x="0" y="31"/>
                </a:lnTo>
                <a:lnTo>
                  <a:pt x="0" y="7383"/>
                </a:lnTo>
                <a:lnTo>
                  <a:pt x="953" y="7780"/>
                </a:lnTo>
                <a:lnTo>
                  <a:pt x="2541" y="8044"/>
                </a:lnTo>
                <a:lnTo>
                  <a:pt x="4551" y="8220"/>
                </a:lnTo>
                <a:lnTo>
                  <a:pt x="6844" y="8338"/>
                </a:lnTo>
                <a:lnTo>
                  <a:pt x="11932" y="8468"/>
                </a:lnTo>
                <a:lnTo>
                  <a:pt x="45724" y="8572"/>
                </a:lnTo>
                <a:lnTo>
                  <a:pt x="49533" y="7619"/>
                </a:lnTo>
                <a:lnTo>
                  <a:pt x="53978" y="6032"/>
                </a:lnTo>
                <a:lnTo>
                  <a:pt x="58846" y="4021"/>
                </a:lnTo>
                <a:lnTo>
                  <a:pt x="63043" y="2681"/>
                </a:lnTo>
                <a:lnTo>
                  <a:pt x="66794" y="1787"/>
                </a:lnTo>
                <a:lnTo>
                  <a:pt x="70246" y="1192"/>
                </a:lnTo>
                <a:lnTo>
                  <a:pt x="73501" y="795"/>
                </a:lnTo>
                <a:lnTo>
                  <a:pt x="76624" y="530"/>
                </a:lnTo>
                <a:lnTo>
                  <a:pt x="79658" y="353"/>
                </a:lnTo>
                <a:lnTo>
                  <a:pt x="85569" y="157"/>
                </a:lnTo>
                <a:lnTo>
                  <a:pt x="97125" y="31"/>
                </a:lnTo>
                <a:lnTo>
                  <a:pt x="12001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1048"/>
          <p:cNvSpPr/>
          <p:nvPr/>
        </p:nvSpPr>
        <p:spPr>
          <a:xfrm>
            <a:off x="8395366" y="2940367"/>
            <a:ext cx="162847" cy="8221"/>
          </a:xfrm>
          <a:custGeom>
            <a:avLst/>
            <a:gdLst/>
            <a:ahLst/>
            <a:cxnLst/>
            <a:rect l="0" t="0" r="0" b="0"/>
            <a:pathLst>
              <a:path w="162847" h="8221">
                <a:moveTo>
                  <a:pt x="8541" y="0"/>
                </a:moveTo>
                <a:lnTo>
                  <a:pt x="0" y="0"/>
                </a:lnTo>
                <a:lnTo>
                  <a:pt x="20121" y="0"/>
                </a:lnTo>
                <a:lnTo>
                  <a:pt x="22929" y="953"/>
                </a:lnTo>
                <a:lnTo>
                  <a:pt x="25753" y="2540"/>
                </a:lnTo>
                <a:lnTo>
                  <a:pt x="28588" y="4551"/>
                </a:lnTo>
                <a:lnTo>
                  <a:pt x="31430" y="5892"/>
                </a:lnTo>
                <a:lnTo>
                  <a:pt x="34279" y="6785"/>
                </a:lnTo>
                <a:lnTo>
                  <a:pt x="37129" y="7381"/>
                </a:lnTo>
                <a:lnTo>
                  <a:pt x="40935" y="7778"/>
                </a:lnTo>
                <a:lnTo>
                  <a:pt x="45377" y="8043"/>
                </a:lnTo>
                <a:lnTo>
                  <a:pt x="50243" y="8220"/>
                </a:lnTo>
                <a:lnTo>
                  <a:pt x="55393" y="7385"/>
                </a:lnTo>
                <a:lnTo>
                  <a:pt x="60731" y="5876"/>
                </a:lnTo>
                <a:lnTo>
                  <a:pt x="66194" y="3917"/>
                </a:lnTo>
                <a:lnTo>
                  <a:pt x="71741" y="2611"/>
                </a:lnTo>
                <a:lnTo>
                  <a:pt x="77345" y="1741"/>
                </a:lnTo>
                <a:lnTo>
                  <a:pt x="82985" y="1161"/>
                </a:lnTo>
                <a:lnTo>
                  <a:pt x="87698" y="774"/>
                </a:lnTo>
                <a:lnTo>
                  <a:pt x="91792" y="516"/>
                </a:lnTo>
                <a:lnTo>
                  <a:pt x="95475" y="344"/>
                </a:lnTo>
                <a:lnTo>
                  <a:pt x="104646" y="153"/>
                </a:lnTo>
                <a:lnTo>
                  <a:pt x="16284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1049"/>
          <p:cNvSpPr/>
          <p:nvPr/>
        </p:nvSpPr>
        <p:spPr>
          <a:xfrm>
            <a:off x="8609647" y="2897505"/>
            <a:ext cx="102871" cy="8573"/>
          </a:xfrm>
          <a:custGeom>
            <a:avLst/>
            <a:gdLst/>
            <a:ahLst/>
            <a:cxnLst/>
            <a:rect l="0" t="0" r="0" b="0"/>
            <a:pathLst>
              <a:path w="102871" h="8573">
                <a:moveTo>
                  <a:pt x="0" y="0"/>
                </a:moveTo>
                <a:lnTo>
                  <a:pt x="4551" y="0"/>
                </a:lnTo>
                <a:lnTo>
                  <a:pt x="6844" y="952"/>
                </a:lnTo>
                <a:lnTo>
                  <a:pt x="9325" y="2540"/>
                </a:lnTo>
                <a:lnTo>
                  <a:pt x="11932" y="4551"/>
                </a:lnTo>
                <a:lnTo>
                  <a:pt x="14622" y="5891"/>
                </a:lnTo>
                <a:lnTo>
                  <a:pt x="17368" y="6785"/>
                </a:lnTo>
                <a:lnTo>
                  <a:pt x="20151" y="7380"/>
                </a:lnTo>
                <a:lnTo>
                  <a:pt x="22959" y="7778"/>
                </a:lnTo>
                <a:lnTo>
                  <a:pt x="25784" y="8043"/>
                </a:lnTo>
                <a:lnTo>
                  <a:pt x="28619" y="8219"/>
                </a:lnTo>
                <a:lnTo>
                  <a:pt x="34310" y="8415"/>
                </a:lnTo>
                <a:lnTo>
                  <a:pt x="45723" y="8541"/>
                </a:lnTo>
                <a:lnTo>
                  <a:pt x="102870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1050"/>
          <p:cNvSpPr/>
          <p:nvPr/>
        </p:nvSpPr>
        <p:spPr>
          <a:xfrm>
            <a:off x="8772525" y="2786167"/>
            <a:ext cx="171323" cy="196949"/>
          </a:xfrm>
          <a:custGeom>
            <a:avLst/>
            <a:gdLst/>
            <a:ahLst/>
            <a:cxnLst/>
            <a:rect l="0" t="0" r="0" b="0"/>
            <a:pathLst>
              <a:path w="171323" h="196949">
                <a:moveTo>
                  <a:pt x="137159" y="8468"/>
                </a:moveTo>
                <a:lnTo>
                  <a:pt x="149931" y="8468"/>
                </a:lnTo>
                <a:lnTo>
                  <a:pt x="152341" y="7515"/>
                </a:lnTo>
                <a:lnTo>
                  <a:pt x="157560" y="3917"/>
                </a:lnTo>
                <a:lnTo>
                  <a:pt x="161301" y="1087"/>
                </a:lnTo>
                <a:lnTo>
                  <a:pt x="160874" y="690"/>
                </a:lnTo>
                <a:lnTo>
                  <a:pt x="157860" y="248"/>
                </a:lnTo>
                <a:lnTo>
                  <a:pt x="153345" y="52"/>
                </a:lnTo>
                <a:lnTo>
                  <a:pt x="150807" y="0"/>
                </a:lnTo>
                <a:lnTo>
                  <a:pt x="147211" y="917"/>
                </a:lnTo>
                <a:lnTo>
                  <a:pt x="142908" y="2482"/>
                </a:lnTo>
                <a:lnTo>
                  <a:pt x="138134" y="4477"/>
                </a:lnTo>
                <a:lnTo>
                  <a:pt x="133047" y="5807"/>
                </a:lnTo>
                <a:lnTo>
                  <a:pt x="127751" y="6694"/>
                </a:lnTo>
                <a:lnTo>
                  <a:pt x="122315" y="7285"/>
                </a:lnTo>
                <a:lnTo>
                  <a:pt x="115833" y="7679"/>
                </a:lnTo>
                <a:lnTo>
                  <a:pt x="101011" y="8117"/>
                </a:lnTo>
                <a:lnTo>
                  <a:pt x="63203" y="8437"/>
                </a:lnTo>
                <a:lnTo>
                  <a:pt x="18603" y="8468"/>
                </a:lnTo>
                <a:lnTo>
                  <a:pt x="18117" y="9420"/>
                </a:lnTo>
                <a:lnTo>
                  <a:pt x="17337" y="15253"/>
                </a:lnTo>
                <a:lnTo>
                  <a:pt x="17182" y="16687"/>
                </a:lnTo>
                <a:lnTo>
                  <a:pt x="21707" y="21486"/>
                </a:lnTo>
                <a:lnTo>
                  <a:pt x="23043" y="23814"/>
                </a:lnTo>
                <a:lnTo>
                  <a:pt x="24529" y="28941"/>
                </a:lnTo>
                <a:lnTo>
                  <a:pt x="25189" y="34394"/>
                </a:lnTo>
                <a:lnTo>
                  <a:pt x="25482" y="39993"/>
                </a:lnTo>
                <a:lnTo>
                  <a:pt x="25613" y="45657"/>
                </a:lnTo>
                <a:lnTo>
                  <a:pt x="25686" y="54200"/>
                </a:lnTo>
                <a:lnTo>
                  <a:pt x="24744" y="57053"/>
                </a:lnTo>
                <a:lnTo>
                  <a:pt x="21158" y="62763"/>
                </a:lnTo>
                <a:lnTo>
                  <a:pt x="19820" y="66572"/>
                </a:lnTo>
                <a:lnTo>
                  <a:pt x="18928" y="71017"/>
                </a:lnTo>
                <a:lnTo>
                  <a:pt x="18333" y="75884"/>
                </a:lnTo>
                <a:lnTo>
                  <a:pt x="17936" y="80082"/>
                </a:lnTo>
                <a:lnTo>
                  <a:pt x="17673" y="83833"/>
                </a:lnTo>
                <a:lnTo>
                  <a:pt x="17497" y="87286"/>
                </a:lnTo>
                <a:lnTo>
                  <a:pt x="17302" y="93663"/>
                </a:lnTo>
                <a:lnTo>
                  <a:pt x="17176" y="105518"/>
                </a:lnTo>
                <a:lnTo>
                  <a:pt x="18118" y="107458"/>
                </a:lnTo>
                <a:lnTo>
                  <a:pt x="19699" y="108751"/>
                </a:lnTo>
                <a:lnTo>
                  <a:pt x="21705" y="109613"/>
                </a:lnTo>
                <a:lnTo>
                  <a:pt x="23042" y="111141"/>
                </a:lnTo>
                <a:lnTo>
                  <a:pt x="23934" y="113111"/>
                </a:lnTo>
                <a:lnTo>
                  <a:pt x="24528" y="115377"/>
                </a:lnTo>
                <a:lnTo>
                  <a:pt x="25877" y="116888"/>
                </a:lnTo>
                <a:lnTo>
                  <a:pt x="27730" y="117896"/>
                </a:lnTo>
                <a:lnTo>
                  <a:pt x="32994" y="119512"/>
                </a:lnTo>
                <a:lnTo>
                  <a:pt x="36254" y="117193"/>
                </a:lnTo>
                <a:lnTo>
                  <a:pt x="38457" y="115241"/>
                </a:lnTo>
                <a:lnTo>
                  <a:pt x="40877" y="113940"/>
                </a:lnTo>
                <a:lnTo>
                  <a:pt x="46108" y="112494"/>
                </a:lnTo>
                <a:lnTo>
                  <a:pt x="49789" y="112109"/>
                </a:lnTo>
                <a:lnTo>
                  <a:pt x="54147" y="111852"/>
                </a:lnTo>
                <a:lnTo>
                  <a:pt x="58957" y="111680"/>
                </a:lnTo>
                <a:lnTo>
                  <a:pt x="64071" y="110614"/>
                </a:lnTo>
                <a:lnTo>
                  <a:pt x="69383" y="108950"/>
                </a:lnTo>
                <a:lnTo>
                  <a:pt x="74830" y="106888"/>
                </a:lnTo>
                <a:lnTo>
                  <a:pt x="80367" y="105514"/>
                </a:lnTo>
                <a:lnTo>
                  <a:pt x="85963" y="104598"/>
                </a:lnTo>
                <a:lnTo>
                  <a:pt x="91599" y="103987"/>
                </a:lnTo>
                <a:lnTo>
                  <a:pt x="97260" y="103580"/>
                </a:lnTo>
                <a:lnTo>
                  <a:pt x="102941" y="103308"/>
                </a:lnTo>
                <a:lnTo>
                  <a:pt x="114331" y="103007"/>
                </a:lnTo>
                <a:lnTo>
                  <a:pt x="152641" y="102774"/>
                </a:lnTo>
                <a:lnTo>
                  <a:pt x="156052" y="103724"/>
                </a:lnTo>
                <a:lnTo>
                  <a:pt x="158327" y="105309"/>
                </a:lnTo>
                <a:lnTo>
                  <a:pt x="161807" y="109611"/>
                </a:lnTo>
                <a:lnTo>
                  <a:pt x="166529" y="114698"/>
                </a:lnTo>
                <a:lnTo>
                  <a:pt x="168170" y="117388"/>
                </a:lnTo>
                <a:lnTo>
                  <a:pt x="169992" y="122917"/>
                </a:lnTo>
                <a:lnTo>
                  <a:pt x="170801" y="128549"/>
                </a:lnTo>
                <a:lnTo>
                  <a:pt x="171162" y="134227"/>
                </a:lnTo>
                <a:lnTo>
                  <a:pt x="171322" y="139926"/>
                </a:lnTo>
                <a:lnTo>
                  <a:pt x="170412" y="142779"/>
                </a:lnTo>
                <a:lnTo>
                  <a:pt x="166861" y="148489"/>
                </a:lnTo>
                <a:lnTo>
                  <a:pt x="164648" y="154202"/>
                </a:lnTo>
                <a:lnTo>
                  <a:pt x="164058" y="157059"/>
                </a:lnTo>
                <a:lnTo>
                  <a:pt x="161759" y="159916"/>
                </a:lnTo>
                <a:lnTo>
                  <a:pt x="158322" y="162773"/>
                </a:lnTo>
                <a:lnTo>
                  <a:pt x="154126" y="165630"/>
                </a:lnTo>
                <a:lnTo>
                  <a:pt x="150375" y="168488"/>
                </a:lnTo>
                <a:lnTo>
                  <a:pt x="146923" y="171345"/>
                </a:lnTo>
                <a:lnTo>
                  <a:pt x="143668" y="174203"/>
                </a:lnTo>
                <a:lnTo>
                  <a:pt x="140546" y="176108"/>
                </a:lnTo>
                <a:lnTo>
                  <a:pt x="137512" y="177378"/>
                </a:lnTo>
                <a:lnTo>
                  <a:pt x="134537" y="178224"/>
                </a:lnTo>
                <a:lnTo>
                  <a:pt x="130649" y="179741"/>
                </a:lnTo>
                <a:lnTo>
                  <a:pt x="126152" y="181705"/>
                </a:lnTo>
                <a:lnTo>
                  <a:pt x="121249" y="183967"/>
                </a:lnTo>
                <a:lnTo>
                  <a:pt x="117027" y="185474"/>
                </a:lnTo>
                <a:lnTo>
                  <a:pt x="113261" y="186480"/>
                </a:lnTo>
                <a:lnTo>
                  <a:pt x="109797" y="187150"/>
                </a:lnTo>
                <a:lnTo>
                  <a:pt x="105583" y="188549"/>
                </a:lnTo>
                <a:lnTo>
                  <a:pt x="100869" y="190434"/>
                </a:lnTo>
                <a:lnTo>
                  <a:pt x="95821" y="192644"/>
                </a:lnTo>
                <a:lnTo>
                  <a:pt x="90551" y="194117"/>
                </a:lnTo>
                <a:lnTo>
                  <a:pt x="85132" y="195099"/>
                </a:lnTo>
                <a:lnTo>
                  <a:pt x="79614" y="195753"/>
                </a:lnTo>
                <a:lnTo>
                  <a:pt x="74984" y="196190"/>
                </a:lnTo>
                <a:lnTo>
                  <a:pt x="70945" y="196481"/>
                </a:lnTo>
                <a:lnTo>
                  <a:pt x="67298" y="196675"/>
                </a:lnTo>
                <a:lnTo>
                  <a:pt x="58167" y="196890"/>
                </a:lnTo>
                <a:lnTo>
                  <a:pt x="53066" y="196948"/>
                </a:lnTo>
                <a:lnTo>
                  <a:pt x="48713" y="196033"/>
                </a:lnTo>
                <a:lnTo>
                  <a:pt x="44858" y="194471"/>
                </a:lnTo>
                <a:lnTo>
                  <a:pt x="41335" y="192478"/>
                </a:lnTo>
                <a:lnTo>
                  <a:pt x="38034" y="191149"/>
                </a:lnTo>
                <a:lnTo>
                  <a:pt x="34881" y="190262"/>
                </a:lnTo>
                <a:lnTo>
                  <a:pt x="31826" y="189671"/>
                </a:lnTo>
                <a:lnTo>
                  <a:pt x="28837" y="189278"/>
                </a:lnTo>
                <a:lnTo>
                  <a:pt x="25892" y="189015"/>
                </a:lnTo>
                <a:lnTo>
                  <a:pt x="22976" y="188840"/>
                </a:lnTo>
                <a:lnTo>
                  <a:pt x="17197" y="188646"/>
                </a:lnTo>
                <a:lnTo>
                  <a:pt x="0" y="1884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1051"/>
          <p:cNvSpPr/>
          <p:nvPr/>
        </p:nvSpPr>
        <p:spPr>
          <a:xfrm>
            <a:off x="5120640" y="2649007"/>
            <a:ext cx="4011930" cy="462811"/>
          </a:xfrm>
          <a:custGeom>
            <a:avLst/>
            <a:gdLst/>
            <a:ahLst/>
            <a:cxnLst/>
            <a:rect l="0" t="0" r="0" b="0"/>
            <a:pathLst>
              <a:path w="4011930" h="462811">
                <a:moveTo>
                  <a:pt x="4011929" y="68475"/>
                </a:moveTo>
                <a:lnTo>
                  <a:pt x="3982989" y="68475"/>
                </a:lnTo>
                <a:lnTo>
                  <a:pt x="3980254" y="67522"/>
                </a:lnTo>
                <a:lnTo>
                  <a:pt x="3974674" y="63924"/>
                </a:lnTo>
                <a:lnTo>
                  <a:pt x="3966479" y="61690"/>
                </a:lnTo>
                <a:lnTo>
                  <a:pt x="3931025" y="59020"/>
                </a:lnTo>
                <a:lnTo>
                  <a:pt x="3908883" y="53131"/>
                </a:lnTo>
                <a:lnTo>
                  <a:pt x="3784875" y="43950"/>
                </a:lnTo>
                <a:lnTo>
                  <a:pt x="3660448" y="42760"/>
                </a:lnTo>
                <a:lnTo>
                  <a:pt x="3540376" y="34342"/>
                </a:lnTo>
                <a:lnTo>
                  <a:pt x="3177886" y="34185"/>
                </a:lnTo>
                <a:lnTo>
                  <a:pt x="3053956" y="42522"/>
                </a:lnTo>
                <a:lnTo>
                  <a:pt x="2667703" y="42757"/>
                </a:lnTo>
                <a:lnTo>
                  <a:pt x="2548506" y="50977"/>
                </a:lnTo>
                <a:lnTo>
                  <a:pt x="2163127" y="51330"/>
                </a:lnTo>
                <a:lnTo>
                  <a:pt x="2039091" y="43111"/>
                </a:lnTo>
                <a:lnTo>
                  <a:pt x="1920612" y="35986"/>
                </a:lnTo>
                <a:lnTo>
                  <a:pt x="1799705" y="34232"/>
                </a:lnTo>
                <a:lnTo>
                  <a:pt x="1685905" y="26409"/>
                </a:lnTo>
                <a:lnTo>
                  <a:pt x="1571624" y="25644"/>
                </a:lnTo>
                <a:lnTo>
                  <a:pt x="1082993" y="25613"/>
                </a:lnTo>
                <a:lnTo>
                  <a:pt x="958955" y="17393"/>
                </a:lnTo>
                <a:lnTo>
                  <a:pt x="841666" y="17049"/>
                </a:lnTo>
                <a:lnTo>
                  <a:pt x="721722" y="8821"/>
                </a:lnTo>
                <a:lnTo>
                  <a:pt x="317653" y="8468"/>
                </a:lnTo>
                <a:lnTo>
                  <a:pt x="205848" y="0"/>
                </a:lnTo>
                <a:lnTo>
                  <a:pt x="104723" y="10962"/>
                </a:lnTo>
                <a:lnTo>
                  <a:pt x="93216" y="15291"/>
                </a:lnTo>
                <a:lnTo>
                  <a:pt x="70354" y="28616"/>
                </a:lnTo>
                <a:lnTo>
                  <a:pt x="55207" y="39929"/>
                </a:lnTo>
                <a:lnTo>
                  <a:pt x="40125" y="54192"/>
                </a:lnTo>
                <a:lnTo>
                  <a:pt x="22870" y="71333"/>
                </a:lnTo>
                <a:lnTo>
                  <a:pt x="14290" y="84456"/>
                </a:lnTo>
                <a:lnTo>
                  <a:pt x="11113" y="94945"/>
                </a:lnTo>
                <a:lnTo>
                  <a:pt x="9702" y="105957"/>
                </a:lnTo>
                <a:lnTo>
                  <a:pt x="9074" y="117201"/>
                </a:lnTo>
                <a:lnTo>
                  <a:pt x="8721" y="129691"/>
                </a:lnTo>
                <a:lnTo>
                  <a:pt x="6098" y="138862"/>
                </a:lnTo>
                <a:lnTo>
                  <a:pt x="4065" y="143975"/>
                </a:lnTo>
                <a:lnTo>
                  <a:pt x="1807" y="157275"/>
                </a:lnTo>
                <a:lnTo>
                  <a:pt x="1204" y="164823"/>
                </a:lnTo>
                <a:lnTo>
                  <a:pt x="535" y="178289"/>
                </a:lnTo>
                <a:lnTo>
                  <a:pt x="238" y="190624"/>
                </a:lnTo>
                <a:lnTo>
                  <a:pt x="0" y="314189"/>
                </a:lnTo>
                <a:lnTo>
                  <a:pt x="952" y="318962"/>
                </a:lnTo>
                <a:lnTo>
                  <a:pt x="5891" y="331183"/>
                </a:lnTo>
                <a:lnTo>
                  <a:pt x="7381" y="341126"/>
                </a:lnTo>
                <a:lnTo>
                  <a:pt x="10583" y="351896"/>
                </a:lnTo>
                <a:lnTo>
                  <a:pt x="15181" y="362080"/>
                </a:lnTo>
                <a:lnTo>
                  <a:pt x="23125" y="374121"/>
                </a:lnTo>
                <a:lnTo>
                  <a:pt x="31511" y="388377"/>
                </a:lnTo>
                <a:lnTo>
                  <a:pt x="42878" y="402211"/>
                </a:lnTo>
                <a:lnTo>
                  <a:pt x="45730" y="405266"/>
                </a:lnTo>
                <a:lnTo>
                  <a:pt x="66794" y="419896"/>
                </a:lnTo>
                <a:lnTo>
                  <a:pt x="74453" y="425640"/>
                </a:lnTo>
                <a:lnTo>
                  <a:pt x="90428" y="434228"/>
                </a:lnTo>
                <a:lnTo>
                  <a:pt x="111884" y="441853"/>
                </a:lnTo>
                <a:lnTo>
                  <a:pt x="188775" y="456182"/>
                </a:lnTo>
                <a:lnTo>
                  <a:pt x="214366" y="460846"/>
                </a:lnTo>
                <a:lnTo>
                  <a:pt x="332011" y="462795"/>
                </a:lnTo>
                <a:lnTo>
                  <a:pt x="447544" y="462810"/>
                </a:lnTo>
                <a:lnTo>
                  <a:pt x="567070" y="454590"/>
                </a:lnTo>
                <a:lnTo>
                  <a:pt x="1101763" y="454238"/>
                </a:lnTo>
                <a:lnTo>
                  <a:pt x="1211666" y="446460"/>
                </a:lnTo>
                <a:lnTo>
                  <a:pt x="1322124" y="445712"/>
                </a:lnTo>
                <a:lnTo>
                  <a:pt x="1637379" y="445665"/>
                </a:lnTo>
                <a:lnTo>
                  <a:pt x="1757364" y="437887"/>
                </a:lnTo>
                <a:lnTo>
                  <a:pt x="1877377" y="437139"/>
                </a:lnTo>
                <a:lnTo>
                  <a:pt x="2100262" y="437093"/>
                </a:lnTo>
                <a:lnTo>
                  <a:pt x="2183447" y="432848"/>
                </a:lnTo>
                <a:lnTo>
                  <a:pt x="2297783" y="436844"/>
                </a:lnTo>
                <a:lnTo>
                  <a:pt x="2781619" y="437093"/>
                </a:lnTo>
                <a:lnTo>
                  <a:pt x="2897443" y="445136"/>
                </a:lnTo>
                <a:lnTo>
                  <a:pt x="3011802" y="451536"/>
                </a:lnTo>
                <a:lnTo>
                  <a:pt x="3140392" y="455120"/>
                </a:lnTo>
                <a:lnTo>
                  <a:pt x="3254692" y="462454"/>
                </a:lnTo>
                <a:lnTo>
                  <a:pt x="3367680" y="462801"/>
                </a:lnTo>
                <a:lnTo>
                  <a:pt x="3481992" y="454590"/>
                </a:lnTo>
                <a:lnTo>
                  <a:pt x="3693022" y="454238"/>
                </a:lnTo>
                <a:lnTo>
                  <a:pt x="3815112" y="445696"/>
                </a:lnTo>
                <a:lnTo>
                  <a:pt x="3836032" y="445674"/>
                </a:lnTo>
                <a:lnTo>
                  <a:pt x="3848345" y="443129"/>
                </a:lnTo>
                <a:lnTo>
                  <a:pt x="3860167" y="439775"/>
                </a:lnTo>
                <a:lnTo>
                  <a:pt x="3877534" y="436935"/>
                </a:lnTo>
                <a:lnTo>
                  <a:pt x="3901639" y="429816"/>
                </a:lnTo>
                <a:lnTo>
                  <a:pt x="3915963" y="428904"/>
                </a:lnTo>
                <a:lnTo>
                  <a:pt x="3919377" y="427824"/>
                </a:lnTo>
                <a:lnTo>
                  <a:pt x="3921653" y="426151"/>
                </a:lnTo>
                <a:lnTo>
                  <a:pt x="3923169" y="424083"/>
                </a:lnTo>
                <a:lnTo>
                  <a:pt x="3925134" y="422705"/>
                </a:lnTo>
                <a:lnTo>
                  <a:pt x="3949107" y="412674"/>
                </a:lnTo>
                <a:lnTo>
                  <a:pt x="3963607" y="399557"/>
                </a:lnTo>
                <a:lnTo>
                  <a:pt x="3989076" y="374217"/>
                </a:lnTo>
                <a:lnTo>
                  <a:pt x="3997645" y="361101"/>
                </a:lnTo>
                <a:lnTo>
                  <a:pt x="4000818" y="353154"/>
                </a:lnTo>
                <a:lnTo>
                  <a:pt x="4002229" y="345494"/>
                </a:lnTo>
                <a:lnTo>
                  <a:pt x="4002856" y="335740"/>
                </a:lnTo>
                <a:lnTo>
                  <a:pt x="4003975" y="331424"/>
                </a:lnTo>
                <a:lnTo>
                  <a:pt x="4009150" y="319847"/>
                </a:lnTo>
                <a:lnTo>
                  <a:pt x="4010694" y="310053"/>
                </a:lnTo>
                <a:lnTo>
                  <a:pt x="4011380" y="299351"/>
                </a:lnTo>
                <a:lnTo>
                  <a:pt x="4011686" y="288244"/>
                </a:lnTo>
                <a:lnTo>
                  <a:pt x="4011821" y="276958"/>
                </a:lnTo>
                <a:lnTo>
                  <a:pt x="4009342" y="265592"/>
                </a:lnTo>
                <a:lnTo>
                  <a:pt x="4006017" y="254190"/>
                </a:lnTo>
                <a:lnTo>
                  <a:pt x="4004540" y="242772"/>
                </a:lnTo>
                <a:lnTo>
                  <a:pt x="4003882" y="231348"/>
                </a:lnTo>
                <a:lnTo>
                  <a:pt x="4003708" y="225634"/>
                </a:lnTo>
                <a:lnTo>
                  <a:pt x="4000973" y="214206"/>
                </a:lnTo>
                <a:lnTo>
                  <a:pt x="3997535" y="202777"/>
                </a:lnTo>
                <a:lnTo>
                  <a:pt x="3996007" y="191347"/>
                </a:lnTo>
                <a:lnTo>
                  <a:pt x="3992788" y="179918"/>
                </a:lnTo>
                <a:lnTo>
                  <a:pt x="3988183" y="168487"/>
                </a:lnTo>
                <a:lnTo>
                  <a:pt x="3982960" y="157058"/>
                </a:lnTo>
                <a:lnTo>
                  <a:pt x="3974666" y="144463"/>
                </a:lnTo>
                <a:lnTo>
                  <a:pt x="3972800" y="140089"/>
                </a:lnTo>
                <a:lnTo>
                  <a:pt x="3969221" y="125783"/>
                </a:lnTo>
                <a:lnTo>
                  <a:pt x="3963503" y="115089"/>
                </a:lnTo>
                <a:lnTo>
                  <a:pt x="3960434" y="105887"/>
                </a:lnTo>
                <a:lnTo>
                  <a:pt x="3952310" y="94704"/>
                </a:lnTo>
                <a:lnTo>
                  <a:pt x="3954634" y="94420"/>
                </a:lnTo>
                <a:lnTo>
                  <a:pt x="3960494" y="9419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1052"/>
          <p:cNvSpPr/>
          <p:nvPr/>
        </p:nvSpPr>
        <p:spPr>
          <a:xfrm>
            <a:off x="4872037" y="3326244"/>
            <a:ext cx="214291" cy="325489"/>
          </a:xfrm>
          <a:custGeom>
            <a:avLst/>
            <a:gdLst/>
            <a:ahLst/>
            <a:cxnLst/>
            <a:rect l="0" t="0" r="0" b="0"/>
            <a:pathLst>
              <a:path w="214291" h="325489">
                <a:moveTo>
                  <a:pt x="0" y="25603"/>
                </a:moveTo>
                <a:lnTo>
                  <a:pt x="21238" y="25603"/>
                </a:lnTo>
                <a:lnTo>
                  <a:pt x="23684" y="24651"/>
                </a:lnTo>
                <a:lnTo>
                  <a:pt x="28941" y="21052"/>
                </a:lnTo>
                <a:lnTo>
                  <a:pt x="34453" y="18818"/>
                </a:lnTo>
                <a:lnTo>
                  <a:pt x="41030" y="16872"/>
                </a:lnTo>
                <a:lnTo>
                  <a:pt x="45451" y="15020"/>
                </a:lnTo>
                <a:lnTo>
                  <a:pt x="50303" y="12833"/>
                </a:lnTo>
                <a:lnTo>
                  <a:pt x="55443" y="11375"/>
                </a:lnTo>
                <a:lnTo>
                  <a:pt x="60775" y="10402"/>
                </a:lnTo>
                <a:lnTo>
                  <a:pt x="66234" y="9754"/>
                </a:lnTo>
                <a:lnTo>
                  <a:pt x="70826" y="8370"/>
                </a:lnTo>
                <a:lnTo>
                  <a:pt x="74840" y="6494"/>
                </a:lnTo>
                <a:lnTo>
                  <a:pt x="78468" y="4291"/>
                </a:lnTo>
                <a:lnTo>
                  <a:pt x="82792" y="2823"/>
                </a:lnTo>
                <a:lnTo>
                  <a:pt x="87580" y="1844"/>
                </a:lnTo>
                <a:lnTo>
                  <a:pt x="92677" y="1191"/>
                </a:lnTo>
                <a:lnTo>
                  <a:pt x="97979" y="756"/>
                </a:lnTo>
                <a:lnTo>
                  <a:pt x="103420" y="466"/>
                </a:lnTo>
                <a:lnTo>
                  <a:pt x="117638" y="58"/>
                </a:lnTo>
                <a:lnTo>
                  <a:pt x="121288" y="0"/>
                </a:lnTo>
                <a:lnTo>
                  <a:pt x="125626" y="914"/>
                </a:lnTo>
                <a:lnTo>
                  <a:pt x="130423" y="2477"/>
                </a:lnTo>
                <a:lnTo>
                  <a:pt x="135527" y="4470"/>
                </a:lnTo>
                <a:lnTo>
                  <a:pt x="139881" y="5799"/>
                </a:lnTo>
                <a:lnTo>
                  <a:pt x="143736" y="6686"/>
                </a:lnTo>
                <a:lnTo>
                  <a:pt x="147259" y="7276"/>
                </a:lnTo>
                <a:lnTo>
                  <a:pt x="153714" y="10473"/>
                </a:lnTo>
                <a:lnTo>
                  <a:pt x="156768" y="12659"/>
                </a:lnTo>
                <a:lnTo>
                  <a:pt x="158805" y="15069"/>
                </a:lnTo>
                <a:lnTo>
                  <a:pt x="160162" y="17628"/>
                </a:lnTo>
                <a:lnTo>
                  <a:pt x="161068" y="20287"/>
                </a:lnTo>
                <a:lnTo>
                  <a:pt x="162073" y="28320"/>
                </a:lnTo>
                <a:lnTo>
                  <a:pt x="162341" y="33130"/>
                </a:lnTo>
                <a:lnTo>
                  <a:pt x="161567" y="38241"/>
                </a:lnTo>
                <a:lnTo>
                  <a:pt x="160099" y="43553"/>
                </a:lnTo>
                <a:lnTo>
                  <a:pt x="158168" y="49000"/>
                </a:lnTo>
                <a:lnTo>
                  <a:pt x="155927" y="54536"/>
                </a:lnTo>
                <a:lnTo>
                  <a:pt x="153482" y="60132"/>
                </a:lnTo>
                <a:lnTo>
                  <a:pt x="148224" y="71429"/>
                </a:lnTo>
                <a:lnTo>
                  <a:pt x="134255" y="99912"/>
                </a:lnTo>
                <a:lnTo>
                  <a:pt x="130461" y="105622"/>
                </a:lnTo>
                <a:lnTo>
                  <a:pt x="126026" y="111334"/>
                </a:lnTo>
                <a:lnTo>
                  <a:pt x="121165" y="117047"/>
                </a:lnTo>
                <a:lnTo>
                  <a:pt x="116972" y="121809"/>
                </a:lnTo>
                <a:lnTo>
                  <a:pt x="109772" y="129638"/>
                </a:lnTo>
                <a:lnTo>
                  <a:pt x="100364" y="139402"/>
                </a:lnTo>
                <a:lnTo>
                  <a:pt x="91544" y="148327"/>
                </a:lnTo>
                <a:lnTo>
                  <a:pt x="88652" y="150282"/>
                </a:lnTo>
                <a:lnTo>
                  <a:pt x="82898" y="152454"/>
                </a:lnTo>
                <a:lnTo>
                  <a:pt x="78855" y="153676"/>
                </a:lnTo>
                <a:lnTo>
                  <a:pt x="73106" y="154038"/>
                </a:lnTo>
                <a:lnTo>
                  <a:pt x="69921" y="154145"/>
                </a:lnTo>
                <a:lnTo>
                  <a:pt x="76079" y="154186"/>
                </a:lnTo>
                <a:lnTo>
                  <a:pt x="76437" y="153235"/>
                </a:lnTo>
                <a:lnTo>
                  <a:pt x="76834" y="149639"/>
                </a:lnTo>
                <a:lnTo>
                  <a:pt x="77893" y="148298"/>
                </a:lnTo>
                <a:lnTo>
                  <a:pt x="79551" y="147405"/>
                </a:lnTo>
                <a:lnTo>
                  <a:pt x="81609" y="146809"/>
                </a:lnTo>
                <a:lnTo>
                  <a:pt x="86435" y="143608"/>
                </a:lnTo>
                <a:lnTo>
                  <a:pt x="89056" y="141420"/>
                </a:lnTo>
                <a:lnTo>
                  <a:pt x="92708" y="139962"/>
                </a:lnTo>
                <a:lnTo>
                  <a:pt x="97048" y="138990"/>
                </a:lnTo>
                <a:lnTo>
                  <a:pt x="101846" y="138342"/>
                </a:lnTo>
                <a:lnTo>
                  <a:pt x="106950" y="136957"/>
                </a:lnTo>
                <a:lnTo>
                  <a:pt x="112257" y="135082"/>
                </a:lnTo>
                <a:lnTo>
                  <a:pt x="117701" y="132879"/>
                </a:lnTo>
                <a:lnTo>
                  <a:pt x="122282" y="131410"/>
                </a:lnTo>
                <a:lnTo>
                  <a:pt x="126289" y="130431"/>
                </a:lnTo>
                <a:lnTo>
                  <a:pt x="129913" y="129779"/>
                </a:lnTo>
                <a:lnTo>
                  <a:pt x="135186" y="129343"/>
                </a:lnTo>
                <a:lnTo>
                  <a:pt x="141559" y="129054"/>
                </a:lnTo>
                <a:lnTo>
                  <a:pt x="163218" y="128588"/>
                </a:lnTo>
                <a:lnTo>
                  <a:pt x="167866" y="129502"/>
                </a:lnTo>
                <a:lnTo>
                  <a:pt x="172871" y="131064"/>
                </a:lnTo>
                <a:lnTo>
                  <a:pt x="178113" y="133058"/>
                </a:lnTo>
                <a:lnTo>
                  <a:pt x="182559" y="134387"/>
                </a:lnTo>
                <a:lnTo>
                  <a:pt x="186477" y="135273"/>
                </a:lnTo>
                <a:lnTo>
                  <a:pt x="190040" y="135864"/>
                </a:lnTo>
                <a:lnTo>
                  <a:pt x="194321" y="137210"/>
                </a:lnTo>
                <a:lnTo>
                  <a:pt x="199080" y="139061"/>
                </a:lnTo>
                <a:lnTo>
                  <a:pt x="204157" y="141247"/>
                </a:lnTo>
                <a:lnTo>
                  <a:pt x="207542" y="144609"/>
                </a:lnTo>
                <a:lnTo>
                  <a:pt x="209799" y="148755"/>
                </a:lnTo>
                <a:lnTo>
                  <a:pt x="212306" y="158442"/>
                </a:lnTo>
                <a:lnTo>
                  <a:pt x="212975" y="163692"/>
                </a:lnTo>
                <a:lnTo>
                  <a:pt x="213718" y="173654"/>
                </a:lnTo>
                <a:lnTo>
                  <a:pt x="214048" y="181256"/>
                </a:lnTo>
                <a:lnTo>
                  <a:pt x="214278" y="212965"/>
                </a:lnTo>
                <a:lnTo>
                  <a:pt x="214290" y="219091"/>
                </a:lnTo>
                <a:lnTo>
                  <a:pt x="212392" y="225080"/>
                </a:lnTo>
                <a:lnTo>
                  <a:pt x="209222" y="230978"/>
                </a:lnTo>
                <a:lnTo>
                  <a:pt x="205204" y="236814"/>
                </a:lnTo>
                <a:lnTo>
                  <a:pt x="201573" y="242611"/>
                </a:lnTo>
                <a:lnTo>
                  <a:pt x="198199" y="248380"/>
                </a:lnTo>
                <a:lnTo>
                  <a:pt x="194998" y="254131"/>
                </a:lnTo>
                <a:lnTo>
                  <a:pt x="190958" y="259870"/>
                </a:lnTo>
                <a:lnTo>
                  <a:pt x="186361" y="265601"/>
                </a:lnTo>
                <a:lnTo>
                  <a:pt x="181391" y="271327"/>
                </a:lnTo>
                <a:lnTo>
                  <a:pt x="176172" y="277049"/>
                </a:lnTo>
                <a:lnTo>
                  <a:pt x="165294" y="288487"/>
                </a:lnTo>
                <a:lnTo>
                  <a:pt x="153010" y="301085"/>
                </a:lnTo>
                <a:lnTo>
                  <a:pt x="148679" y="304508"/>
                </a:lnTo>
                <a:lnTo>
                  <a:pt x="143887" y="307742"/>
                </a:lnTo>
                <a:lnTo>
                  <a:pt x="138787" y="310851"/>
                </a:lnTo>
                <a:lnTo>
                  <a:pt x="134435" y="313876"/>
                </a:lnTo>
                <a:lnTo>
                  <a:pt x="130581" y="316845"/>
                </a:lnTo>
                <a:lnTo>
                  <a:pt x="127059" y="319777"/>
                </a:lnTo>
                <a:lnTo>
                  <a:pt x="122806" y="321731"/>
                </a:lnTo>
                <a:lnTo>
                  <a:pt x="118065" y="323034"/>
                </a:lnTo>
                <a:lnTo>
                  <a:pt x="113000" y="323903"/>
                </a:lnTo>
                <a:lnTo>
                  <a:pt x="108671" y="324482"/>
                </a:lnTo>
                <a:lnTo>
                  <a:pt x="104833" y="324869"/>
                </a:lnTo>
                <a:lnTo>
                  <a:pt x="101321" y="325126"/>
                </a:lnTo>
                <a:lnTo>
                  <a:pt x="94879" y="325412"/>
                </a:lnTo>
                <a:lnTo>
                  <a:pt x="91827" y="325488"/>
                </a:lnTo>
                <a:lnTo>
                  <a:pt x="87888" y="324586"/>
                </a:lnTo>
                <a:lnTo>
                  <a:pt x="83357" y="323033"/>
                </a:lnTo>
                <a:lnTo>
                  <a:pt x="78432" y="321045"/>
                </a:lnTo>
                <a:lnTo>
                  <a:pt x="74195" y="319719"/>
                </a:lnTo>
                <a:lnTo>
                  <a:pt x="70419" y="318835"/>
                </a:lnTo>
                <a:lnTo>
                  <a:pt x="66948" y="318246"/>
                </a:lnTo>
                <a:lnTo>
                  <a:pt x="60552" y="317592"/>
                </a:lnTo>
                <a:lnTo>
                  <a:pt x="57513" y="317417"/>
                </a:lnTo>
                <a:lnTo>
                  <a:pt x="54535" y="316348"/>
                </a:lnTo>
                <a:lnTo>
                  <a:pt x="48685" y="312621"/>
                </a:lnTo>
                <a:lnTo>
                  <a:pt x="44588" y="309718"/>
                </a:lnTo>
                <a:lnTo>
                  <a:pt x="44012" y="308358"/>
                </a:lnTo>
                <a:lnTo>
                  <a:pt x="43374" y="304307"/>
                </a:lnTo>
                <a:lnTo>
                  <a:pt x="42251" y="302846"/>
                </a:lnTo>
                <a:lnTo>
                  <a:pt x="40550" y="301872"/>
                </a:lnTo>
                <a:lnTo>
                  <a:pt x="35527" y="300308"/>
                </a:lnTo>
                <a:lnTo>
                  <a:pt x="35115" y="299227"/>
                </a:lnTo>
                <a:lnTo>
                  <a:pt x="34290" y="29135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1053"/>
          <p:cNvSpPr/>
          <p:nvPr/>
        </p:nvSpPr>
        <p:spPr>
          <a:xfrm>
            <a:off x="5172075" y="3446145"/>
            <a:ext cx="205741" cy="214313"/>
          </a:xfrm>
          <a:custGeom>
            <a:avLst/>
            <a:gdLst/>
            <a:ahLst/>
            <a:cxnLst/>
            <a:rect l="0" t="0" r="0" b="0"/>
            <a:pathLst>
              <a:path w="205741" h="214313">
                <a:moveTo>
                  <a:pt x="0" y="0"/>
                </a:moveTo>
                <a:lnTo>
                  <a:pt x="7380" y="7381"/>
                </a:lnTo>
                <a:lnTo>
                  <a:pt x="10583" y="13122"/>
                </a:lnTo>
                <a:lnTo>
                  <a:pt x="12770" y="17321"/>
                </a:lnTo>
                <a:lnTo>
                  <a:pt x="15181" y="21072"/>
                </a:lnTo>
                <a:lnTo>
                  <a:pt x="17740" y="24526"/>
                </a:lnTo>
                <a:lnTo>
                  <a:pt x="23124" y="30902"/>
                </a:lnTo>
                <a:lnTo>
                  <a:pt x="28693" y="36912"/>
                </a:lnTo>
                <a:lnTo>
                  <a:pt x="37182" y="45650"/>
                </a:lnTo>
                <a:lnTo>
                  <a:pt x="40028" y="49483"/>
                </a:lnTo>
                <a:lnTo>
                  <a:pt x="42878" y="53944"/>
                </a:lnTo>
                <a:lnTo>
                  <a:pt x="45730" y="58822"/>
                </a:lnTo>
                <a:lnTo>
                  <a:pt x="48584" y="63027"/>
                </a:lnTo>
                <a:lnTo>
                  <a:pt x="51439" y="66783"/>
                </a:lnTo>
                <a:lnTo>
                  <a:pt x="54295" y="70239"/>
                </a:lnTo>
                <a:lnTo>
                  <a:pt x="60009" y="76620"/>
                </a:lnTo>
                <a:lnTo>
                  <a:pt x="62865" y="79655"/>
                </a:lnTo>
                <a:lnTo>
                  <a:pt x="87390" y="104504"/>
                </a:lnTo>
                <a:lnTo>
                  <a:pt x="91598" y="107770"/>
                </a:lnTo>
                <a:lnTo>
                  <a:pt x="96308" y="110899"/>
                </a:lnTo>
                <a:lnTo>
                  <a:pt x="101353" y="113937"/>
                </a:lnTo>
                <a:lnTo>
                  <a:pt x="105668" y="117868"/>
                </a:lnTo>
                <a:lnTo>
                  <a:pt x="109498" y="122394"/>
                </a:lnTo>
                <a:lnTo>
                  <a:pt x="113003" y="127315"/>
                </a:lnTo>
                <a:lnTo>
                  <a:pt x="117245" y="131549"/>
                </a:lnTo>
                <a:lnTo>
                  <a:pt x="121978" y="135324"/>
                </a:lnTo>
                <a:lnTo>
                  <a:pt x="127039" y="138794"/>
                </a:lnTo>
                <a:lnTo>
                  <a:pt x="132317" y="143011"/>
                </a:lnTo>
                <a:lnTo>
                  <a:pt x="137741" y="147729"/>
                </a:lnTo>
                <a:lnTo>
                  <a:pt x="147896" y="157097"/>
                </a:lnTo>
                <a:lnTo>
                  <a:pt x="158967" y="167726"/>
                </a:lnTo>
                <a:lnTo>
                  <a:pt x="165267" y="173922"/>
                </a:lnTo>
                <a:lnTo>
                  <a:pt x="167328" y="176908"/>
                </a:lnTo>
                <a:lnTo>
                  <a:pt x="169618" y="182766"/>
                </a:lnTo>
                <a:lnTo>
                  <a:pt x="173176" y="188544"/>
                </a:lnTo>
                <a:lnTo>
                  <a:pt x="177932" y="194287"/>
                </a:lnTo>
                <a:lnTo>
                  <a:pt x="183220" y="200015"/>
                </a:lnTo>
                <a:lnTo>
                  <a:pt x="185964" y="201923"/>
                </a:lnTo>
                <a:lnTo>
                  <a:pt x="191553" y="204043"/>
                </a:lnTo>
                <a:lnTo>
                  <a:pt x="193425" y="205561"/>
                </a:lnTo>
                <a:lnTo>
                  <a:pt x="194672" y="207526"/>
                </a:lnTo>
                <a:lnTo>
                  <a:pt x="196674" y="212971"/>
                </a:lnTo>
                <a:lnTo>
                  <a:pt x="197791" y="213418"/>
                </a:lnTo>
                <a:lnTo>
                  <a:pt x="199488" y="213716"/>
                </a:lnTo>
                <a:lnTo>
                  <a:pt x="205740" y="2143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SMARTPenAnnotation1054"/>
          <p:cNvSpPr/>
          <p:nvPr/>
        </p:nvSpPr>
        <p:spPr>
          <a:xfrm>
            <a:off x="5172075" y="3446249"/>
            <a:ext cx="162878" cy="222781"/>
          </a:xfrm>
          <a:custGeom>
            <a:avLst/>
            <a:gdLst/>
            <a:ahLst/>
            <a:cxnLst/>
            <a:rect l="0" t="0" r="0" b="0"/>
            <a:pathLst>
              <a:path w="162878" h="222781">
                <a:moveTo>
                  <a:pt x="162877" y="8468"/>
                </a:moveTo>
                <a:lnTo>
                  <a:pt x="154409" y="0"/>
                </a:lnTo>
                <a:lnTo>
                  <a:pt x="149785" y="4477"/>
                </a:lnTo>
                <a:lnTo>
                  <a:pt x="142382" y="11837"/>
                </a:lnTo>
                <a:lnTo>
                  <a:pt x="140642" y="15476"/>
                </a:lnTo>
                <a:lnTo>
                  <a:pt x="139481" y="19808"/>
                </a:lnTo>
                <a:lnTo>
                  <a:pt x="138707" y="24600"/>
                </a:lnTo>
                <a:lnTo>
                  <a:pt x="137238" y="29700"/>
                </a:lnTo>
                <a:lnTo>
                  <a:pt x="135307" y="35005"/>
                </a:lnTo>
                <a:lnTo>
                  <a:pt x="133067" y="40447"/>
                </a:lnTo>
                <a:lnTo>
                  <a:pt x="129669" y="45028"/>
                </a:lnTo>
                <a:lnTo>
                  <a:pt x="125498" y="49034"/>
                </a:lnTo>
                <a:lnTo>
                  <a:pt x="120813" y="52657"/>
                </a:lnTo>
                <a:lnTo>
                  <a:pt x="115784" y="56977"/>
                </a:lnTo>
                <a:lnTo>
                  <a:pt x="110527" y="61763"/>
                </a:lnTo>
                <a:lnTo>
                  <a:pt x="105117" y="66858"/>
                </a:lnTo>
                <a:lnTo>
                  <a:pt x="100558" y="72160"/>
                </a:lnTo>
                <a:lnTo>
                  <a:pt x="96566" y="77599"/>
                </a:lnTo>
                <a:lnTo>
                  <a:pt x="92952" y="83130"/>
                </a:lnTo>
                <a:lnTo>
                  <a:pt x="88638" y="88723"/>
                </a:lnTo>
                <a:lnTo>
                  <a:pt x="83856" y="94356"/>
                </a:lnTo>
                <a:lnTo>
                  <a:pt x="78764" y="100017"/>
                </a:lnTo>
                <a:lnTo>
                  <a:pt x="74417" y="105696"/>
                </a:lnTo>
                <a:lnTo>
                  <a:pt x="70566" y="111386"/>
                </a:lnTo>
                <a:lnTo>
                  <a:pt x="67047" y="117085"/>
                </a:lnTo>
                <a:lnTo>
                  <a:pt x="62795" y="122790"/>
                </a:lnTo>
                <a:lnTo>
                  <a:pt x="58056" y="128497"/>
                </a:lnTo>
                <a:lnTo>
                  <a:pt x="52991" y="134208"/>
                </a:lnTo>
                <a:lnTo>
                  <a:pt x="49615" y="138967"/>
                </a:lnTo>
                <a:lnTo>
                  <a:pt x="47364" y="143092"/>
                </a:lnTo>
                <a:lnTo>
                  <a:pt x="45863" y="146795"/>
                </a:lnTo>
                <a:lnTo>
                  <a:pt x="43910" y="151169"/>
                </a:lnTo>
                <a:lnTo>
                  <a:pt x="39201" y="161108"/>
                </a:lnTo>
                <a:lnTo>
                  <a:pt x="35659" y="165473"/>
                </a:lnTo>
                <a:lnTo>
                  <a:pt x="31393" y="169336"/>
                </a:lnTo>
                <a:lnTo>
                  <a:pt x="26643" y="172863"/>
                </a:lnTo>
                <a:lnTo>
                  <a:pt x="22524" y="177120"/>
                </a:lnTo>
                <a:lnTo>
                  <a:pt x="18826" y="181863"/>
                </a:lnTo>
                <a:lnTo>
                  <a:pt x="10597" y="194060"/>
                </a:lnTo>
                <a:lnTo>
                  <a:pt x="9473" y="198269"/>
                </a:lnTo>
                <a:lnTo>
                  <a:pt x="9172" y="200724"/>
                </a:lnTo>
                <a:lnTo>
                  <a:pt x="8020" y="203314"/>
                </a:lnTo>
                <a:lnTo>
                  <a:pt x="4199" y="208731"/>
                </a:lnTo>
                <a:lnTo>
                  <a:pt x="368" y="213727"/>
                </a:lnTo>
                <a:lnTo>
                  <a:pt x="163" y="216535"/>
                </a:lnTo>
                <a:lnTo>
                  <a:pt x="0" y="22278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MARTPenAnnotation1055"/>
          <p:cNvSpPr/>
          <p:nvPr/>
        </p:nvSpPr>
        <p:spPr>
          <a:xfrm>
            <a:off x="5394959" y="3326140"/>
            <a:ext cx="205742" cy="162854"/>
          </a:xfrm>
          <a:custGeom>
            <a:avLst/>
            <a:gdLst/>
            <a:ahLst/>
            <a:cxnLst/>
            <a:rect l="0" t="0" r="0" b="0"/>
            <a:pathLst>
              <a:path w="205742" h="162854">
                <a:moveTo>
                  <a:pt x="0" y="34280"/>
                </a:moveTo>
                <a:lnTo>
                  <a:pt x="12771" y="21509"/>
                </a:lnTo>
                <a:lnTo>
                  <a:pt x="15182" y="20051"/>
                </a:lnTo>
                <a:lnTo>
                  <a:pt x="20401" y="18431"/>
                </a:lnTo>
                <a:lnTo>
                  <a:pt x="25895" y="15171"/>
                </a:lnTo>
                <a:lnTo>
                  <a:pt x="28694" y="12968"/>
                </a:lnTo>
                <a:lnTo>
                  <a:pt x="32464" y="11499"/>
                </a:lnTo>
                <a:lnTo>
                  <a:pt x="36883" y="10520"/>
                </a:lnTo>
                <a:lnTo>
                  <a:pt x="41734" y="9868"/>
                </a:lnTo>
                <a:lnTo>
                  <a:pt x="46872" y="8480"/>
                </a:lnTo>
                <a:lnTo>
                  <a:pt x="52204" y="6602"/>
                </a:lnTo>
                <a:lnTo>
                  <a:pt x="57663" y="4398"/>
                </a:lnTo>
                <a:lnTo>
                  <a:pt x="62255" y="2928"/>
                </a:lnTo>
                <a:lnTo>
                  <a:pt x="66268" y="1949"/>
                </a:lnTo>
                <a:lnTo>
                  <a:pt x="69896" y="1296"/>
                </a:lnTo>
                <a:lnTo>
                  <a:pt x="73268" y="860"/>
                </a:lnTo>
                <a:lnTo>
                  <a:pt x="79554" y="377"/>
                </a:lnTo>
                <a:lnTo>
                  <a:pt x="88063" y="162"/>
                </a:lnTo>
                <a:lnTo>
                  <a:pt x="118487" y="0"/>
                </a:lnTo>
                <a:lnTo>
                  <a:pt x="122806" y="949"/>
                </a:lnTo>
                <a:lnTo>
                  <a:pt x="126638" y="2534"/>
                </a:lnTo>
                <a:lnTo>
                  <a:pt x="130146" y="4543"/>
                </a:lnTo>
                <a:lnTo>
                  <a:pt x="133437" y="5883"/>
                </a:lnTo>
                <a:lnTo>
                  <a:pt x="139633" y="7372"/>
                </a:lnTo>
                <a:lnTo>
                  <a:pt x="145562" y="10573"/>
                </a:lnTo>
                <a:lnTo>
                  <a:pt x="148476" y="12760"/>
                </a:lnTo>
                <a:lnTo>
                  <a:pt x="150419" y="15171"/>
                </a:lnTo>
                <a:lnTo>
                  <a:pt x="151715" y="17731"/>
                </a:lnTo>
                <a:lnTo>
                  <a:pt x="152578" y="20389"/>
                </a:lnTo>
                <a:lnTo>
                  <a:pt x="154107" y="23114"/>
                </a:lnTo>
                <a:lnTo>
                  <a:pt x="156078" y="25884"/>
                </a:lnTo>
                <a:lnTo>
                  <a:pt x="158345" y="28682"/>
                </a:lnTo>
                <a:lnTo>
                  <a:pt x="159856" y="31500"/>
                </a:lnTo>
                <a:lnTo>
                  <a:pt x="160863" y="34332"/>
                </a:lnTo>
                <a:lnTo>
                  <a:pt x="161535" y="37172"/>
                </a:lnTo>
                <a:lnTo>
                  <a:pt x="161030" y="40970"/>
                </a:lnTo>
                <a:lnTo>
                  <a:pt x="159741" y="45408"/>
                </a:lnTo>
                <a:lnTo>
                  <a:pt x="157929" y="50270"/>
                </a:lnTo>
                <a:lnTo>
                  <a:pt x="156721" y="55418"/>
                </a:lnTo>
                <a:lnTo>
                  <a:pt x="155916" y="60754"/>
                </a:lnTo>
                <a:lnTo>
                  <a:pt x="155379" y="66217"/>
                </a:lnTo>
                <a:lnTo>
                  <a:pt x="154069" y="70811"/>
                </a:lnTo>
                <a:lnTo>
                  <a:pt x="152243" y="74827"/>
                </a:lnTo>
                <a:lnTo>
                  <a:pt x="150073" y="78456"/>
                </a:lnTo>
                <a:lnTo>
                  <a:pt x="147674" y="82780"/>
                </a:lnTo>
                <a:lnTo>
                  <a:pt x="142468" y="92666"/>
                </a:lnTo>
                <a:lnTo>
                  <a:pt x="134182" y="108941"/>
                </a:lnTo>
                <a:lnTo>
                  <a:pt x="130413" y="113581"/>
                </a:lnTo>
                <a:lnTo>
                  <a:pt x="125994" y="117627"/>
                </a:lnTo>
                <a:lnTo>
                  <a:pt x="121144" y="121277"/>
                </a:lnTo>
                <a:lnTo>
                  <a:pt x="116958" y="125615"/>
                </a:lnTo>
                <a:lnTo>
                  <a:pt x="113215" y="130413"/>
                </a:lnTo>
                <a:lnTo>
                  <a:pt x="109767" y="135516"/>
                </a:lnTo>
                <a:lnTo>
                  <a:pt x="106515" y="139870"/>
                </a:lnTo>
                <a:lnTo>
                  <a:pt x="103395" y="143726"/>
                </a:lnTo>
                <a:lnTo>
                  <a:pt x="100363" y="147249"/>
                </a:lnTo>
                <a:lnTo>
                  <a:pt x="96436" y="150550"/>
                </a:lnTo>
                <a:lnTo>
                  <a:pt x="91914" y="153703"/>
                </a:lnTo>
                <a:lnTo>
                  <a:pt x="80069" y="161057"/>
                </a:lnTo>
                <a:lnTo>
                  <a:pt x="75909" y="162062"/>
                </a:lnTo>
                <a:lnTo>
                  <a:pt x="70885" y="162510"/>
                </a:lnTo>
                <a:lnTo>
                  <a:pt x="65477" y="162708"/>
                </a:lnTo>
                <a:lnTo>
                  <a:pt x="53107" y="162853"/>
                </a:lnTo>
                <a:lnTo>
                  <a:pt x="49639" y="160321"/>
                </a:lnTo>
                <a:lnTo>
                  <a:pt x="47380" y="158312"/>
                </a:lnTo>
                <a:lnTo>
                  <a:pt x="45874" y="156021"/>
                </a:lnTo>
                <a:lnTo>
                  <a:pt x="44202" y="150934"/>
                </a:lnTo>
                <a:lnTo>
                  <a:pt x="43260" y="147266"/>
                </a:lnTo>
                <a:lnTo>
                  <a:pt x="44080" y="145799"/>
                </a:lnTo>
                <a:lnTo>
                  <a:pt x="47531" y="141629"/>
                </a:lnTo>
                <a:lnTo>
                  <a:pt x="52240" y="136600"/>
                </a:lnTo>
                <a:lnTo>
                  <a:pt x="63024" y="125611"/>
                </a:lnTo>
                <a:lnTo>
                  <a:pt x="65829" y="123742"/>
                </a:lnTo>
                <a:lnTo>
                  <a:pt x="71485" y="121666"/>
                </a:lnTo>
                <a:lnTo>
                  <a:pt x="77174" y="118203"/>
                </a:lnTo>
                <a:lnTo>
                  <a:pt x="80025" y="115946"/>
                </a:lnTo>
                <a:lnTo>
                  <a:pt x="83830" y="114441"/>
                </a:lnTo>
                <a:lnTo>
                  <a:pt x="88272" y="113438"/>
                </a:lnTo>
                <a:lnTo>
                  <a:pt x="93138" y="112769"/>
                </a:lnTo>
                <a:lnTo>
                  <a:pt x="98287" y="111371"/>
                </a:lnTo>
                <a:lnTo>
                  <a:pt x="103625" y="109487"/>
                </a:lnTo>
                <a:lnTo>
                  <a:pt x="109089" y="107278"/>
                </a:lnTo>
                <a:lnTo>
                  <a:pt x="114636" y="105805"/>
                </a:lnTo>
                <a:lnTo>
                  <a:pt x="120239" y="104823"/>
                </a:lnTo>
                <a:lnTo>
                  <a:pt x="125880" y="104169"/>
                </a:lnTo>
                <a:lnTo>
                  <a:pt x="131545" y="104685"/>
                </a:lnTo>
                <a:lnTo>
                  <a:pt x="137227" y="105981"/>
                </a:lnTo>
                <a:lnTo>
                  <a:pt x="142920" y="107798"/>
                </a:lnTo>
                <a:lnTo>
                  <a:pt x="147667" y="109010"/>
                </a:lnTo>
                <a:lnTo>
                  <a:pt x="151785" y="109817"/>
                </a:lnTo>
                <a:lnTo>
                  <a:pt x="155483" y="110356"/>
                </a:lnTo>
                <a:lnTo>
                  <a:pt x="158900" y="110714"/>
                </a:lnTo>
                <a:lnTo>
                  <a:pt x="165238" y="111113"/>
                </a:lnTo>
                <a:lnTo>
                  <a:pt x="168261" y="112172"/>
                </a:lnTo>
                <a:lnTo>
                  <a:pt x="174160" y="115889"/>
                </a:lnTo>
                <a:lnTo>
                  <a:pt x="179958" y="120715"/>
                </a:lnTo>
                <a:lnTo>
                  <a:pt x="182837" y="123336"/>
                </a:lnTo>
                <a:lnTo>
                  <a:pt x="188576" y="128788"/>
                </a:lnTo>
                <a:lnTo>
                  <a:pt x="201216" y="141211"/>
                </a:lnTo>
                <a:lnTo>
                  <a:pt x="202724" y="143667"/>
                </a:lnTo>
                <a:lnTo>
                  <a:pt x="203730" y="146257"/>
                </a:lnTo>
                <a:lnTo>
                  <a:pt x="205741" y="15429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SMARTPenAnnotation1056"/>
          <p:cNvSpPr/>
          <p:nvPr/>
        </p:nvSpPr>
        <p:spPr>
          <a:xfrm>
            <a:off x="5789295" y="3394710"/>
            <a:ext cx="51435" cy="231458"/>
          </a:xfrm>
          <a:custGeom>
            <a:avLst/>
            <a:gdLst/>
            <a:ahLst/>
            <a:cxnLst/>
            <a:rect l="0" t="0" r="0" b="0"/>
            <a:pathLst>
              <a:path w="51435" h="231458">
                <a:moveTo>
                  <a:pt x="0" y="0"/>
                </a:moveTo>
                <a:lnTo>
                  <a:pt x="13018" y="13018"/>
                </a:lnTo>
                <a:lnTo>
                  <a:pt x="14394" y="15346"/>
                </a:lnTo>
                <a:lnTo>
                  <a:pt x="17282" y="24126"/>
                </a:lnTo>
                <a:lnTo>
                  <a:pt x="19141" y="28466"/>
                </a:lnTo>
                <a:lnTo>
                  <a:pt x="21333" y="33265"/>
                </a:lnTo>
                <a:lnTo>
                  <a:pt x="22794" y="38369"/>
                </a:lnTo>
                <a:lnTo>
                  <a:pt x="23769" y="43677"/>
                </a:lnTo>
                <a:lnTo>
                  <a:pt x="24418" y="49120"/>
                </a:lnTo>
                <a:lnTo>
                  <a:pt x="24851" y="54654"/>
                </a:lnTo>
                <a:lnTo>
                  <a:pt x="25140" y="60248"/>
                </a:lnTo>
                <a:lnTo>
                  <a:pt x="25460" y="71545"/>
                </a:lnTo>
                <a:lnTo>
                  <a:pt x="25603" y="82915"/>
                </a:lnTo>
                <a:lnTo>
                  <a:pt x="26593" y="88614"/>
                </a:lnTo>
                <a:lnTo>
                  <a:pt x="28206" y="94318"/>
                </a:lnTo>
                <a:lnTo>
                  <a:pt x="30234" y="100026"/>
                </a:lnTo>
                <a:lnTo>
                  <a:pt x="31586" y="106689"/>
                </a:lnTo>
                <a:lnTo>
                  <a:pt x="32487" y="113989"/>
                </a:lnTo>
                <a:lnTo>
                  <a:pt x="33088" y="121712"/>
                </a:lnTo>
                <a:lnTo>
                  <a:pt x="33489" y="128766"/>
                </a:lnTo>
                <a:lnTo>
                  <a:pt x="33934" y="141684"/>
                </a:lnTo>
                <a:lnTo>
                  <a:pt x="34184" y="159667"/>
                </a:lnTo>
                <a:lnTo>
                  <a:pt x="35171" y="164547"/>
                </a:lnTo>
                <a:lnTo>
                  <a:pt x="36783" y="168753"/>
                </a:lnTo>
                <a:lnTo>
                  <a:pt x="38809" y="172509"/>
                </a:lnTo>
                <a:lnTo>
                  <a:pt x="40160" y="175966"/>
                </a:lnTo>
                <a:lnTo>
                  <a:pt x="41661" y="182347"/>
                </a:lnTo>
                <a:lnTo>
                  <a:pt x="43014" y="186334"/>
                </a:lnTo>
                <a:lnTo>
                  <a:pt x="44869" y="190898"/>
                </a:lnTo>
                <a:lnTo>
                  <a:pt x="50138" y="202808"/>
                </a:lnTo>
                <a:lnTo>
                  <a:pt x="51050" y="209422"/>
                </a:lnTo>
                <a:lnTo>
                  <a:pt x="51264" y="214678"/>
                </a:lnTo>
                <a:lnTo>
                  <a:pt x="51425" y="222404"/>
                </a:lnTo>
                <a:lnTo>
                  <a:pt x="51434" y="23145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SMARTPenAnnotation1057"/>
          <p:cNvSpPr/>
          <p:nvPr/>
        </p:nvSpPr>
        <p:spPr>
          <a:xfrm>
            <a:off x="5677852" y="3506515"/>
            <a:ext cx="291466" cy="25356"/>
          </a:xfrm>
          <a:custGeom>
            <a:avLst/>
            <a:gdLst/>
            <a:ahLst/>
            <a:cxnLst/>
            <a:rect l="0" t="0" r="0" b="0"/>
            <a:pathLst>
              <a:path w="291466" h="25356">
                <a:moveTo>
                  <a:pt x="0" y="25355"/>
                </a:moveTo>
                <a:lnTo>
                  <a:pt x="44293" y="25355"/>
                </a:lnTo>
                <a:lnTo>
                  <a:pt x="48579" y="24402"/>
                </a:lnTo>
                <a:lnTo>
                  <a:pt x="53341" y="22814"/>
                </a:lnTo>
                <a:lnTo>
                  <a:pt x="58421" y="20804"/>
                </a:lnTo>
                <a:lnTo>
                  <a:pt x="64665" y="19463"/>
                </a:lnTo>
                <a:lnTo>
                  <a:pt x="71685" y="18569"/>
                </a:lnTo>
                <a:lnTo>
                  <a:pt x="79222" y="17974"/>
                </a:lnTo>
                <a:lnTo>
                  <a:pt x="86153" y="16624"/>
                </a:lnTo>
                <a:lnTo>
                  <a:pt x="92677" y="14772"/>
                </a:lnTo>
                <a:lnTo>
                  <a:pt x="98933" y="12584"/>
                </a:lnTo>
                <a:lnTo>
                  <a:pt x="105007" y="11126"/>
                </a:lnTo>
                <a:lnTo>
                  <a:pt x="110963" y="10154"/>
                </a:lnTo>
                <a:lnTo>
                  <a:pt x="116838" y="9506"/>
                </a:lnTo>
                <a:lnTo>
                  <a:pt x="122659" y="9074"/>
                </a:lnTo>
                <a:lnTo>
                  <a:pt x="128445" y="8786"/>
                </a:lnTo>
                <a:lnTo>
                  <a:pt x="134207" y="8594"/>
                </a:lnTo>
                <a:lnTo>
                  <a:pt x="140907" y="7513"/>
                </a:lnTo>
                <a:lnTo>
                  <a:pt x="148230" y="5840"/>
                </a:lnTo>
                <a:lnTo>
                  <a:pt x="155970" y="3773"/>
                </a:lnTo>
                <a:lnTo>
                  <a:pt x="163036" y="2394"/>
                </a:lnTo>
                <a:lnTo>
                  <a:pt x="169650" y="1475"/>
                </a:lnTo>
                <a:lnTo>
                  <a:pt x="175965" y="862"/>
                </a:lnTo>
                <a:lnTo>
                  <a:pt x="182081" y="454"/>
                </a:lnTo>
                <a:lnTo>
                  <a:pt x="188062" y="182"/>
                </a:lnTo>
                <a:lnTo>
                  <a:pt x="193954" y="0"/>
                </a:lnTo>
                <a:lnTo>
                  <a:pt x="199788" y="832"/>
                </a:lnTo>
                <a:lnTo>
                  <a:pt x="205582" y="2339"/>
                </a:lnTo>
                <a:lnTo>
                  <a:pt x="211350" y="4295"/>
                </a:lnTo>
                <a:lnTo>
                  <a:pt x="217100" y="5600"/>
                </a:lnTo>
                <a:lnTo>
                  <a:pt x="222838" y="6470"/>
                </a:lnTo>
                <a:lnTo>
                  <a:pt x="228569" y="7050"/>
                </a:lnTo>
                <a:lnTo>
                  <a:pt x="234294" y="7437"/>
                </a:lnTo>
                <a:lnTo>
                  <a:pt x="240017" y="7694"/>
                </a:lnTo>
                <a:lnTo>
                  <a:pt x="254631" y="8057"/>
                </a:lnTo>
                <a:lnTo>
                  <a:pt x="258337" y="8108"/>
                </a:lnTo>
                <a:lnTo>
                  <a:pt x="261759" y="9094"/>
                </a:lnTo>
                <a:lnTo>
                  <a:pt x="264994" y="10704"/>
                </a:lnTo>
                <a:lnTo>
                  <a:pt x="268102" y="12730"/>
                </a:lnTo>
                <a:lnTo>
                  <a:pt x="271127" y="14081"/>
                </a:lnTo>
                <a:lnTo>
                  <a:pt x="274097" y="14982"/>
                </a:lnTo>
                <a:lnTo>
                  <a:pt x="277029" y="15582"/>
                </a:lnTo>
                <a:lnTo>
                  <a:pt x="282827" y="16249"/>
                </a:lnTo>
                <a:lnTo>
                  <a:pt x="291465" y="1678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SMARTPenAnnotation1058"/>
          <p:cNvSpPr/>
          <p:nvPr/>
        </p:nvSpPr>
        <p:spPr>
          <a:xfrm>
            <a:off x="6020752" y="3377565"/>
            <a:ext cx="154306" cy="257176"/>
          </a:xfrm>
          <a:custGeom>
            <a:avLst/>
            <a:gdLst/>
            <a:ahLst/>
            <a:cxnLst/>
            <a:rect l="0" t="0" r="0" b="0"/>
            <a:pathLst>
              <a:path w="154306" h="257176">
                <a:moveTo>
                  <a:pt x="0" y="0"/>
                </a:moveTo>
                <a:lnTo>
                  <a:pt x="0" y="20473"/>
                </a:lnTo>
                <a:lnTo>
                  <a:pt x="953" y="23173"/>
                </a:lnTo>
                <a:lnTo>
                  <a:pt x="4551" y="28714"/>
                </a:lnTo>
                <a:lnTo>
                  <a:pt x="5892" y="32478"/>
                </a:lnTo>
                <a:lnTo>
                  <a:pt x="6785" y="36892"/>
                </a:lnTo>
                <a:lnTo>
                  <a:pt x="7381" y="41739"/>
                </a:lnTo>
                <a:lnTo>
                  <a:pt x="8731" y="45924"/>
                </a:lnTo>
                <a:lnTo>
                  <a:pt x="12770" y="53113"/>
                </a:lnTo>
                <a:lnTo>
                  <a:pt x="14228" y="57316"/>
                </a:lnTo>
                <a:lnTo>
                  <a:pt x="15201" y="62023"/>
                </a:lnTo>
                <a:lnTo>
                  <a:pt x="15849" y="67066"/>
                </a:lnTo>
                <a:lnTo>
                  <a:pt x="17234" y="71381"/>
                </a:lnTo>
                <a:lnTo>
                  <a:pt x="21312" y="78714"/>
                </a:lnTo>
                <a:lnTo>
                  <a:pt x="23733" y="82956"/>
                </a:lnTo>
                <a:lnTo>
                  <a:pt x="28963" y="92749"/>
                </a:lnTo>
                <a:lnTo>
                  <a:pt x="37263" y="108973"/>
                </a:lnTo>
                <a:lnTo>
                  <a:pt x="40081" y="113606"/>
                </a:lnTo>
                <a:lnTo>
                  <a:pt x="42914" y="117647"/>
                </a:lnTo>
                <a:lnTo>
                  <a:pt x="45754" y="121294"/>
                </a:lnTo>
                <a:lnTo>
                  <a:pt x="49553" y="125630"/>
                </a:lnTo>
                <a:lnTo>
                  <a:pt x="53990" y="130426"/>
                </a:lnTo>
                <a:lnTo>
                  <a:pt x="58853" y="135528"/>
                </a:lnTo>
                <a:lnTo>
                  <a:pt x="63048" y="140834"/>
                </a:lnTo>
                <a:lnTo>
                  <a:pt x="66797" y="146277"/>
                </a:lnTo>
                <a:lnTo>
                  <a:pt x="70249" y="151811"/>
                </a:lnTo>
                <a:lnTo>
                  <a:pt x="74455" y="157404"/>
                </a:lnTo>
                <a:lnTo>
                  <a:pt x="79164" y="163039"/>
                </a:lnTo>
                <a:lnTo>
                  <a:pt x="84209" y="168700"/>
                </a:lnTo>
                <a:lnTo>
                  <a:pt x="87572" y="173426"/>
                </a:lnTo>
                <a:lnTo>
                  <a:pt x="91308" y="181218"/>
                </a:lnTo>
                <a:lnTo>
                  <a:pt x="94210" y="184629"/>
                </a:lnTo>
                <a:lnTo>
                  <a:pt x="98049" y="187856"/>
                </a:lnTo>
                <a:lnTo>
                  <a:pt x="102514" y="190960"/>
                </a:lnTo>
                <a:lnTo>
                  <a:pt x="106442" y="194934"/>
                </a:lnTo>
                <a:lnTo>
                  <a:pt x="110014" y="199488"/>
                </a:lnTo>
                <a:lnTo>
                  <a:pt x="113348" y="204430"/>
                </a:lnTo>
                <a:lnTo>
                  <a:pt x="117052" y="212460"/>
                </a:lnTo>
                <a:lnTo>
                  <a:pt x="118040" y="215935"/>
                </a:lnTo>
                <a:lnTo>
                  <a:pt x="120603" y="219204"/>
                </a:lnTo>
                <a:lnTo>
                  <a:pt x="124217" y="222336"/>
                </a:lnTo>
                <a:lnTo>
                  <a:pt x="134604" y="229655"/>
                </a:lnTo>
                <a:lnTo>
                  <a:pt x="138564" y="233196"/>
                </a:lnTo>
                <a:lnTo>
                  <a:pt x="140953" y="235474"/>
                </a:lnTo>
                <a:lnTo>
                  <a:pt x="142546" y="237945"/>
                </a:lnTo>
                <a:lnTo>
                  <a:pt x="144317" y="243231"/>
                </a:lnTo>
                <a:lnTo>
                  <a:pt x="145741" y="245021"/>
                </a:lnTo>
                <a:lnTo>
                  <a:pt x="147643" y="246215"/>
                </a:lnTo>
                <a:lnTo>
                  <a:pt x="149864" y="247011"/>
                </a:lnTo>
                <a:lnTo>
                  <a:pt x="151344" y="248493"/>
                </a:lnTo>
                <a:lnTo>
                  <a:pt x="152332" y="250435"/>
                </a:lnTo>
                <a:lnTo>
                  <a:pt x="154305" y="25717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SMARTPenAnnotation1059"/>
          <p:cNvSpPr/>
          <p:nvPr/>
        </p:nvSpPr>
        <p:spPr>
          <a:xfrm>
            <a:off x="5995034" y="3386137"/>
            <a:ext cx="197169" cy="240031"/>
          </a:xfrm>
          <a:custGeom>
            <a:avLst/>
            <a:gdLst/>
            <a:ahLst/>
            <a:cxnLst/>
            <a:rect l="0" t="0" r="0" b="0"/>
            <a:pathLst>
              <a:path w="197169" h="240031">
                <a:moveTo>
                  <a:pt x="197168" y="0"/>
                </a:moveTo>
                <a:lnTo>
                  <a:pt x="189787" y="0"/>
                </a:lnTo>
                <a:lnTo>
                  <a:pt x="189390" y="953"/>
                </a:lnTo>
                <a:lnTo>
                  <a:pt x="188949" y="4551"/>
                </a:lnTo>
                <a:lnTo>
                  <a:pt x="187879" y="5892"/>
                </a:lnTo>
                <a:lnTo>
                  <a:pt x="186213" y="6785"/>
                </a:lnTo>
                <a:lnTo>
                  <a:pt x="184149" y="7381"/>
                </a:lnTo>
                <a:lnTo>
                  <a:pt x="182774" y="8731"/>
                </a:lnTo>
                <a:lnTo>
                  <a:pt x="181857" y="10583"/>
                </a:lnTo>
                <a:lnTo>
                  <a:pt x="179885" y="16134"/>
                </a:lnTo>
                <a:lnTo>
                  <a:pt x="178026" y="20281"/>
                </a:lnTo>
                <a:lnTo>
                  <a:pt x="175835" y="24950"/>
                </a:lnTo>
                <a:lnTo>
                  <a:pt x="173420" y="29016"/>
                </a:lnTo>
                <a:lnTo>
                  <a:pt x="168199" y="36074"/>
                </a:lnTo>
                <a:lnTo>
                  <a:pt x="164520" y="40242"/>
                </a:lnTo>
                <a:lnTo>
                  <a:pt x="155353" y="49953"/>
                </a:lnTo>
                <a:lnTo>
                  <a:pt x="150241" y="56162"/>
                </a:lnTo>
                <a:lnTo>
                  <a:pt x="144929" y="63159"/>
                </a:lnTo>
                <a:lnTo>
                  <a:pt x="139481" y="70681"/>
                </a:lnTo>
                <a:lnTo>
                  <a:pt x="133945" y="77601"/>
                </a:lnTo>
                <a:lnTo>
                  <a:pt x="128350" y="84119"/>
                </a:lnTo>
                <a:lnTo>
                  <a:pt x="122714" y="90369"/>
                </a:lnTo>
                <a:lnTo>
                  <a:pt x="117052" y="97394"/>
                </a:lnTo>
                <a:lnTo>
                  <a:pt x="111372" y="104934"/>
                </a:lnTo>
                <a:lnTo>
                  <a:pt x="105681" y="112819"/>
                </a:lnTo>
                <a:lnTo>
                  <a:pt x="100934" y="119980"/>
                </a:lnTo>
                <a:lnTo>
                  <a:pt x="96817" y="126659"/>
                </a:lnTo>
                <a:lnTo>
                  <a:pt x="93120" y="133017"/>
                </a:lnTo>
                <a:lnTo>
                  <a:pt x="83932" y="147701"/>
                </a:lnTo>
                <a:lnTo>
                  <a:pt x="78815" y="155618"/>
                </a:lnTo>
                <a:lnTo>
                  <a:pt x="74451" y="162800"/>
                </a:lnTo>
                <a:lnTo>
                  <a:pt x="70589" y="169494"/>
                </a:lnTo>
                <a:lnTo>
                  <a:pt x="67062" y="175861"/>
                </a:lnTo>
                <a:lnTo>
                  <a:pt x="62806" y="182011"/>
                </a:lnTo>
                <a:lnTo>
                  <a:pt x="58063" y="188015"/>
                </a:lnTo>
                <a:lnTo>
                  <a:pt x="52996" y="193923"/>
                </a:lnTo>
                <a:lnTo>
                  <a:pt x="48666" y="198815"/>
                </a:lnTo>
                <a:lnTo>
                  <a:pt x="41315" y="206790"/>
                </a:lnTo>
                <a:lnTo>
                  <a:pt x="37068" y="210250"/>
                </a:lnTo>
                <a:lnTo>
                  <a:pt x="32332" y="213509"/>
                </a:lnTo>
                <a:lnTo>
                  <a:pt x="27270" y="216634"/>
                </a:lnTo>
                <a:lnTo>
                  <a:pt x="22943" y="219670"/>
                </a:lnTo>
                <a:lnTo>
                  <a:pt x="19105" y="222647"/>
                </a:lnTo>
                <a:lnTo>
                  <a:pt x="15595" y="225584"/>
                </a:lnTo>
                <a:lnTo>
                  <a:pt x="12302" y="228494"/>
                </a:lnTo>
                <a:lnTo>
                  <a:pt x="536" y="239524"/>
                </a:lnTo>
                <a:lnTo>
                  <a:pt x="0" y="24003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SMARTPenAnnotation1060"/>
          <p:cNvSpPr/>
          <p:nvPr/>
        </p:nvSpPr>
        <p:spPr>
          <a:xfrm>
            <a:off x="6303645" y="3454717"/>
            <a:ext cx="222886" cy="25719"/>
          </a:xfrm>
          <a:custGeom>
            <a:avLst/>
            <a:gdLst/>
            <a:ahLst/>
            <a:cxnLst/>
            <a:rect l="0" t="0" r="0" b="0"/>
            <a:pathLst>
              <a:path w="222886" h="25719">
                <a:moveTo>
                  <a:pt x="0" y="25718"/>
                </a:moveTo>
                <a:lnTo>
                  <a:pt x="58596" y="25718"/>
                </a:lnTo>
                <a:lnTo>
                  <a:pt x="62876" y="24765"/>
                </a:lnTo>
                <a:lnTo>
                  <a:pt x="66682" y="23178"/>
                </a:lnTo>
                <a:lnTo>
                  <a:pt x="70172" y="21167"/>
                </a:lnTo>
                <a:lnTo>
                  <a:pt x="74404" y="19826"/>
                </a:lnTo>
                <a:lnTo>
                  <a:pt x="79130" y="18932"/>
                </a:lnTo>
                <a:lnTo>
                  <a:pt x="84186" y="18337"/>
                </a:lnTo>
                <a:lnTo>
                  <a:pt x="89462" y="17940"/>
                </a:lnTo>
                <a:lnTo>
                  <a:pt x="94883" y="17674"/>
                </a:lnTo>
                <a:lnTo>
                  <a:pt x="105987" y="17381"/>
                </a:lnTo>
                <a:lnTo>
                  <a:pt x="117273" y="17250"/>
                </a:lnTo>
                <a:lnTo>
                  <a:pt x="122949" y="16262"/>
                </a:lnTo>
                <a:lnTo>
                  <a:pt x="128638" y="14652"/>
                </a:lnTo>
                <a:lnTo>
                  <a:pt x="134337" y="12625"/>
                </a:lnTo>
                <a:lnTo>
                  <a:pt x="139088" y="11274"/>
                </a:lnTo>
                <a:lnTo>
                  <a:pt x="143208" y="10374"/>
                </a:lnTo>
                <a:lnTo>
                  <a:pt x="146907" y="9773"/>
                </a:lnTo>
                <a:lnTo>
                  <a:pt x="151278" y="9373"/>
                </a:lnTo>
                <a:lnTo>
                  <a:pt x="156097" y="9106"/>
                </a:lnTo>
                <a:lnTo>
                  <a:pt x="161214" y="8928"/>
                </a:lnTo>
                <a:lnTo>
                  <a:pt x="165578" y="7857"/>
                </a:lnTo>
                <a:lnTo>
                  <a:pt x="169440" y="6191"/>
                </a:lnTo>
                <a:lnTo>
                  <a:pt x="172967" y="4127"/>
                </a:lnTo>
                <a:lnTo>
                  <a:pt x="177224" y="2751"/>
                </a:lnTo>
                <a:lnTo>
                  <a:pt x="181967" y="1834"/>
                </a:lnTo>
                <a:lnTo>
                  <a:pt x="194164" y="362"/>
                </a:lnTo>
                <a:lnTo>
                  <a:pt x="200913" y="161"/>
                </a:lnTo>
                <a:lnTo>
                  <a:pt x="22288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SMARTPenAnnotation1061"/>
          <p:cNvSpPr/>
          <p:nvPr/>
        </p:nvSpPr>
        <p:spPr>
          <a:xfrm>
            <a:off x="6655472" y="3326129"/>
            <a:ext cx="169648" cy="282849"/>
          </a:xfrm>
          <a:custGeom>
            <a:avLst/>
            <a:gdLst/>
            <a:ahLst/>
            <a:cxnLst/>
            <a:rect l="0" t="0" r="0" b="0"/>
            <a:pathLst>
              <a:path w="169648" h="282849">
                <a:moveTo>
                  <a:pt x="76797" y="0"/>
                </a:moveTo>
                <a:lnTo>
                  <a:pt x="69416" y="0"/>
                </a:lnTo>
                <a:lnTo>
                  <a:pt x="66215" y="2541"/>
                </a:lnTo>
                <a:lnTo>
                  <a:pt x="64027" y="4552"/>
                </a:lnTo>
                <a:lnTo>
                  <a:pt x="61617" y="5892"/>
                </a:lnTo>
                <a:lnTo>
                  <a:pt x="56398" y="7381"/>
                </a:lnTo>
                <a:lnTo>
                  <a:pt x="53672" y="8731"/>
                </a:lnTo>
                <a:lnTo>
                  <a:pt x="50903" y="10583"/>
                </a:lnTo>
                <a:lnTo>
                  <a:pt x="48105" y="12771"/>
                </a:lnTo>
                <a:lnTo>
                  <a:pt x="45287" y="15182"/>
                </a:lnTo>
                <a:lnTo>
                  <a:pt x="42455" y="17741"/>
                </a:lnTo>
                <a:lnTo>
                  <a:pt x="36769" y="23125"/>
                </a:lnTo>
                <a:lnTo>
                  <a:pt x="31067" y="28693"/>
                </a:lnTo>
                <a:lnTo>
                  <a:pt x="28213" y="32464"/>
                </a:lnTo>
                <a:lnTo>
                  <a:pt x="25358" y="36883"/>
                </a:lnTo>
                <a:lnTo>
                  <a:pt x="22502" y="41734"/>
                </a:lnTo>
                <a:lnTo>
                  <a:pt x="20598" y="46873"/>
                </a:lnTo>
                <a:lnTo>
                  <a:pt x="19329" y="52204"/>
                </a:lnTo>
                <a:lnTo>
                  <a:pt x="18482" y="57663"/>
                </a:lnTo>
                <a:lnTo>
                  <a:pt x="16966" y="63207"/>
                </a:lnTo>
                <a:lnTo>
                  <a:pt x="15003" y="68808"/>
                </a:lnTo>
                <a:lnTo>
                  <a:pt x="12741" y="74447"/>
                </a:lnTo>
                <a:lnTo>
                  <a:pt x="11233" y="80112"/>
                </a:lnTo>
                <a:lnTo>
                  <a:pt x="10228" y="85793"/>
                </a:lnTo>
                <a:lnTo>
                  <a:pt x="9557" y="91486"/>
                </a:lnTo>
                <a:lnTo>
                  <a:pt x="9111" y="96233"/>
                </a:lnTo>
                <a:lnTo>
                  <a:pt x="8615" y="104048"/>
                </a:lnTo>
                <a:lnTo>
                  <a:pt x="8394" y="115776"/>
                </a:lnTo>
                <a:lnTo>
                  <a:pt x="8253" y="142038"/>
                </a:lnTo>
                <a:lnTo>
                  <a:pt x="7288" y="148032"/>
                </a:lnTo>
                <a:lnTo>
                  <a:pt x="5693" y="153934"/>
                </a:lnTo>
                <a:lnTo>
                  <a:pt x="3677" y="159772"/>
                </a:lnTo>
                <a:lnTo>
                  <a:pt x="2333" y="166523"/>
                </a:lnTo>
                <a:lnTo>
                  <a:pt x="1437" y="173881"/>
                </a:lnTo>
                <a:lnTo>
                  <a:pt x="840" y="181643"/>
                </a:lnTo>
                <a:lnTo>
                  <a:pt x="441" y="188723"/>
                </a:lnTo>
                <a:lnTo>
                  <a:pt x="0" y="201670"/>
                </a:lnTo>
                <a:lnTo>
                  <a:pt x="834" y="207789"/>
                </a:lnTo>
                <a:lnTo>
                  <a:pt x="2343" y="213774"/>
                </a:lnTo>
                <a:lnTo>
                  <a:pt x="4301" y="219668"/>
                </a:lnTo>
                <a:lnTo>
                  <a:pt x="5607" y="224551"/>
                </a:lnTo>
                <a:lnTo>
                  <a:pt x="7057" y="232516"/>
                </a:lnTo>
                <a:lnTo>
                  <a:pt x="8397" y="236926"/>
                </a:lnTo>
                <a:lnTo>
                  <a:pt x="10242" y="241771"/>
                </a:lnTo>
                <a:lnTo>
                  <a:pt x="12424" y="246906"/>
                </a:lnTo>
                <a:lnTo>
                  <a:pt x="17390" y="255151"/>
                </a:lnTo>
                <a:lnTo>
                  <a:pt x="20048" y="258683"/>
                </a:lnTo>
                <a:lnTo>
                  <a:pt x="23000" y="265149"/>
                </a:lnTo>
                <a:lnTo>
                  <a:pt x="23787" y="268206"/>
                </a:lnTo>
                <a:lnTo>
                  <a:pt x="26217" y="271197"/>
                </a:lnTo>
                <a:lnTo>
                  <a:pt x="29743" y="274143"/>
                </a:lnTo>
                <a:lnTo>
                  <a:pt x="33997" y="277059"/>
                </a:lnTo>
                <a:lnTo>
                  <a:pt x="37787" y="279004"/>
                </a:lnTo>
                <a:lnTo>
                  <a:pt x="41265" y="280300"/>
                </a:lnTo>
                <a:lnTo>
                  <a:pt x="44537" y="281165"/>
                </a:lnTo>
                <a:lnTo>
                  <a:pt x="47671" y="281741"/>
                </a:lnTo>
                <a:lnTo>
                  <a:pt x="50712" y="282125"/>
                </a:lnTo>
                <a:lnTo>
                  <a:pt x="53692" y="282381"/>
                </a:lnTo>
                <a:lnTo>
                  <a:pt x="56632" y="282552"/>
                </a:lnTo>
                <a:lnTo>
                  <a:pt x="62438" y="282741"/>
                </a:lnTo>
                <a:lnTo>
                  <a:pt x="75612" y="282848"/>
                </a:lnTo>
                <a:lnTo>
                  <a:pt x="79817" y="281911"/>
                </a:lnTo>
                <a:lnTo>
                  <a:pt x="83574" y="280333"/>
                </a:lnTo>
                <a:lnTo>
                  <a:pt x="87030" y="278329"/>
                </a:lnTo>
                <a:lnTo>
                  <a:pt x="95950" y="273562"/>
                </a:lnTo>
                <a:lnTo>
                  <a:pt x="100996" y="270957"/>
                </a:lnTo>
                <a:lnTo>
                  <a:pt x="106265" y="267316"/>
                </a:lnTo>
                <a:lnTo>
                  <a:pt x="111683" y="262983"/>
                </a:lnTo>
                <a:lnTo>
                  <a:pt x="117199" y="258190"/>
                </a:lnTo>
                <a:lnTo>
                  <a:pt x="125869" y="250324"/>
                </a:lnTo>
                <a:lnTo>
                  <a:pt x="129514" y="246893"/>
                </a:lnTo>
                <a:lnTo>
                  <a:pt x="132897" y="242700"/>
                </a:lnTo>
                <a:lnTo>
                  <a:pt x="136105" y="238001"/>
                </a:lnTo>
                <a:lnTo>
                  <a:pt x="139196" y="232962"/>
                </a:lnTo>
                <a:lnTo>
                  <a:pt x="143161" y="228651"/>
                </a:lnTo>
                <a:lnTo>
                  <a:pt x="147710" y="224824"/>
                </a:lnTo>
                <a:lnTo>
                  <a:pt x="152648" y="221320"/>
                </a:lnTo>
                <a:lnTo>
                  <a:pt x="155940" y="217079"/>
                </a:lnTo>
                <a:lnTo>
                  <a:pt x="158134" y="212348"/>
                </a:lnTo>
                <a:lnTo>
                  <a:pt x="159597" y="207288"/>
                </a:lnTo>
                <a:lnTo>
                  <a:pt x="163762" y="199126"/>
                </a:lnTo>
                <a:lnTo>
                  <a:pt x="166206" y="195616"/>
                </a:lnTo>
                <a:lnTo>
                  <a:pt x="168923" y="189176"/>
                </a:lnTo>
                <a:lnTo>
                  <a:pt x="169647" y="186125"/>
                </a:lnTo>
                <a:lnTo>
                  <a:pt x="169177" y="183138"/>
                </a:lnTo>
                <a:lnTo>
                  <a:pt x="164917" y="174384"/>
                </a:lnTo>
                <a:lnTo>
                  <a:pt x="163586" y="168627"/>
                </a:lnTo>
                <a:lnTo>
                  <a:pt x="162280" y="166711"/>
                </a:lnTo>
                <a:lnTo>
                  <a:pt x="160456" y="165433"/>
                </a:lnTo>
                <a:lnTo>
                  <a:pt x="158287" y="164582"/>
                </a:lnTo>
                <a:lnTo>
                  <a:pt x="153337" y="161095"/>
                </a:lnTo>
                <a:lnTo>
                  <a:pt x="150684" y="158832"/>
                </a:lnTo>
                <a:lnTo>
                  <a:pt x="147011" y="157323"/>
                </a:lnTo>
                <a:lnTo>
                  <a:pt x="142656" y="156317"/>
                </a:lnTo>
                <a:lnTo>
                  <a:pt x="137849" y="155647"/>
                </a:lnTo>
                <a:lnTo>
                  <a:pt x="133691" y="156152"/>
                </a:lnTo>
                <a:lnTo>
                  <a:pt x="129967" y="157442"/>
                </a:lnTo>
                <a:lnTo>
                  <a:pt x="122335" y="161414"/>
                </a:lnTo>
                <a:lnTo>
                  <a:pt x="112594" y="166355"/>
                </a:lnTo>
                <a:lnTo>
                  <a:pt x="108282" y="169006"/>
                </a:lnTo>
                <a:lnTo>
                  <a:pt x="104454" y="171726"/>
                </a:lnTo>
                <a:lnTo>
                  <a:pt x="100951" y="174492"/>
                </a:lnTo>
                <a:lnTo>
                  <a:pt x="97662" y="177288"/>
                </a:lnTo>
                <a:lnTo>
                  <a:pt x="94517" y="180105"/>
                </a:lnTo>
                <a:lnTo>
                  <a:pt x="91468" y="182935"/>
                </a:lnTo>
                <a:lnTo>
                  <a:pt x="87531" y="185774"/>
                </a:lnTo>
                <a:lnTo>
                  <a:pt x="83001" y="188620"/>
                </a:lnTo>
                <a:lnTo>
                  <a:pt x="78075" y="191469"/>
                </a:lnTo>
                <a:lnTo>
                  <a:pt x="73839" y="194322"/>
                </a:lnTo>
                <a:lnTo>
                  <a:pt x="70063" y="197175"/>
                </a:lnTo>
                <a:lnTo>
                  <a:pt x="66593" y="200030"/>
                </a:lnTo>
                <a:lnTo>
                  <a:pt x="64279" y="203839"/>
                </a:lnTo>
                <a:lnTo>
                  <a:pt x="62738" y="208283"/>
                </a:lnTo>
                <a:lnTo>
                  <a:pt x="61709" y="213151"/>
                </a:lnTo>
                <a:lnTo>
                  <a:pt x="58026" y="221099"/>
                </a:lnTo>
                <a:lnTo>
                  <a:pt x="55711" y="224552"/>
                </a:lnTo>
                <a:lnTo>
                  <a:pt x="53138" y="230929"/>
                </a:lnTo>
                <a:lnTo>
                  <a:pt x="51995" y="236938"/>
                </a:lnTo>
                <a:lnTo>
                  <a:pt x="51351" y="245676"/>
                </a:lnTo>
                <a:lnTo>
                  <a:pt x="51161" y="254297"/>
                </a:lnTo>
                <a:lnTo>
                  <a:pt x="51116" y="260024"/>
                </a:lnTo>
                <a:lnTo>
                  <a:pt x="52056" y="261932"/>
                </a:lnTo>
                <a:lnTo>
                  <a:pt x="53636" y="263204"/>
                </a:lnTo>
                <a:lnTo>
                  <a:pt x="59653" y="26574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SMARTPenAnnotation1062"/>
          <p:cNvSpPr/>
          <p:nvPr/>
        </p:nvSpPr>
        <p:spPr>
          <a:xfrm>
            <a:off x="6886575" y="3420427"/>
            <a:ext cx="205741" cy="180024"/>
          </a:xfrm>
          <a:custGeom>
            <a:avLst/>
            <a:gdLst/>
            <a:ahLst/>
            <a:cxnLst/>
            <a:rect l="0" t="0" r="0" b="0"/>
            <a:pathLst>
              <a:path w="205741" h="180024">
                <a:moveTo>
                  <a:pt x="0" y="0"/>
                </a:moveTo>
                <a:lnTo>
                  <a:pt x="0" y="4551"/>
                </a:lnTo>
                <a:lnTo>
                  <a:pt x="952" y="5892"/>
                </a:lnTo>
                <a:lnTo>
                  <a:pt x="2540" y="6785"/>
                </a:lnTo>
                <a:lnTo>
                  <a:pt x="4550" y="7381"/>
                </a:lnTo>
                <a:lnTo>
                  <a:pt x="9325" y="10583"/>
                </a:lnTo>
                <a:lnTo>
                  <a:pt x="14622" y="15181"/>
                </a:lnTo>
                <a:lnTo>
                  <a:pt x="20151" y="20400"/>
                </a:lnTo>
                <a:lnTo>
                  <a:pt x="37160" y="37182"/>
                </a:lnTo>
                <a:lnTo>
                  <a:pt x="40013" y="40981"/>
                </a:lnTo>
                <a:lnTo>
                  <a:pt x="42867" y="45418"/>
                </a:lnTo>
                <a:lnTo>
                  <a:pt x="45724" y="50281"/>
                </a:lnTo>
                <a:lnTo>
                  <a:pt x="49532" y="54476"/>
                </a:lnTo>
                <a:lnTo>
                  <a:pt x="53976" y="58225"/>
                </a:lnTo>
                <a:lnTo>
                  <a:pt x="58845" y="61676"/>
                </a:lnTo>
                <a:lnTo>
                  <a:pt x="63995" y="65883"/>
                </a:lnTo>
                <a:lnTo>
                  <a:pt x="69333" y="70592"/>
                </a:lnTo>
                <a:lnTo>
                  <a:pt x="74797" y="75636"/>
                </a:lnTo>
                <a:lnTo>
                  <a:pt x="80344" y="79952"/>
                </a:lnTo>
                <a:lnTo>
                  <a:pt x="85948" y="83781"/>
                </a:lnTo>
                <a:lnTo>
                  <a:pt x="91588" y="87287"/>
                </a:lnTo>
                <a:lnTo>
                  <a:pt x="96301" y="91529"/>
                </a:lnTo>
                <a:lnTo>
                  <a:pt x="100396" y="96262"/>
                </a:lnTo>
                <a:lnTo>
                  <a:pt x="104078" y="101322"/>
                </a:lnTo>
                <a:lnTo>
                  <a:pt x="108438" y="105648"/>
                </a:lnTo>
                <a:lnTo>
                  <a:pt x="113249" y="109485"/>
                </a:lnTo>
                <a:lnTo>
                  <a:pt x="118362" y="112995"/>
                </a:lnTo>
                <a:lnTo>
                  <a:pt x="122723" y="117240"/>
                </a:lnTo>
                <a:lnTo>
                  <a:pt x="126582" y="121975"/>
                </a:lnTo>
                <a:lnTo>
                  <a:pt x="130108" y="127037"/>
                </a:lnTo>
                <a:lnTo>
                  <a:pt x="134364" y="131363"/>
                </a:lnTo>
                <a:lnTo>
                  <a:pt x="139106" y="135201"/>
                </a:lnTo>
                <a:lnTo>
                  <a:pt x="144172" y="138711"/>
                </a:lnTo>
                <a:lnTo>
                  <a:pt x="148502" y="141052"/>
                </a:lnTo>
                <a:lnTo>
                  <a:pt x="152341" y="142612"/>
                </a:lnTo>
                <a:lnTo>
                  <a:pt x="155854" y="143652"/>
                </a:lnTo>
                <a:lnTo>
                  <a:pt x="159147" y="145298"/>
                </a:lnTo>
                <a:lnTo>
                  <a:pt x="165347" y="149667"/>
                </a:lnTo>
                <a:lnTo>
                  <a:pt x="171277" y="154784"/>
                </a:lnTo>
                <a:lnTo>
                  <a:pt x="177088" y="160233"/>
                </a:lnTo>
                <a:lnTo>
                  <a:pt x="191442" y="174336"/>
                </a:lnTo>
                <a:lnTo>
                  <a:pt x="194303" y="176231"/>
                </a:lnTo>
                <a:lnTo>
                  <a:pt x="200021" y="178337"/>
                </a:lnTo>
                <a:lnTo>
                  <a:pt x="205740" y="18002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SMARTPenAnnotation1063"/>
          <p:cNvSpPr/>
          <p:nvPr/>
        </p:nvSpPr>
        <p:spPr>
          <a:xfrm>
            <a:off x="6920865" y="3429000"/>
            <a:ext cx="137161" cy="197168"/>
          </a:xfrm>
          <a:custGeom>
            <a:avLst/>
            <a:gdLst/>
            <a:ahLst/>
            <a:cxnLst/>
            <a:rect l="0" t="0" r="0" b="0"/>
            <a:pathLst>
              <a:path w="137161" h="197168">
                <a:moveTo>
                  <a:pt x="137160" y="0"/>
                </a:moveTo>
                <a:lnTo>
                  <a:pt x="121559" y="0"/>
                </a:lnTo>
                <a:lnTo>
                  <a:pt x="121044" y="952"/>
                </a:lnTo>
                <a:lnTo>
                  <a:pt x="120472" y="4550"/>
                </a:lnTo>
                <a:lnTo>
                  <a:pt x="119368" y="6844"/>
                </a:lnTo>
                <a:lnTo>
                  <a:pt x="115600" y="11931"/>
                </a:lnTo>
                <a:lnTo>
                  <a:pt x="113261" y="14621"/>
                </a:lnTo>
                <a:lnTo>
                  <a:pt x="110749" y="17368"/>
                </a:lnTo>
                <a:lnTo>
                  <a:pt x="108123" y="20151"/>
                </a:lnTo>
                <a:lnTo>
                  <a:pt x="105420" y="23911"/>
                </a:lnTo>
                <a:lnTo>
                  <a:pt x="102665" y="28323"/>
                </a:lnTo>
                <a:lnTo>
                  <a:pt x="99876" y="33170"/>
                </a:lnTo>
                <a:lnTo>
                  <a:pt x="96111" y="38305"/>
                </a:lnTo>
                <a:lnTo>
                  <a:pt x="91696" y="43634"/>
                </a:lnTo>
                <a:lnTo>
                  <a:pt x="86849" y="49092"/>
                </a:lnTo>
                <a:lnTo>
                  <a:pt x="82664" y="54635"/>
                </a:lnTo>
                <a:lnTo>
                  <a:pt x="78921" y="60236"/>
                </a:lnTo>
                <a:lnTo>
                  <a:pt x="75474" y="65875"/>
                </a:lnTo>
                <a:lnTo>
                  <a:pt x="71271" y="71539"/>
                </a:lnTo>
                <a:lnTo>
                  <a:pt x="66564" y="77220"/>
                </a:lnTo>
                <a:lnTo>
                  <a:pt x="61521" y="82912"/>
                </a:lnTo>
                <a:lnTo>
                  <a:pt x="57206" y="88612"/>
                </a:lnTo>
                <a:lnTo>
                  <a:pt x="53377" y="94317"/>
                </a:lnTo>
                <a:lnTo>
                  <a:pt x="49873" y="100026"/>
                </a:lnTo>
                <a:lnTo>
                  <a:pt x="46583" y="105736"/>
                </a:lnTo>
                <a:lnTo>
                  <a:pt x="40388" y="117161"/>
                </a:lnTo>
                <a:lnTo>
                  <a:pt x="31546" y="134303"/>
                </a:lnTo>
                <a:lnTo>
                  <a:pt x="28650" y="139065"/>
                </a:lnTo>
                <a:lnTo>
                  <a:pt x="25768" y="143193"/>
                </a:lnTo>
                <a:lnTo>
                  <a:pt x="22893" y="146897"/>
                </a:lnTo>
                <a:lnTo>
                  <a:pt x="20024" y="151271"/>
                </a:lnTo>
                <a:lnTo>
                  <a:pt x="17160" y="156092"/>
                </a:lnTo>
                <a:lnTo>
                  <a:pt x="14297" y="161211"/>
                </a:lnTo>
                <a:lnTo>
                  <a:pt x="12389" y="165577"/>
                </a:lnTo>
                <a:lnTo>
                  <a:pt x="11117" y="169439"/>
                </a:lnTo>
                <a:lnTo>
                  <a:pt x="10268" y="172967"/>
                </a:lnTo>
                <a:lnTo>
                  <a:pt x="8750" y="176271"/>
                </a:lnTo>
                <a:lnTo>
                  <a:pt x="6786" y="179427"/>
                </a:lnTo>
                <a:lnTo>
                  <a:pt x="117" y="188436"/>
                </a:lnTo>
                <a:lnTo>
                  <a:pt x="52" y="191064"/>
                </a:lnTo>
                <a:lnTo>
                  <a:pt x="0" y="19716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SMARTPenAnnotation1064"/>
          <p:cNvSpPr/>
          <p:nvPr/>
        </p:nvSpPr>
        <p:spPr>
          <a:xfrm>
            <a:off x="7160894" y="3506152"/>
            <a:ext cx="197169" cy="8574"/>
          </a:xfrm>
          <a:custGeom>
            <a:avLst/>
            <a:gdLst/>
            <a:ahLst/>
            <a:cxnLst/>
            <a:rect l="0" t="0" r="0" b="0"/>
            <a:pathLst>
              <a:path w="197169" h="8574">
                <a:moveTo>
                  <a:pt x="0" y="0"/>
                </a:moveTo>
                <a:lnTo>
                  <a:pt x="165263" y="0"/>
                </a:lnTo>
                <a:lnTo>
                  <a:pt x="168278" y="952"/>
                </a:lnTo>
                <a:lnTo>
                  <a:pt x="171241" y="2540"/>
                </a:lnTo>
                <a:lnTo>
                  <a:pt x="178288" y="7381"/>
                </a:lnTo>
                <a:lnTo>
                  <a:pt x="179819" y="7778"/>
                </a:lnTo>
                <a:lnTo>
                  <a:pt x="181792" y="8043"/>
                </a:lnTo>
                <a:lnTo>
                  <a:pt x="184060" y="8220"/>
                </a:lnTo>
                <a:lnTo>
                  <a:pt x="189120" y="8416"/>
                </a:lnTo>
                <a:lnTo>
                  <a:pt x="197168" y="857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SMARTPenAnnotation1065"/>
          <p:cNvSpPr/>
          <p:nvPr/>
        </p:nvSpPr>
        <p:spPr>
          <a:xfrm>
            <a:off x="7392352" y="3369033"/>
            <a:ext cx="240031" cy="205697"/>
          </a:xfrm>
          <a:custGeom>
            <a:avLst/>
            <a:gdLst/>
            <a:ahLst/>
            <a:cxnLst/>
            <a:rect l="0" t="0" r="0" b="0"/>
            <a:pathLst>
              <a:path w="240031" h="205697">
                <a:moveTo>
                  <a:pt x="0" y="51394"/>
                </a:moveTo>
                <a:lnTo>
                  <a:pt x="4551" y="46843"/>
                </a:lnTo>
                <a:lnTo>
                  <a:pt x="5891" y="44550"/>
                </a:lnTo>
                <a:lnTo>
                  <a:pt x="7381" y="39462"/>
                </a:lnTo>
                <a:lnTo>
                  <a:pt x="8220" y="35794"/>
                </a:lnTo>
                <a:lnTo>
                  <a:pt x="13019" y="30156"/>
                </a:lnTo>
                <a:lnTo>
                  <a:pt x="17851" y="25128"/>
                </a:lnTo>
                <a:lnTo>
                  <a:pt x="20473" y="22453"/>
                </a:lnTo>
                <a:lnTo>
                  <a:pt x="24127" y="20670"/>
                </a:lnTo>
                <a:lnTo>
                  <a:pt x="28467" y="19481"/>
                </a:lnTo>
                <a:lnTo>
                  <a:pt x="33266" y="18689"/>
                </a:lnTo>
                <a:lnTo>
                  <a:pt x="38370" y="17208"/>
                </a:lnTo>
                <a:lnTo>
                  <a:pt x="43677" y="15268"/>
                </a:lnTo>
                <a:lnTo>
                  <a:pt x="49121" y="13023"/>
                </a:lnTo>
                <a:lnTo>
                  <a:pt x="54655" y="10573"/>
                </a:lnTo>
                <a:lnTo>
                  <a:pt x="65884" y="5311"/>
                </a:lnTo>
                <a:lnTo>
                  <a:pt x="71545" y="3527"/>
                </a:lnTo>
                <a:lnTo>
                  <a:pt x="77224" y="2338"/>
                </a:lnTo>
                <a:lnTo>
                  <a:pt x="82915" y="1545"/>
                </a:lnTo>
                <a:lnTo>
                  <a:pt x="87662" y="1017"/>
                </a:lnTo>
                <a:lnTo>
                  <a:pt x="91779" y="664"/>
                </a:lnTo>
                <a:lnTo>
                  <a:pt x="95476" y="429"/>
                </a:lnTo>
                <a:lnTo>
                  <a:pt x="104664" y="168"/>
                </a:lnTo>
                <a:lnTo>
                  <a:pt x="126085" y="0"/>
                </a:lnTo>
                <a:lnTo>
                  <a:pt x="130729" y="939"/>
                </a:lnTo>
                <a:lnTo>
                  <a:pt x="134777" y="2517"/>
                </a:lnTo>
                <a:lnTo>
                  <a:pt x="141816" y="6811"/>
                </a:lnTo>
                <a:lnTo>
                  <a:pt x="148120" y="11895"/>
                </a:lnTo>
                <a:lnTo>
                  <a:pt x="150182" y="14584"/>
                </a:lnTo>
                <a:lnTo>
                  <a:pt x="152473" y="20111"/>
                </a:lnTo>
                <a:lnTo>
                  <a:pt x="153491" y="25743"/>
                </a:lnTo>
                <a:lnTo>
                  <a:pt x="153762" y="28578"/>
                </a:lnTo>
                <a:lnTo>
                  <a:pt x="153943" y="32374"/>
                </a:lnTo>
                <a:lnTo>
                  <a:pt x="154144" y="41671"/>
                </a:lnTo>
                <a:lnTo>
                  <a:pt x="153246" y="45864"/>
                </a:lnTo>
                <a:lnTo>
                  <a:pt x="151694" y="49612"/>
                </a:lnTo>
                <a:lnTo>
                  <a:pt x="149707" y="53064"/>
                </a:lnTo>
                <a:lnTo>
                  <a:pt x="144960" y="61979"/>
                </a:lnTo>
                <a:lnTo>
                  <a:pt x="134150" y="83224"/>
                </a:lnTo>
                <a:lnTo>
                  <a:pt x="130391" y="88807"/>
                </a:lnTo>
                <a:lnTo>
                  <a:pt x="125980" y="94433"/>
                </a:lnTo>
                <a:lnTo>
                  <a:pt x="121134" y="100090"/>
                </a:lnTo>
                <a:lnTo>
                  <a:pt x="116952" y="105765"/>
                </a:lnTo>
                <a:lnTo>
                  <a:pt x="113210" y="111454"/>
                </a:lnTo>
                <a:lnTo>
                  <a:pt x="109763" y="117151"/>
                </a:lnTo>
                <a:lnTo>
                  <a:pt x="106513" y="122855"/>
                </a:lnTo>
                <a:lnTo>
                  <a:pt x="100361" y="134272"/>
                </a:lnTo>
                <a:lnTo>
                  <a:pt x="96435" y="139983"/>
                </a:lnTo>
                <a:lnTo>
                  <a:pt x="91912" y="145696"/>
                </a:lnTo>
                <a:lnTo>
                  <a:pt x="86993" y="151410"/>
                </a:lnTo>
                <a:lnTo>
                  <a:pt x="82760" y="157124"/>
                </a:lnTo>
                <a:lnTo>
                  <a:pt x="78986" y="162838"/>
                </a:lnTo>
                <a:lnTo>
                  <a:pt x="75517" y="168553"/>
                </a:lnTo>
                <a:lnTo>
                  <a:pt x="72252" y="172362"/>
                </a:lnTo>
                <a:lnTo>
                  <a:pt x="69123" y="174902"/>
                </a:lnTo>
                <a:lnTo>
                  <a:pt x="63106" y="178677"/>
                </a:lnTo>
                <a:lnTo>
                  <a:pt x="57257" y="183529"/>
                </a:lnTo>
                <a:lnTo>
                  <a:pt x="55317" y="186156"/>
                </a:lnTo>
                <a:lnTo>
                  <a:pt x="53160" y="191616"/>
                </a:lnTo>
                <a:lnTo>
                  <a:pt x="51479" y="196983"/>
                </a:lnTo>
                <a:lnTo>
                  <a:pt x="51439" y="204495"/>
                </a:lnTo>
                <a:lnTo>
                  <a:pt x="52390" y="204896"/>
                </a:lnTo>
                <a:lnTo>
                  <a:pt x="58280" y="205461"/>
                </a:lnTo>
                <a:lnTo>
                  <a:pt x="63367" y="205593"/>
                </a:lnTo>
                <a:lnTo>
                  <a:pt x="88596" y="205696"/>
                </a:lnTo>
                <a:lnTo>
                  <a:pt x="92401" y="204745"/>
                </a:lnTo>
                <a:lnTo>
                  <a:pt x="96844" y="203158"/>
                </a:lnTo>
                <a:lnTo>
                  <a:pt x="101710" y="201147"/>
                </a:lnTo>
                <a:lnTo>
                  <a:pt x="106859" y="199807"/>
                </a:lnTo>
                <a:lnTo>
                  <a:pt x="112197" y="198913"/>
                </a:lnTo>
                <a:lnTo>
                  <a:pt x="117660" y="198318"/>
                </a:lnTo>
                <a:lnTo>
                  <a:pt x="123207" y="197921"/>
                </a:lnTo>
                <a:lnTo>
                  <a:pt x="128811" y="197656"/>
                </a:lnTo>
                <a:lnTo>
                  <a:pt x="140116" y="197362"/>
                </a:lnTo>
                <a:lnTo>
                  <a:pt x="151492" y="197231"/>
                </a:lnTo>
                <a:lnTo>
                  <a:pt x="156239" y="196244"/>
                </a:lnTo>
                <a:lnTo>
                  <a:pt x="160357" y="194633"/>
                </a:lnTo>
                <a:lnTo>
                  <a:pt x="164054" y="192607"/>
                </a:lnTo>
                <a:lnTo>
                  <a:pt x="168425" y="191256"/>
                </a:lnTo>
                <a:lnTo>
                  <a:pt x="173243" y="190355"/>
                </a:lnTo>
                <a:lnTo>
                  <a:pt x="178361" y="189755"/>
                </a:lnTo>
                <a:lnTo>
                  <a:pt x="182725" y="189355"/>
                </a:lnTo>
                <a:lnTo>
                  <a:pt x="190114" y="188910"/>
                </a:lnTo>
                <a:lnTo>
                  <a:pt x="199113" y="188713"/>
                </a:lnTo>
                <a:lnTo>
                  <a:pt x="240030" y="18855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SMARTPenAnnotation1066"/>
          <p:cNvSpPr/>
          <p:nvPr/>
        </p:nvSpPr>
        <p:spPr>
          <a:xfrm>
            <a:off x="8001000" y="3446145"/>
            <a:ext cx="128588" cy="17146"/>
          </a:xfrm>
          <a:custGeom>
            <a:avLst/>
            <a:gdLst/>
            <a:ahLst/>
            <a:cxnLst/>
            <a:rect l="0" t="0" r="0" b="0"/>
            <a:pathLst>
              <a:path w="128588" h="17146">
                <a:moveTo>
                  <a:pt x="0" y="0"/>
                </a:moveTo>
                <a:lnTo>
                  <a:pt x="4550" y="4550"/>
                </a:lnTo>
                <a:lnTo>
                  <a:pt x="6843" y="5891"/>
                </a:lnTo>
                <a:lnTo>
                  <a:pt x="9325" y="6785"/>
                </a:lnTo>
                <a:lnTo>
                  <a:pt x="11931" y="7381"/>
                </a:lnTo>
                <a:lnTo>
                  <a:pt x="14622" y="7778"/>
                </a:lnTo>
                <a:lnTo>
                  <a:pt x="17367" y="8042"/>
                </a:lnTo>
                <a:lnTo>
                  <a:pt x="20151" y="8219"/>
                </a:lnTo>
                <a:lnTo>
                  <a:pt x="22959" y="8337"/>
                </a:lnTo>
                <a:lnTo>
                  <a:pt x="28619" y="8467"/>
                </a:lnTo>
                <a:lnTo>
                  <a:pt x="122839" y="8572"/>
                </a:lnTo>
                <a:lnTo>
                  <a:pt x="124755" y="9525"/>
                </a:lnTo>
                <a:lnTo>
                  <a:pt x="126033" y="11112"/>
                </a:lnTo>
                <a:lnTo>
                  <a:pt x="128587" y="1714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SMARTPenAnnotation1067"/>
          <p:cNvSpPr/>
          <p:nvPr/>
        </p:nvSpPr>
        <p:spPr>
          <a:xfrm>
            <a:off x="7966709" y="3549015"/>
            <a:ext cx="240032" cy="8572"/>
          </a:xfrm>
          <a:custGeom>
            <a:avLst/>
            <a:gdLst/>
            <a:ahLst/>
            <a:cxnLst/>
            <a:rect l="0" t="0" r="0" b="0"/>
            <a:pathLst>
              <a:path w="240032" h="8572">
                <a:moveTo>
                  <a:pt x="0" y="0"/>
                </a:moveTo>
                <a:lnTo>
                  <a:pt x="7382" y="0"/>
                </a:lnTo>
                <a:lnTo>
                  <a:pt x="8731" y="952"/>
                </a:lnTo>
                <a:lnTo>
                  <a:pt x="10583" y="2539"/>
                </a:lnTo>
                <a:lnTo>
                  <a:pt x="15850" y="7381"/>
                </a:lnTo>
                <a:lnTo>
                  <a:pt x="18187" y="7778"/>
                </a:lnTo>
                <a:lnTo>
                  <a:pt x="21649" y="8043"/>
                </a:lnTo>
                <a:lnTo>
                  <a:pt x="29624" y="8337"/>
                </a:lnTo>
                <a:lnTo>
                  <a:pt x="40423" y="8502"/>
                </a:lnTo>
                <a:lnTo>
                  <a:pt x="97221" y="8571"/>
                </a:lnTo>
                <a:lnTo>
                  <a:pt x="103867" y="7619"/>
                </a:lnTo>
                <a:lnTo>
                  <a:pt x="110202" y="6032"/>
                </a:lnTo>
                <a:lnTo>
                  <a:pt x="116331" y="4021"/>
                </a:lnTo>
                <a:lnTo>
                  <a:pt x="122322" y="2680"/>
                </a:lnTo>
                <a:lnTo>
                  <a:pt x="128220" y="1787"/>
                </a:lnTo>
                <a:lnTo>
                  <a:pt x="134058" y="1191"/>
                </a:lnTo>
                <a:lnTo>
                  <a:pt x="139855" y="794"/>
                </a:lnTo>
                <a:lnTo>
                  <a:pt x="145624" y="529"/>
                </a:lnTo>
                <a:lnTo>
                  <a:pt x="157116" y="235"/>
                </a:lnTo>
                <a:lnTo>
                  <a:pt x="24003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3" name="SMARTPenAnnotation1068"/>
          <p:cNvSpPr/>
          <p:nvPr/>
        </p:nvSpPr>
        <p:spPr>
          <a:xfrm>
            <a:off x="8292573" y="3389840"/>
            <a:ext cx="205559" cy="210566"/>
          </a:xfrm>
          <a:custGeom>
            <a:avLst/>
            <a:gdLst/>
            <a:ahLst/>
            <a:cxnLst/>
            <a:rect l="0" t="0" r="0" b="0"/>
            <a:pathLst>
              <a:path w="205559" h="210566">
                <a:moveTo>
                  <a:pt x="85617" y="13442"/>
                </a:moveTo>
                <a:lnTo>
                  <a:pt x="85617" y="5222"/>
                </a:lnTo>
                <a:lnTo>
                  <a:pt x="81066" y="423"/>
                </a:lnTo>
                <a:lnTo>
                  <a:pt x="79725" y="0"/>
                </a:lnTo>
                <a:lnTo>
                  <a:pt x="78831" y="671"/>
                </a:lnTo>
                <a:lnTo>
                  <a:pt x="78236" y="2071"/>
                </a:lnTo>
                <a:lnTo>
                  <a:pt x="76886" y="3004"/>
                </a:lnTo>
                <a:lnTo>
                  <a:pt x="72847" y="4040"/>
                </a:lnTo>
                <a:lnTo>
                  <a:pt x="67876" y="7041"/>
                </a:lnTo>
                <a:lnTo>
                  <a:pt x="62492" y="11550"/>
                </a:lnTo>
                <a:lnTo>
                  <a:pt x="56924" y="16728"/>
                </a:lnTo>
                <a:lnTo>
                  <a:pt x="54106" y="20396"/>
                </a:lnTo>
                <a:lnTo>
                  <a:pt x="51275" y="24745"/>
                </a:lnTo>
                <a:lnTo>
                  <a:pt x="48434" y="29550"/>
                </a:lnTo>
                <a:lnTo>
                  <a:pt x="45589" y="33706"/>
                </a:lnTo>
                <a:lnTo>
                  <a:pt x="42739" y="37429"/>
                </a:lnTo>
                <a:lnTo>
                  <a:pt x="39885" y="40863"/>
                </a:lnTo>
                <a:lnTo>
                  <a:pt x="36080" y="44105"/>
                </a:lnTo>
                <a:lnTo>
                  <a:pt x="31636" y="47219"/>
                </a:lnTo>
                <a:lnTo>
                  <a:pt x="26770" y="50248"/>
                </a:lnTo>
                <a:lnTo>
                  <a:pt x="22573" y="54172"/>
                </a:lnTo>
                <a:lnTo>
                  <a:pt x="18823" y="58692"/>
                </a:lnTo>
                <a:lnTo>
                  <a:pt x="15370" y="63611"/>
                </a:lnTo>
                <a:lnTo>
                  <a:pt x="13068" y="68796"/>
                </a:lnTo>
                <a:lnTo>
                  <a:pt x="11534" y="74157"/>
                </a:lnTo>
                <a:lnTo>
                  <a:pt x="10511" y="79636"/>
                </a:lnTo>
                <a:lnTo>
                  <a:pt x="9828" y="85194"/>
                </a:lnTo>
                <a:lnTo>
                  <a:pt x="9373" y="90804"/>
                </a:lnTo>
                <a:lnTo>
                  <a:pt x="9071" y="96449"/>
                </a:lnTo>
                <a:lnTo>
                  <a:pt x="7916" y="101165"/>
                </a:lnTo>
                <a:lnTo>
                  <a:pt x="6194" y="105262"/>
                </a:lnTo>
                <a:lnTo>
                  <a:pt x="4093" y="108945"/>
                </a:lnTo>
                <a:lnTo>
                  <a:pt x="2693" y="113306"/>
                </a:lnTo>
                <a:lnTo>
                  <a:pt x="1758" y="118118"/>
                </a:lnTo>
                <a:lnTo>
                  <a:pt x="1136" y="123231"/>
                </a:lnTo>
                <a:lnTo>
                  <a:pt x="721" y="128545"/>
                </a:lnTo>
                <a:lnTo>
                  <a:pt x="445" y="133992"/>
                </a:lnTo>
                <a:lnTo>
                  <a:pt x="56" y="148221"/>
                </a:lnTo>
                <a:lnTo>
                  <a:pt x="0" y="151872"/>
                </a:lnTo>
                <a:lnTo>
                  <a:pt x="917" y="156211"/>
                </a:lnTo>
                <a:lnTo>
                  <a:pt x="2481" y="161009"/>
                </a:lnTo>
                <a:lnTo>
                  <a:pt x="4475" y="166113"/>
                </a:lnTo>
                <a:lnTo>
                  <a:pt x="5805" y="170467"/>
                </a:lnTo>
                <a:lnTo>
                  <a:pt x="6691" y="174323"/>
                </a:lnTo>
                <a:lnTo>
                  <a:pt x="7283" y="177846"/>
                </a:lnTo>
                <a:lnTo>
                  <a:pt x="10479" y="184301"/>
                </a:lnTo>
                <a:lnTo>
                  <a:pt x="15074" y="190344"/>
                </a:lnTo>
                <a:lnTo>
                  <a:pt x="20292" y="196205"/>
                </a:lnTo>
                <a:lnTo>
                  <a:pt x="23969" y="199102"/>
                </a:lnTo>
                <a:lnTo>
                  <a:pt x="28326" y="201985"/>
                </a:lnTo>
                <a:lnTo>
                  <a:pt x="33135" y="204860"/>
                </a:lnTo>
                <a:lnTo>
                  <a:pt x="37294" y="206776"/>
                </a:lnTo>
                <a:lnTo>
                  <a:pt x="41019" y="208054"/>
                </a:lnTo>
                <a:lnTo>
                  <a:pt x="44456" y="208906"/>
                </a:lnTo>
                <a:lnTo>
                  <a:pt x="48651" y="209474"/>
                </a:lnTo>
                <a:lnTo>
                  <a:pt x="53353" y="209853"/>
                </a:lnTo>
                <a:lnTo>
                  <a:pt x="62705" y="210273"/>
                </a:lnTo>
                <a:lnTo>
                  <a:pt x="70036" y="210460"/>
                </a:lnTo>
                <a:lnTo>
                  <a:pt x="84070" y="210565"/>
                </a:lnTo>
                <a:lnTo>
                  <a:pt x="89347" y="209627"/>
                </a:lnTo>
                <a:lnTo>
                  <a:pt x="94772" y="208050"/>
                </a:lnTo>
                <a:lnTo>
                  <a:pt x="100292" y="206046"/>
                </a:lnTo>
                <a:lnTo>
                  <a:pt x="105878" y="204709"/>
                </a:lnTo>
                <a:lnTo>
                  <a:pt x="111507" y="203819"/>
                </a:lnTo>
                <a:lnTo>
                  <a:pt x="117165" y="203225"/>
                </a:lnTo>
                <a:lnTo>
                  <a:pt x="122841" y="201876"/>
                </a:lnTo>
                <a:lnTo>
                  <a:pt x="128530" y="200025"/>
                </a:lnTo>
                <a:lnTo>
                  <a:pt x="134228" y="197838"/>
                </a:lnTo>
                <a:lnTo>
                  <a:pt x="139931" y="195428"/>
                </a:lnTo>
                <a:lnTo>
                  <a:pt x="145640" y="192868"/>
                </a:lnTo>
                <a:lnTo>
                  <a:pt x="157060" y="187485"/>
                </a:lnTo>
                <a:lnTo>
                  <a:pt x="168487" y="181917"/>
                </a:lnTo>
                <a:lnTo>
                  <a:pt x="172296" y="179099"/>
                </a:lnTo>
                <a:lnTo>
                  <a:pt x="174836" y="176267"/>
                </a:lnTo>
                <a:lnTo>
                  <a:pt x="178609" y="170581"/>
                </a:lnTo>
                <a:lnTo>
                  <a:pt x="183462" y="164879"/>
                </a:lnTo>
                <a:lnTo>
                  <a:pt x="187041" y="162025"/>
                </a:lnTo>
                <a:lnTo>
                  <a:pt x="191334" y="159170"/>
                </a:lnTo>
                <a:lnTo>
                  <a:pt x="196100" y="156314"/>
                </a:lnTo>
                <a:lnTo>
                  <a:pt x="199277" y="153458"/>
                </a:lnTo>
                <a:lnTo>
                  <a:pt x="201396" y="150601"/>
                </a:lnTo>
                <a:lnTo>
                  <a:pt x="202807" y="147744"/>
                </a:lnTo>
                <a:lnTo>
                  <a:pt x="203749" y="143934"/>
                </a:lnTo>
                <a:lnTo>
                  <a:pt x="204377" y="139489"/>
                </a:lnTo>
                <a:lnTo>
                  <a:pt x="204795" y="134621"/>
                </a:lnTo>
                <a:lnTo>
                  <a:pt x="205074" y="130423"/>
                </a:lnTo>
                <a:lnTo>
                  <a:pt x="205384" y="123219"/>
                </a:lnTo>
                <a:lnTo>
                  <a:pt x="205558" y="113808"/>
                </a:lnTo>
                <a:lnTo>
                  <a:pt x="204630" y="110832"/>
                </a:lnTo>
                <a:lnTo>
                  <a:pt x="201058" y="104986"/>
                </a:lnTo>
                <a:lnTo>
                  <a:pt x="199725" y="101142"/>
                </a:lnTo>
                <a:lnTo>
                  <a:pt x="198837" y="96674"/>
                </a:lnTo>
                <a:lnTo>
                  <a:pt x="198245" y="91790"/>
                </a:lnTo>
                <a:lnTo>
                  <a:pt x="195945" y="88534"/>
                </a:lnTo>
                <a:lnTo>
                  <a:pt x="192506" y="86363"/>
                </a:lnTo>
                <a:lnTo>
                  <a:pt x="188309" y="84916"/>
                </a:lnTo>
                <a:lnTo>
                  <a:pt x="185511" y="82999"/>
                </a:lnTo>
                <a:lnTo>
                  <a:pt x="183645" y="80769"/>
                </a:lnTo>
                <a:lnTo>
                  <a:pt x="182401" y="78329"/>
                </a:lnTo>
                <a:lnTo>
                  <a:pt x="179667" y="75750"/>
                </a:lnTo>
                <a:lnTo>
                  <a:pt x="175940" y="73078"/>
                </a:lnTo>
                <a:lnTo>
                  <a:pt x="171550" y="70344"/>
                </a:lnTo>
                <a:lnTo>
                  <a:pt x="167671" y="67569"/>
                </a:lnTo>
                <a:lnTo>
                  <a:pt x="164131" y="64767"/>
                </a:lnTo>
                <a:lnTo>
                  <a:pt x="160821" y="61946"/>
                </a:lnTo>
                <a:lnTo>
                  <a:pt x="156707" y="59113"/>
                </a:lnTo>
                <a:lnTo>
                  <a:pt x="152061" y="56272"/>
                </a:lnTo>
                <a:lnTo>
                  <a:pt x="147058" y="53425"/>
                </a:lnTo>
                <a:lnTo>
                  <a:pt x="142769" y="50575"/>
                </a:lnTo>
                <a:lnTo>
                  <a:pt x="138958" y="47723"/>
                </a:lnTo>
                <a:lnTo>
                  <a:pt x="135465" y="44868"/>
                </a:lnTo>
                <a:lnTo>
                  <a:pt x="131231" y="42013"/>
                </a:lnTo>
                <a:lnTo>
                  <a:pt x="126504" y="39157"/>
                </a:lnTo>
                <a:lnTo>
                  <a:pt x="121448" y="36300"/>
                </a:lnTo>
                <a:lnTo>
                  <a:pt x="116172" y="34396"/>
                </a:lnTo>
                <a:lnTo>
                  <a:pt x="110749" y="33126"/>
                </a:lnTo>
                <a:lnTo>
                  <a:pt x="105229" y="32280"/>
                </a:lnTo>
                <a:lnTo>
                  <a:pt x="100596" y="30763"/>
                </a:lnTo>
                <a:lnTo>
                  <a:pt x="96556" y="28799"/>
                </a:lnTo>
                <a:lnTo>
                  <a:pt x="92909" y="26538"/>
                </a:lnTo>
                <a:lnTo>
                  <a:pt x="88574" y="25030"/>
                </a:lnTo>
                <a:lnTo>
                  <a:pt x="83778" y="24025"/>
                </a:lnTo>
                <a:lnTo>
                  <a:pt x="78675" y="23355"/>
                </a:lnTo>
                <a:lnTo>
                  <a:pt x="74322" y="22908"/>
                </a:lnTo>
                <a:lnTo>
                  <a:pt x="70467" y="22610"/>
                </a:lnTo>
                <a:lnTo>
                  <a:pt x="59899" y="2201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SMARTPenAnnotation1069"/>
          <p:cNvSpPr/>
          <p:nvPr/>
        </p:nvSpPr>
        <p:spPr>
          <a:xfrm>
            <a:off x="6235065" y="3197542"/>
            <a:ext cx="60008" cy="917259"/>
          </a:xfrm>
          <a:custGeom>
            <a:avLst/>
            <a:gdLst/>
            <a:ahLst/>
            <a:cxnLst/>
            <a:rect l="0" t="0" r="0" b="0"/>
            <a:pathLst>
              <a:path w="60008" h="917259">
                <a:moveTo>
                  <a:pt x="60007" y="0"/>
                </a:moveTo>
                <a:lnTo>
                  <a:pt x="60007" y="62897"/>
                </a:lnTo>
                <a:lnTo>
                  <a:pt x="59055" y="66697"/>
                </a:lnTo>
                <a:lnTo>
                  <a:pt x="57467" y="71134"/>
                </a:lnTo>
                <a:lnTo>
                  <a:pt x="55456" y="75998"/>
                </a:lnTo>
                <a:lnTo>
                  <a:pt x="54115" y="80193"/>
                </a:lnTo>
                <a:lnTo>
                  <a:pt x="52626" y="87394"/>
                </a:lnTo>
                <a:lnTo>
                  <a:pt x="51505" y="114407"/>
                </a:lnTo>
                <a:lnTo>
                  <a:pt x="51437" y="147291"/>
                </a:lnTo>
                <a:lnTo>
                  <a:pt x="50484" y="150581"/>
                </a:lnTo>
                <a:lnTo>
                  <a:pt x="48896" y="153728"/>
                </a:lnTo>
                <a:lnTo>
                  <a:pt x="46884" y="156778"/>
                </a:lnTo>
                <a:lnTo>
                  <a:pt x="45543" y="160716"/>
                </a:lnTo>
                <a:lnTo>
                  <a:pt x="44054" y="170172"/>
                </a:lnTo>
                <a:lnTo>
                  <a:pt x="42704" y="175361"/>
                </a:lnTo>
                <a:lnTo>
                  <a:pt x="40852" y="180725"/>
                </a:lnTo>
                <a:lnTo>
                  <a:pt x="38665" y="186206"/>
                </a:lnTo>
                <a:lnTo>
                  <a:pt x="37206" y="190812"/>
                </a:lnTo>
                <a:lnTo>
                  <a:pt x="35586" y="198470"/>
                </a:lnTo>
                <a:lnTo>
                  <a:pt x="34461" y="223433"/>
                </a:lnTo>
                <a:lnTo>
                  <a:pt x="34290" y="301233"/>
                </a:lnTo>
                <a:lnTo>
                  <a:pt x="33337" y="305597"/>
                </a:lnTo>
                <a:lnTo>
                  <a:pt x="31750" y="310412"/>
                </a:lnTo>
                <a:lnTo>
                  <a:pt x="29739" y="315526"/>
                </a:lnTo>
                <a:lnTo>
                  <a:pt x="28398" y="320841"/>
                </a:lnTo>
                <a:lnTo>
                  <a:pt x="26908" y="331826"/>
                </a:lnTo>
                <a:lnTo>
                  <a:pt x="25874" y="360092"/>
                </a:lnTo>
                <a:lnTo>
                  <a:pt x="25717" y="739696"/>
                </a:lnTo>
                <a:lnTo>
                  <a:pt x="24765" y="743638"/>
                </a:lnTo>
                <a:lnTo>
                  <a:pt x="23177" y="748171"/>
                </a:lnTo>
                <a:lnTo>
                  <a:pt x="21167" y="753099"/>
                </a:lnTo>
                <a:lnTo>
                  <a:pt x="19826" y="757335"/>
                </a:lnTo>
                <a:lnTo>
                  <a:pt x="18336" y="764584"/>
                </a:lnTo>
                <a:lnTo>
                  <a:pt x="17175" y="791496"/>
                </a:lnTo>
                <a:lnTo>
                  <a:pt x="16213" y="794364"/>
                </a:lnTo>
                <a:lnTo>
                  <a:pt x="14619" y="797228"/>
                </a:lnTo>
                <a:lnTo>
                  <a:pt x="12603" y="800091"/>
                </a:lnTo>
                <a:lnTo>
                  <a:pt x="11259" y="802951"/>
                </a:lnTo>
                <a:lnTo>
                  <a:pt x="9767" y="808670"/>
                </a:lnTo>
                <a:lnTo>
                  <a:pt x="8593" y="837248"/>
                </a:lnTo>
                <a:lnTo>
                  <a:pt x="8572" y="861299"/>
                </a:lnTo>
                <a:lnTo>
                  <a:pt x="7620" y="863760"/>
                </a:lnTo>
                <a:lnTo>
                  <a:pt x="6032" y="866352"/>
                </a:lnTo>
                <a:lnTo>
                  <a:pt x="1191" y="872806"/>
                </a:lnTo>
                <a:lnTo>
                  <a:pt x="529" y="876229"/>
                </a:lnTo>
                <a:lnTo>
                  <a:pt x="0" y="904196"/>
                </a:lnTo>
                <a:lnTo>
                  <a:pt x="0" y="91725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SMARTPenAnnotation1070"/>
          <p:cNvSpPr/>
          <p:nvPr/>
        </p:nvSpPr>
        <p:spPr>
          <a:xfrm>
            <a:off x="6397943" y="2854642"/>
            <a:ext cx="94263" cy="25716"/>
          </a:xfrm>
          <a:custGeom>
            <a:avLst/>
            <a:gdLst/>
            <a:ahLst/>
            <a:cxnLst/>
            <a:rect l="0" t="0" r="0" b="0"/>
            <a:pathLst>
              <a:path w="94263" h="25716">
                <a:moveTo>
                  <a:pt x="17144" y="0"/>
                </a:moveTo>
                <a:lnTo>
                  <a:pt x="1200" y="0"/>
                </a:lnTo>
                <a:lnTo>
                  <a:pt x="800" y="953"/>
                </a:lnTo>
                <a:lnTo>
                  <a:pt x="533" y="2540"/>
                </a:lnTo>
                <a:lnTo>
                  <a:pt x="9" y="8468"/>
                </a:lnTo>
                <a:lnTo>
                  <a:pt x="0" y="16789"/>
                </a:lnTo>
                <a:lnTo>
                  <a:pt x="2539" y="16987"/>
                </a:lnTo>
                <a:lnTo>
                  <a:pt x="7380" y="17114"/>
                </a:lnTo>
                <a:lnTo>
                  <a:pt x="8729" y="18077"/>
                </a:lnTo>
                <a:lnTo>
                  <a:pt x="10582" y="19671"/>
                </a:lnTo>
                <a:lnTo>
                  <a:pt x="15848" y="24523"/>
                </a:lnTo>
                <a:lnTo>
                  <a:pt x="17232" y="24921"/>
                </a:lnTo>
                <a:lnTo>
                  <a:pt x="19108" y="25187"/>
                </a:lnTo>
                <a:lnTo>
                  <a:pt x="21311" y="25364"/>
                </a:lnTo>
                <a:lnTo>
                  <a:pt x="23732" y="25482"/>
                </a:lnTo>
                <a:lnTo>
                  <a:pt x="28962" y="25613"/>
                </a:lnTo>
                <a:lnTo>
                  <a:pt x="54302" y="25715"/>
                </a:lnTo>
                <a:lnTo>
                  <a:pt x="56203" y="24763"/>
                </a:lnTo>
                <a:lnTo>
                  <a:pt x="57471" y="23177"/>
                </a:lnTo>
                <a:lnTo>
                  <a:pt x="58317" y="21166"/>
                </a:lnTo>
                <a:lnTo>
                  <a:pt x="59832" y="19825"/>
                </a:lnTo>
                <a:lnTo>
                  <a:pt x="61796" y="18932"/>
                </a:lnTo>
                <a:lnTo>
                  <a:pt x="67239" y="17498"/>
                </a:lnTo>
                <a:lnTo>
                  <a:pt x="68638" y="17380"/>
                </a:lnTo>
                <a:lnTo>
                  <a:pt x="70523" y="17302"/>
                </a:lnTo>
                <a:lnTo>
                  <a:pt x="75159" y="17215"/>
                </a:lnTo>
                <a:lnTo>
                  <a:pt x="94262" y="17145"/>
                </a:lnTo>
                <a:lnTo>
                  <a:pt x="77152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6" name="SMARTPenAnnotation1071"/>
          <p:cNvSpPr/>
          <p:nvPr/>
        </p:nvSpPr>
        <p:spPr>
          <a:xfrm>
            <a:off x="4529137" y="3840479"/>
            <a:ext cx="248604" cy="180024"/>
          </a:xfrm>
          <a:custGeom>
            <a:avLst/>
            <a:gdLst/>
            <a:ahLst/>
            <a:cxnLst/>
            <a:rect l="0" t="0" r="0" b="0"/>
            <a:pathLst>
              <a:path w="248604" h="180024">
                <a:moveTo>
                  <a:pt x="0" y="0"/>
                </a:moveTo>
                <a:lnTo>
                  <a:pt x="0" y="7381"/>
                </a:lnTo>
                <a:lnTo>
                  <a:pt x="953" y="7779"/>
                </a:lnTo>
                <a:lnTo>
                  <a:pt x="4551" y="8220"/>
                </a:lnTo>
                <a:lnTo>
                  <a:pt x="5892" y="9290"/>
                </a:lnTo>
                <a:lnTo>
                  <a:pt x="6785" y="10956"/>
                </a:lnTo>
                <a:lnTo>
                  <a:pt x="7381" y="13019"/>
                </a:lnTo>
                <a:lnTo>
                  <a:pt x="8730" y="14395"/>
                </a:lnTo>
                <a:lnTo>
                  <a:pt x="10583" y="15312"/>
                </a:lnTo>
                <a:lnTo>
                  <a:pt x="12770" y="15923"/>
                </a:lnTo>
                <a:lnTo>
                  <a:pt x="14229" y="17283"/>
                </a:lnTo>
                <a:lnTo>
                  <a:pt x="15201" y="19142"/>
                </a:lnTo>
                <a:lnTo>
                  <a:pt x="15849" y="21334"/>
                </a:lnTo>
                <a:lnTo>
                  <a:pt x="18186" y="23748"/>
                </a:lnTo>
                <a:lnTo>
                  <a:pt x="25862" y="28970"/>
                </a:lnTo>
                <a:lnTo>
                  <a:pt x="28672" y="31696"/>
                </a:lnTo>
                <a:lnTo>
                  <a:pt x="30545" y="34466"/>
                </a:lnTo>
                <a:lnTo>
                  <a:pt x="33578" y="40084"/>
                </a:lnTo>
                <a:lnTo>
                  <a:pt x="35720" y="42915"/>
                </a:lnTo>
                <a:lnTo>
                  <a:pt x="38101" y="45755"/>
                </a:lnTo>
                <a:lnTo>
                  <a:pt x="40641" y="48601"/>
                </a:lnTo>
                <a:lnTo>
                  <a:pt x="46002" y="54303"/>
                </a:lnTo>
                <a:lnTo>
                  <a:pt x="48766" y="56205"/>
                </a:lnTo>
                <a:lnTo>
                  <a:pt x="54376" y="58318"/>
                </a:lnTo>
                <a:lnTo>
                  <a:pt x="60045" y="61797"/>
                </a:lnTo>
                <a:lnTo>
                  <a:pt x="66692" y="66518"/>
                </a:lnTo>
                <a:lnTo>
                  <a:pt x="71131" y="69111"/>
                </a:lnTo>
                <a:lnTo>
                  <a:pt x="75996" y="71792"/>
                </a:lnTo>
                <a:lnTo>
                  <a:pt x="80191" y="74531"/>
                </a:lnTo>
                <a:lnTo>
                  <a:pt x="87393" y="80115"/>
                </a:lnTo>
                <a:lnTo>
                  <a:pt x="91600" y="82938"/>
                </a:lnTo>
                <a:lnTo>
                  <a:pt x="96309" y="85772"/>
                </a:lnTo>
                <a:lnTo>
                  <a:pt x="101354" y="88614"/>
                </a:lnTo>
                <a:lnTo>
                  <a:pt x="105669" y="91461"/>
                </a:lnTo>
                <a:lnTo>
                  <a:pt x="109499" y="94312"/>
                </a:lnTo>
                <a:lnTo>
                  <a:pt x="113004" y="97165"/>
                </a:lnTo>
                <a:lnTo>
                  <a:pt x="116293" y="100019"/>
                </a:lnTo>
                <a:lnTo>
                  <a:pt x="119439" y="102875"/>
                </a:lnTo>
                <a:lnTo>
                  <a:pt x="122489" y="105731"/>
                </a:lnTo>
                <a:lnTo>
                  <a:pt x="126426" y="108588"/>
                </a:lnTo>
                <a:lnTo>
                  <a:pt x="130957" y="111444"/>
                </a:lnTo>
                <a:lnTo>
                  <a:pt x="135882" y="114302"/>
                </a:lnTo>
                <a:lnTo>
                  <a:pt x="140118" y="117159"/>
                </a:lnTo>
                <a:lnTo>
                  <a:pt x="143895" y="120016"/>
                </a:lnTo>
                <a:lnTo>
                  <a:pt x="147364" y="122874"/>
                </a:lnTo>
                <a:lnTo>
                  <a:pt x="151583" y="125731"/>
                </a:lnTo>
                <a:lnTo>
                  <a:pt x="156301" y="128588"/>
                </a:lnTo>
                <a:lnTo>
                  <a:pt x="161350" y="131446"/>
                </a:lnTo>
                <a:lnTo>
                  <a:pt x="165669" y="133351"/>
                </a:lnTo>
                <a:lnTo>
                  <a:pt x="173008" y="135467"/>
                </a:lnTo>
                <a:lnTo>
                  <a:pt x="179445" y="138948"/>
                </a:lnTo>
                <a:lnTo>
                  <a:pt x="185481" y="143670"/>
                </a:lnTo>
                <a:lnTo>
                  <a:pt x="191338" y="148944"/>
                </a:lnTo>
                <a:lnTo>
                  <a:pt x="197117" y="154463"/>
                </a:lnTo>
                <a:lnTo>
                  <a:pt x="199991" y="157268"/>
                </a:lnTo>
                <a:lnTo>
                  <a:pt x="202860" y="159138"/>
                </a:lnTo>
                <a:lnTo>
                  <a:pt x="208587" y="161216"/>
                </a:lnTo>
                <a:lnTo>
                  <a:pt x="214308" y="162139"/>
                </a:lnTo>
                <a:lnTo>
                  <a:pt x="217167" y="162386"/>
                </a:lnTo>
                <a:lnTo>
                  <a:pt x="220026" y="163502"/>
                </a:lnTo>
                <a:lnTo>
                  <a:pt x="227647" y="168672"/>
                </a:lnTo>
                <a:lnTo>
                  <a:pt x="233245" y="173442"/>
                </a:lnTo>
                <a:lnTo>
                  <a:pt x="239633" y="179638"/>
                </a:lnTo>
                <a:lnTo>
                  <a:pt x="246763" y="179972"/>
                </a:lnTo>
                <a:lnTo>
                  <a:pt x="248603" y="18002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7" name="SMARTPenAnnotation1072"/>
          <p:cNvSpPr/>
          <p:nvPr/>
        </p:nvSpPr>
        <p:spPr>
          <a:xfrm>
            <a:off x="4546282" y="3806190"/>
            <a:ext cx="214314" cy="257176"/>
          </a:xfrm>
          <a:custGeom>
            <a:avLst/>
            <a:gdLst/>
            <a:ahLst/>
            <a:cxnLst/>
            <a:rect l="0" t="0" r="0" b="0"/>
            <a:pathLst>
              <a:path w="214314" h="257176">
                <a:moveTo>
                  <a:pt x="214313" y="0"/>
                </a:moveTo>
                <a:lnTo>
                  <a:pt x="205771" y="0"/>
                </a:lnTo>
                <a:lnTo>
                  <a:pt x="193811" y="11931"/>
                </a:lnTo>
                <a:lnTo>
                  <a:pt x="192072" y="14622"/>
                </a:lnTo>
                <a:lnTo>
                  <a:pt x="190140" y="20151"/>
                </a:lnTo>
                <a:lnTo>
                  <a:pt x="187721" y="22959"/>
                </a:lnTo>
                <a:lnTo>
                  <a:pt x="184202" y="25783"/>
                </a:lnTo>
                <a:lnTo>
                  <a:pt x="179951" y="28618"/>
                </a:lnTo>
                <a:lnTo>
                  <a:pt x="177118" y="31462"/>
                </a:lnTo>
                <a:lnTo>
                  <a:pt x="175228" y="34309"/>
                </a:lnTo>
                <a:lnTo>
                  <a:pt x="173969" y="37160"/>
                </a:lnTo>
                <a:lnTo>
                  <a:pt x="171225" y="40013"/>
                </a:lnTo>
                <a:lnTo>
                  <a:pt x="167490" y="42868"/>
                </a:lnTo>
                <a:lnTo>
                  <a:pt x="163095" y="45724"/>
                </a:lnTo>
                <a:lnTo>
                  <a:pt x="159212" y="48580"/>
                </a:lnTo>
                <a:lnTo>
                  <a:pt x="155672" y="51436"/>
                </a:lnTo>
                <a:lnTo>
                  <a:pt x="149197" y="57150"/>
                </a:lnTo>
                <a:lnTo>
                  <a:pt x="143145" y="62865"/>
                </a:lnTo>
                <a:lnTo>
                  <a:pt x="140198" y="66675"/>
                </a:lnTo>
                <a:lnTo>
                  <a:pt x="137280" y="71120"/>
                </a:lnTo>
                <a:lnTo>
                  <a:pt x="134383" y="75988"/>
                </a:lnTo>
                <a:lnTo>
                  <a:pt x="128623" y="83937"/>
                </a:lnTo>
                <a:lnTo>
                  <a:pt x="122889" y="90645"/>
                </a:lnTo>
                <a:lnTo>
                  <a:pt x="117165" y="96801"/>
                </a:lnTo>
                <a:lnTo>
                  <a:pt x="114304" y="100729"/>
                </a:lnTo>
                <a:lnTo>
                  <a:pt x="111446" y="105253"/>
                </a:lnTo>
                <a:lnTo>
                  <a:pt x="108587" y="110173"/>
                </a:lnTo>
                <a:lnTo>
                  <a:pt x="102871" y="118181"/>
                </a:lnTo>
                <a:lnTo>
                  <a:pt x="96203" y="125867"/>
                </a:lnTo>
                <a:lnTo>
                  <a:pt x="86889" y="135633"/>
                </a:lnTo>
                <a:lnTo>
                  <a:pt x="75487" y="147291"/>
                </a:lnTo>
                <a:lnTo>
                  <a:pt x="73184" y="151534"/>
                </a:lnTo>
                <a:lnTo>
                  <a:pt x="71650" y="156268"/>
                </a:lnTo>
                <a:lnTo>
                  <a:pt x="70626" y="161328"/>
                </a:lnTo>
                <a:lnTo>
                  <a:pt x="68992" y="165654"/>
                </a:lnTo>
                <a:lnTo>
                  <a:pt x="64635" y="173001"/>
                </a:lnTo>
                <a:lnTo>
                  <a:pt x="62140" y="177247"/>
                </a:lnTo>
                <a:lnTo>
                  <a:pt x="59524" y="181982"/>
                </a:lnTo>
                <a:lnTo>
                  <a:pt x="56828" y="187044"/>
                </a:lnTo>
                <a:lnTo>
                  <a:pt x="54078" y="191371"/>
                </a:lnTo>
                <a:lnTo>
                  <a:pt x="48482" y="198719"/>
                </a:lnTo>
                <a:lnTo>
                  <a:pt x="45360" y="205159"/>
                </a:lnTo>
                <a:lnTo>
                  <a:pt x="44527" y="208210"/>
                </a:lnTo>
                <a:lnTo>
                  <a:pt x="41063" y="214140"/>
                </a:lnTo>
                <a:lnTo>
                  <a:pt x="36348" y="219951"/>
                </a:lnTo>
                <a:lnTo>
                  <a:pt x="31077" y="225708"/>
                </a:lnTo>
                <a:lnTo>
                  <a:pt x="27305" y="229754"/>
                </a:lnTo>
                <a:lnTo>
                  <a:pt x="26776" y="231274"/>
                </a:lnTo>
                <a:lnTo>
                  <a:pt x="26188" y="235503"/>
                </a:lnTo>
                <a:lnTo>
                  <a:pt x="25079" y="237012"/>
                </a:lnTo>
                <a:lnTo>
                  <a:pt x="23387" y="238018"/>
                </a:lnTo>
                <a:lnTo>
                  <a:pt x="21306" y="238689"/>
                </a:lnTo>
                <a:lnTo>
                  <a:pt x="16454" y="241974"/>
                </a:lnTo>
                <a:lnTo>
                  <a:pt x="10129" y="247293"/>
                </a:lnTo>
                <a:lnTo>
                  <a:pt x="9611" y="248682"/>
                </a:lnTo>
                <a:lnTo>
                  <a:pt x="8633" y="256594"/>
                </a:lnTo>
                <a:lnTo>
                  <a:pt x="8613" y="256787"/>
                </a:lnTo>
                <a:lnTo>
                  <a:pt x="2689" y="257098"/>
                </a:lnTo>
                <a:lnTo>
                  <a:pt x="0" y="25717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8" name="SMARTPenAnnotation1073"/>
          <p:cNvSpPr/>
          <p:nvPr/>
        </p:nvSpPr>
        <p:spPr>
          <a:xfrm>
            <a:off x="4863468" y="3746182"/>
            <a:ext cx="145730" cy="368619"/>
          </a:xfrm>
          <a:custGeom>
            <a:avLst/>
            <a:gdLst/>
            <a:ahLst/>
            <a:cxnLst/>
            <a:rect l="0" t="0" r="0" b="0"/>
            <a:pathLst>
              <a:path w="145730" h="368619">
                <a:moveTo>
                  <a:pt x="137157" y="8572"/>
                </a:moveTo>
                <a:lnTo>
                  <a:pt x="137157" y="3"/>
                </a:lnTo>
                <a:lnTo>
                  <a:pt x="124386" y="0"/>
                </a:lnTo>
                <a:lnTo>
                  <a:pt x="121976" y="953"/>
                </a:lnTo>
                <a:lnTo>
                  <a:pt x="119416" y="2540"/>
                </a:lnTo>
                <a:lnTo>
                  <a:pt x="116757" y="4551"/>
                </a:lnTo>
                <a:lnTo>
                  <a:pt x="114032" y="6844"/>
                </a:lnTo>
                <a:lnTo>
                  <a:pt x="111263" y="9325"/>
                </a:lnTo>
                <a:lnTo>
                  <a:pt x="105646" y="14622"/>
                </a:lnTo>
                <a:lnTo>
                  <a:pt x="99974" y="20151"/>
                </a:lnTo>
                <a:lnTo>
                  <a:pt x="97128" y="22006"/>
                </a:lnTo>
                <a:lnTo>
                  <a:pt x="94279" y="23244"/>
                </a:lnTo>
                <a:lnTo>
                  <a:pt x="91426" y="24068"/>
                </a:lnTo>
                <a:lnTo>
                  <a:pt x="88572" y="26523"/>
                </a:lnTo>
                <a:lnTo>
                  <a:pt x="85717" y="30065"/>
                </a:lnTo>
                <a:lnTo>
                  <a:pt x="82861" y="34331"/>
                </a:lnTo>
                <a:lnTo>
                  <a:pt x="80004" y="38127"/>
                </a:lnTo>
                <a:lnTo>
                  <a:pt x="77148" y="41610"/>
                </a:lnTo>
                <a:lnTo>
                  <a:pt x="74291" y="44885"/>
                </a:lnTo>
                <a:lnTo>
                  <a:pt x="71433" y="48021"/>
                </a:lnTo>
                <a:lnTo>
                  <a:pt x="65719" y="54046"/>
                </a:lnTo>
                <a:lnTo>
                  <a:pt x="62861" y="57938"/>
                </a:lnTo>
                <a:lnTo>
                  <a:pt x="60004" y="62438"/>
                </a:lnTo>
                <a:lnTo>
                  <a:pt x="57147" y="67342"/>
                </a:lnTo>
                <a:lnTo>
                  <a:pt x="53336" y="71565"/>
                </a:lnTo>
                <a:lnTo>
                  <a:pt x="48892" y="75333"/>
                </a:lnTo>
                <a:lnTo>
                  <a:pt x="44023" y="78797"/>
                </a:lnTo>
                <a:lnTo>
                  <a:pt x="39825" y="83011"/>
                </a:lnTo>
                <a:lnTo>
                  <a:pt x="36074" y="87726"/>
                </a:lnTo>
                <a:lnTo>
                  <a:pt x="32621" y="92774"/>
                </a:lnTo>
                <a:lnTo>
                  <a:pt x="29366" y="98044"/>
                </a:lnTo>
                <a:lnTo>
                  <a:pt x="26244" y="103463"/>
                </a:lnTo>
                <a:lnTo>
                  <a:pt x="23210" y="108980"/>
                </a:lnTo>
                <a:lnTo>
                  <a:pt x="20234" y="113611"/>
                </a:lnTo>
                <a:lnTo>
                  <a:pt x="17298" y="117651"/>
                </a:lnTo>
                <a:lnTo>
                  <a:pt x="14389" y="121297"/>
                </a:lnTo>
                <a:lnTo>
                  <a:pt x="12449" y="125632"/>
                </a:lnTo>
                <a:lnTo>
                  <a:pt x="10294" y="135529"/>
                </a:lnTo>
                <a:lnTo>
                  <a:pt x="6796" y="143737"/>
                </a:lnTo>
                <a:lnTo>
                  <a:pt x="4529" y="147260"/>
                </a:lnTo>
                <a:lnTo>
                  <a:pt x="2011" y="156254"/>
                </a:lnTo>
                <a:lnTo>
                  <a:pt x="892" y="165649"/>
                </a:lnTo>
                <a:lnTo>
                  <a:pt x="395" y="172999"/>
                </a:lnTo>
                <a:lnTo>
                  <a:pt x="173" y="181981"/>
                </a:lnTo>
                <a:lnTo>
                  <a:pt x="0" y="224436"/>
                </a:lnTo>
                <a:lnTo>
                  <a:pt x="951" y="227729"/>
                </a:lnTo>
                <a:lnTo>
                  <a:pt x="4548" y="233928"/>
                </a:lnTo>
                <a:lnTo>
                  <a:pt x="6782" y="242398"/>
                </a:lnTo>
                <a:lnTo>
                  <a:pt x="7378" y="247324"/>
                </a:lnTo>
                <a:lnTo>
                  <a:pt x="8728" y="251560"/>
                </a:lnTo>
                <a:lnTo>
                  <a:pt x="12767" y="258807"/>
                </a:lnTo>
                <a:lnTo>
                  <a:pt x="15197" y="265203"/>
                </a:lnTo>
                <a:lnTo>
                  <a:pt x="15845" y="268242"/>
                </a:lnTo>
                <a:lnTo>
                  <a:pt x="19106" y="274159"/>
                </a:lnTo>
                <a:lnTo>
                  <a:pt x="21309" y="277070"/>
                </a:lnTo>
                <a:lnTo>
                  <a:pt x="23756" y="282845"/>
                </a:lnTo>
                <a:lnTo>
                  <a:pt x="24408" y="285718"/>
                </a:lnTo>
                <a:lnTo>
                  <a:pt x="27674" y="291451"/>
                </a:lnTo>
                <a:lnTo>
                  <a:pt x="29878" y="294313"/>
                </a:lnTo>
                <a:lnTo>
                  <a:pt x="32300" y="297174"/>
                </a:lnTo>
                <a:lnTo>
                  <a:pt x="34867" y="300033"/>
                </a:lnTo>
                <a:lnTo>
                  <a:pt x="40260" y="305751"/>
                </a:lnTo>
                <a:lnTo>
                  <a:pt x="60019" y="325755"/>
                </a:lnTo>
                <a:lnTo>
                  <a:pt x="71437" y="337185"/>
                </a:lnTo>
                <a:lnTo>
                  <a:pt x="75246" y="339090"/>
                </a:lnTo>
                <a:lnTo>
                  <a:pt x="79690" y="340360"/>
                </a:lnTo>
                <a:lnTo>
                  <a:pt x="84558" y="341207"/>
                </a:lnTo>
                <a:lnTo>
                  <a:pt x="87803" y="342724"/>
                </a:lnTo>
                <a:lnTo>
                  <a:pt x="89967" y="344688"/>
                </a:lnTo>
                <a:lnTo>
                  <a:pt x="91409" y="346949"/>
                </a:lnTo>
                <a:lnTo>
                  <a:pt x="93324" y="348457"/>
                </a:lnTo>
                <a:lnTo>
                  <a:pt x="95552" y="349462"/>
                </a:lnTo>
                <a:lnTo>
                  <a:pt x="97990" y="350132"/>
                </a:lnTo>
                <a:lnTo>
                  <a:pt x="101521" y="351531"/>
                </a:lnTo>
                <a:lnTo>
                  <a:pt x="105779" y="353417"/>
                </a:lnTo>
                <a:lnTo>
                  <a:pt x="117200" y="358736"/>
                </a:lnTo>
                <a:lnTo>
                  <a:pt x="121302" y="359463"/>
                </a:lnTo>
                <a:lnTo>
                  <a:pt x="127145" y="359930"/>
                </a:lnTo>
                <a:lnTo>
                  <a:pt x="130485" y="359994"/>
                </a:lnTo>
                <a:lnTo>
                  <a:pt x="132709" y="360011"/>
                </a:lnTo>
                <a:lnTo>
                  <a:pt x="134191" y="360975"/>
                </a:lnTo>
                <a:lnTo>
                  <a:pt x="135180" y="362570"/>
                </a:lnTo>
                <a:lnTo>
                  <a:pt x="136766" y="367423"/>
                </a:lnTo>
                <a:lnTo>
                  <a:pt x="137849" y="367821"/>
                </a:lnTo>
                <a:lnTo>
                  <a:pt x="141592" y="368264"/>
                </a:lnTo>
                <a:lnTo>
                  <a:pt x="145729" y="36861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9" name="SMARTPenAnnotation1074"/>
          <p:cNvSpPr/>
          <p:nvPr/>
        </p:nvSpPr>
        <p:spPr>
          <a:xfrm>
            <a:off x="5017770" y="3771903"/>
            <a:ext cx="184877" cy="300000"/>
          </a:xfrm>
          <a:custGeom>
            <a:avLst/>
            <a:gdLst/>
            <a:ahLst/>
            <a:cxnLst/>
            <a:rect l="0" t="0" r="0" b="0"/>
            <a:pathLst>
              <a:path w="184877" h="300000">
                <a:moveTo>
                  <a:pt x="0" y="25714"/>
                </a:moveTo>
                <a:lnTo>
                  <a:pt x="4550" y="25714"/>
                </a:lnTo>
                <a:lnTo>
                  <a:pt x="5891" y="24762"/>
                </a:lnTo>
                <a:lnTo>
                  <a:pt x="6785" y="23174"/>
                </a:lnTo>
                <a:lnTo>
                  <a:pt x="8219" y="18333"/>
                </a:lnTo>
                <a:lnTo>
                  <a:pt x="13495" y="17671"/>
                </a:lnTo>
                <a:lnTo>
                  <a:pt x="17569" y="17495"/>
                </a:lnTo>
                <a:lnTo>
                  <a:pt x="20285" y="16425"/>
                </a:lnTo>
                <a:lnTo>
                  <a:pt x="22096" y="14758"/>
                </a:lnTo>
                <a:lnTo>
                  <a:pt x="23303" y="12695"/>
                </a:lnTo>
                <a:lnTo>
                  <a:pt x="25060" y="11320"/>
                </a:lnTo>
                <a:lnTo>
                  <a:pt x="27184" y="10403"/>
                </a:lnTo>
                <a:lnTo>
                  <a:pt x="29552" y="9792"/>
                </a:lnTo>
                <a:lnTo>
                  <a:pt x="33036" y="9384"/>
                </a:lnTo>
                <a:lnTo>
                  <a:pt x="37264" y="9113"/>
                </a:lnTo>
                <a:lnTo>
                  <a:pt x="41988" y="8931"/>
                </a:lnTo>
                <a:lnTo>
                  <a:pt x="46089" y="7858"/>
                </a:lnTo>
                <a:lnTo>
                  <a:pt x="49776" y="6190"/>
                </a:lnTo>
                <a:lnTo>
                  <a:pt x="53186" y="4126"/>
                </a:lnTo>
                <a:lnTo>
                  <a:pt x="56412" y="2749"/>
                </a:lnTo>
                <a:lnTo>
                  <a:pt x="59516" y="1832"/>
                </a:lnTo>
                <a:lnTo>
                  <a:pt x="62537" y="1220"/>
                </a:lnTo>
                <a:lnTo>
                  <a:pt x="65504" y="812"/>
                </a:lnTo>
                <a:lnTo>
                  <a:pt x="68434" y="540"/>
                </a:lnTo>
                <a:lnTo>
                  <a:pt x="71340" y="359"/>
                </a:lnTo>
                <a:lnTo>
                  <a:pt x="77109" y="158"/>
                </a:lnTo>
                <a:lnTo>
                  <a:pt x="88252" y="45"/>
                </a:lnTo>
                <a:lnTo>
                  <a:pt x="109395" y="0"/>
                </a:lnTo>
                <a:lnTo>
                  <a:pt x="113073" y="2538"/>
                </a:lnTo>
                <a:lnTo>
                  <a:pt x="115386" y="4548"/>
                </a:lnTo>
                <a:lnTo>
                  <a:pt x="117881" y="5889"/>
                </a:lnTo>
                <a:lnTo>
                  <a:pt x="123194" y="7378"/>
                </a:lnTo>
                <a:lnTo>
                  <a:pt x="124992" y="8727"/>
                </a:lnTo>
                <a:lnTo>
                  <a:pt x="126190" y="10580"/>
                </a:lnTo>
                <a:lnTo>
                  <a:pt x="127522" y="15178"/>
                </a:lnTo>
                <a:lnTo>
                  <a:pt x="128272" y="23121"/>
                </a:lnTo>
                <a:lnTo>
                  <a:pt x="128447" y="28689"/>
                </a:lnTo>
                <a:lnTo>
                  <a:pt x="127541" y="31507"/>
                </a:lnTo>
                <a:lnTo>
                  <a:pt x="123995" y="37179"/>
                </a:lnTo>
                <a:lnTo>
                  <a:pt x="119244" y="42875"/>
                </a:lnTo>
                <a:lnTo>
                  <a:pt x="113957" y="49533"/>
                </a:lnTo>
                <a:lnTo>
                  <a:pt x="108432" y="58843"/>
                </a:lnTo>
                <a:lnTo>
                  <a:pt x="102802" y="66790"/>
                </a:lnTo>
                <a:lnTo>
                  <a:pt x="97125" y="73498"/>
                </a:lnTo>
                <a:lnTo>
                  <a:pt x="91426" y="79654"/>
                </a:lnTo>
                <a:lnTo>
                  <a:pt x="82863" y="88474"/>
                </a:lnTo>
                <a:lnTo>
                  <a:pt x="80007" y="90414"/>
                </a:lnTo>
                <a:lnTo>
                  <a:pt x="74293" y="92570"/>
                </a:lnTo>
                <a:lnTo>
                  <a:pt x="68579" y="96068"/>
                </a:lnTo>
                <a:lnTo>
                  <a:pt x="65722" y="98334"/>
                </a:lnTo>
                <a:lnTo>
                  <a:pt x="62864" y="99845"/>
                </a:lnTo>
                <a:lnTo>
                  <a:pt x="57150" y="101524"/>
                </a:lnTo>
                <a:lnTo>
                  <a:pt x="55245" y="102924"/>
                </a:lnTo>
                <a:lnTo>
                  <a:pt x="53975" y="104810"/>
                </a:lnTo>
                <a:lnTo>
                  <a:pt x="51936" y="110129"/>
                </a:lnTo>
                <a:lnTo>
                  <a:pt x="50817" y="110566"/>
                </a:lnTo>
                <a:lnTo>
                  <a:pt x="45643" y="111180"/>
                </a:lnTo>
                <a:lnTo>
                  <a:pt x="42970" y="111429"/>
                </a:lnTo>
                <a:lnTo>
                  <a:pt x="50252" y="111438"/>
                </a:lnTo>
                <a:lnTo>
                  <a:pt x="50646" y="110486"/>
                </a:lnTo>
                <a:lnTo>
                  <a:pt x="51084" y="106888"/>
                </a:lnTo>
                <a:lnTo>
                  <a:pt x="52154" y="105547"/>
                </a:lnTo>
                <a:lnTo>
                  <a:pt x="53819" y="104654"/>
                </a:lnTo>
                <a:lnTo>
                  <a:pt x="58209" y="103661"/>
                </a:lnTo>
                <a:lnTo>
                  <a:pt x="63336" y="103220"/>
                </a:lnTo>
                <a:lnTo>
                  <a:pt x="68789" y="103024"/>
                </a:lnTo>
                <a:lnTo>
                  <a:pt x="80051" y="102898"/>
                </a:lnTo>
                <a:lnTo>
                  <a:pt x="104539" y="102869"/>
                </a:lnTo>
                <a:lnTo>
                  <a:pt x="108745" y="103821"/>
                </a:lnTo>
                <a:lnTo>
                  <a:pt x="113454" y="105408"/>
                </a:lnTo>
                <a:lnTo>
                  <a:pt x="118498" y="107418"/>
                </a:lnTo>
                <a:lnTo>
                  <a:pt x="123766" y="108758"/>
                </a:lnTo>
                <a:lnTo>
                  <a:pt x="129184" y="109652"/>
                </a:lnTo>
                <a:lnTo>
                  <a:pt x="134699" y="110248"/>
                </a:lnTo>
                <a:lnTo>
                  <a:pt x="139329" y="111597"/>
                </a:lnTo>
                <a:lnTo>
                  <a:pt x="143369" y="113450"/>
                </a:lnTo>
                <a:lnTo>
                  <a:pt x="147014" y="115637"/>
                </a:lnTo>
                <a:lnTo>
                  <a:pt x="151349" y="118048"/>
                </a:lnTo>
                <a:lnTo>
                  <a:pt x="161246" y="123266"/>
                </a:lnTo>
                <a:lnTo>
                  <a:pt x="164647" y="125992"/>
                </a:lnTo>
                <a:lnTo>
                  <a:pt x="166915" y="128761"/>
                </a:lnTo>
                <a:lnTo>
                  <a:pt x="170387" y="134377"/>
                </a:lnTo>
                <a:lnTo>
                  <a:pt x="175105" y="140049"/>
                </a:lnTo>
                <a:lnTo>
                  <a:pt x="176744" y="143847"/>
                </a:lnTo>
                <a:lnTo>
                  <a:pt x="178565" y="153148"/>
                </a:lnTo>
                <a:lnTo>
                  <a:pt x="179375" y="161091"/>
                </a:lnTo>
                <a:lnTo>
                  <a:pt x="179590" y="164543"/>
                </a:lnTo>
                <a:lnTo>
                  <a:pt x="180687" y="167797"/>
                </a:lnTo>
                <a:lnTo>
                  <a:pt x="184445" y="173952"/>
                </a:lnTo>
                <a:lnTo>
                  <a:pt x="184876" y="177879"/>
                </a:lnTo>
                <a:lnTo>
                  <a:pt x="184210" y="182403"/>
                </a:lnTo>
                <a:lnTo>
                  <a:pt x="182814" y="187323"/>
                </a:lnTo>
                <a:lnTo>
                  <a:pt x="181883" y="192508"/>
                </a:lnTo>
                <a:lnTo>
                  <a:pt x="181263" y="197870"/>
                </a:lnTo>
                <a:lnTo>
                  <a:pt x="180849" y="203350"/>
                </a:lnTo>
                <a:lnTo>
                  <a:pt x="179621" y="207956"/>
                </a:lnTo>
                <a:lnTo>
                  <a:pt x="175716" y="215613"/>
                </a:lnTo>
                <a:lnTo>
                  <a:pt x="170806" y="224731"/>
                </a:lnTo>
                <a:lnTo>
                  <a:pt x="159893" y="246107"/>
                </a:lnTo>
                <a:lnTo>
                  <a:pt x="156125" y="250748"/>
                </a:lnTo>
                <a:lnTo>
                  <a:pt x="151708" y="254794"/>
                </a:lnTo>
                <a:lnTo>
                  <a:pt x="146858" y="258444"/>
                </a:lnTo>
                <a:lnTo>
                  <a:pt x="142673" y="261830"/>
                </a:lnTo>
                <a:lnTo>
                  <a:pt x="138930" y="265040"/>
                </a:lnTo>
                <a:lnTo>
                  <a:pt x="135482" y="268132"/>
                </a:lnTo>
                <a:lnTo>
                  <a:pt x="131279" y="271146"/>
                </a:lnTo>
                <a:lnTo>
                  <a:pt x="126572" y="274108"/>
                </a:lnTo>
                <a:lnTo>
                  <a:pt x="121529" y="277035"/>
                </a:lnTo>
                <a:lnTo>
                  <a:pt x="117214" y="279939"/>
                </a:lnTo>
                <a:lnTo>
                  <a:pt x="113385" y="282827"/>
                </a:lnTo>
                <a:lnTo>
                  <a:pt x="109880" y="285705"/>
                </a:lnTo>
                <a:lnTo>
                  <a:pt x="106591" y="287624"/>
                </a:lnTo>
                <a:lnTo>
                  <a:pt x="103446" y="288903"/>
                </a:lnTo>
                <a:lnTo>
                  <a:pt x="100396" y="289756"/>
                </a:lnTo>
                <a:lnTo>
                  <a:pt x="97411" y="291277"/>
                </a:lnTo>
                <a:lnTo>
                  <a:pt x="94467" y="293244"/>
                </a:lnTo>
                <a:lnTo>
                  <a:pt x="91553" y="295507"/>
                </a:lnTo>
                <a:lnTo>
                  <a:pt x="87705" y="297016"/>
                </a:lnTo>
                <a:lnTo>
                  <a:pt x="83235" y="298022"/>
                </a:lnTo>
                <a:lnTo>
                  <a:pt x="71475" y="299637"/>
                </a:lnTo>
                <a:lnTo>
                  <a:pt x="67326" y="299858"/>
                </a:lnTo>
                <a:lnTo>
                  <a:pt x="62308" y="299956"/>
                </a:lnTo>
                <a:lnTo>
                  <a:pt x="56902" y="299999"/>
                </a:lnTo>
                <a:lnTo>
                  <a:pt x="54127" y="299058"/>
                </a:lnTo>
                <a:lnTo>
                  <a:pt x="48504" y="295473"/>
                </a:lnTo>
                <a:lnTo>
                  <a:pt x="44534" y="292650"/>
                </a:lnTo>
                <a:lnTo>
                  <a:pt x="41065" y="291990"/>
                </a:lnTo>
                <a:lnTo>
                  <a:pt x="35628" y="291566"/>
                </a:lnTo>
                <a:lnTo>
                  <a:pt x="30136" y="291493"/>
                </a:lnTo>
                <a:lnTo>
                  <a:pt x="28663" y="290530"/>
                </a:lnTo>
                <a:lnTo>
                  <a:pt x="27680" y="288935"/>
                </a:lnTo>
                <a:lnTo>
                  <a:pt x="25751" y="282994"/>
                </a:lnTo>
                <a:lnTo>
                  <a:pt x="21177" y="282920"/>
                </a:lnTo>
                <a:lnTo>
                  <a:pt x="17499" y="282892"/>
                </a:lnTo>
                <a:lnTo>
                  <a:pt x="17145" y="27431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0" name="SMARTPenAnnotation1075"/>
          <p:cNvSpPr/>
          <p:nvPr/>
        </p:nvSpPr>
        <p:spPr>
          <a:xfrm>
            <a:off x="5214937" y="3840479"/>
            <a:ext cx="8573" cy="25719"/>
          </a:xfrm>
          <a:custGeom>
            <a:avLst/>
            <a:gdLst/>
            <a:ahLst/>
            <a:cxnLst/>
            <a:rect l="0" t="0" r="0" b="0"/>
            <a:pathLst>
              <a:path w="8573" h="25719">
                <a:moveTo>
                  <a:pt x="0" y="0"/>
                </a:moveTo>
                <a:lnTo>
                  <a:pt x="0" y="13115"/>
                </a:lnTo>
                <a:lnTo>
                  <a:pt x="953" y="14458"/>
                </a:lnTo>
                <a:lnTo>
                  <a:pt x="2540" y="15354"/>
                </a:lnTo>
                <a:lnTo>
                  <a:pt x="8468" y="17115"/>
                </a:lnTo>
                <a:lnTo>
                  <a:pt x="8503" y="18078"/>
                </a:lnTo>
                <a:lnTo>
                  <a:pt x="8572" y="25561"/>
                </a:lnTo>
                <a:lnTo>
                  <a:pt x="8572" y="25718"/>
                </a:lnTo>
                <a:lnTo>
                  <a:pt x="8572" y="17146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1" name="SMARTPenAnnotation1076"/>
          <p:cNvSpPr/>
          <p:nvPr/>
        </p:nvSpPr>
        <p:spPr>
          <a:xfrm>
            <a:off x="5214937" y="3840479"/>
            <a:ext cx="214314" cy="240032"/>
          </a:xfrm>
          <a:custGeom>
            <a:avLst/>
            <a:gdLst/>
            <a:ahLst/>
            <a:cxnLst/>
            <a:rect l="0" t="0" r="0" b="0"/>
            <a:pathLst>
              <a:path w="214314" h="240032">
                <a:moveTo>
                  <a:pt x="0" y="0"/>
                </a:moveTo>
                <a:lnTo>
                  <a:pt x="0" y="7381"/>
                </a:lnTo>
                <a:lnTo>
                  <a:pt x="5892" y="14229"/>
                </a:lnTo>
                <a:lnTo>
                  <a:pt x="10956" y="19515"/>
                </a:lnTo>
                <a:lnTo>
                  <a:pt x="28969" y="37542"/>
                </a:lnTo>
                <a:lnTo>
                  <a:pt x="30743" y="40269"/>
                </a:lnTo>
                <a:lnTo>
                  <a:pt x="32714" y="45838"/>
                </a:lnTo>
                <a:lnTo>
                  <a:pt x="36130" y="51488"/>
                </a:lnTo>
                <a:lnTo>
                  <a:pt x="40822" y="57174"/>
                </a:lnTo>
                <a:lnTo>
                  <a:pt x="46084" y="62876"/>
                </a:lnTo>
                <a:lnTo>
                  <a:pt x="54400" y="71441"/>
                </a:lnTo>
                <a:lnTo>
                  <a:pt x="58174" y="74297"/>
                </a:lnTo>
                <a:lnTo>
                  <a:pt x="62595" y="77154"/>
                </a:lnTo>
                <a:lnTo>
                  <a:pt x="67448" y="80011"/>
                </a:lnTo>
                <a:lnTo>
                  <a:pt x="71635" y="82869"/>
                </a:lnTo>
                <a:lnTo>
                  <a:pt x="75379" y="85726"/>
                </a:lnTo>
                <a:lnTo>
                  <a:pt x="78828" y="88583"/>
                </a:lnTo>
                <a:lnTo>
                  <a:pt x="81127" y="91441"/>
                </a:lnTo>
                <a:lnTo>
                  <a:pt x="82659" y="94298"/>
                </a:lnTo>
                <a:lnTo>
                  <a:pt x="83681" y="97156"/>
                </a:lnTo>
                <a:lnTo>
                  <a:pt x="86268" y="100013"/>
                </a:lnTo>
                <a:lnTo>
                  <a:pt x="89897" y="102871"/>
                </a:lnTo>
                <a:lnTo>
                  <a:pt x="94221" y="105728"/>
                </a:lnTo>
                <a:lnTo>
                  <a:pt x="98057" y="108586"/>
                </a:lnTo>
                <a:lnTo>
                  <a:pt x="101566" y="111443"/>
                </a:lnTo>
                <a:lnTo>
                  <a:pt x="108005" y="117158"/>
                </a:lnTo>
                <a:lnTo>
                  <a:pt x="114043" y="122873"/>
                </a:lnTo>
                <a:lnTo>
                  <a:pt x="131422" y="140018"/>
                </a:lnTo>
                <a:lnTo>
                  <a:pt x="135240" y="142875"/>
                </a:lnTo>
                <a:lnTo>
                  <a:pt x="139690" y="145733"/>
                </a:lnTo>
                <a:lnTo>
                  <a:pt x="144561" y="148591"/>
                </a:lnTo>
                <a:lnTo>
                  <a:pt x="147810" y="151448"/>
                </a:lnTo>
                <a:lnTo>
                  <a:pt x="149975" y="154306"/>
                </a:lnTo>
                <a:lnTo>
                  <a:pt x="153333" y="160021"/>
                </a:lnTo>
                <a:lnTo>
                  <a:pt x="158000" y="165736"/>
                </a:lnTo>
                <a:lnTo>
                  <a:pt x="160579" y="169546"/>
                </a:lnTo>
                <a:lnTo>
                  <a:pt x="163250" y="173991"/>
                </a:lnTo>
                <a:lnTo>
                  <a:pt x="165983" y="178859"/>
                </a:lnTo>
                <a:lnTo>
                  <a:pt x="168758" y="182104"/>
                </a:lnTo>
                <a:lnTo>
                  <a:pt x="171560" y="184268"/>
                </a:lnTo>
                <a:lnTo>
                  <a:pt x="174381" y="185710"/>
                </a:lnTo>
                <a:lnTo>
                  <a:pt x="176262" y="188577"/>
                </a:lnTo>
                <a:lnTo>
                  <a:pt x="177515" y="192393"/>
                </a:lnTo>
                <a:lnTo>
                  <a:pt x="178351" y="196843"/>
                </a:lnTo>
                <a:lnTo>
                  <a:pt x="179861" y="199808"/>
                </a:lnTo>
                <a:lnTo>
                  <a:pt x="181820" y="201786"/>
                </a:lnTo>
                <a:lnTo>
                  <a:pt x="186536" y="204936"/>
                </a:lnTo>
                <a:lnTo>
                  <a:pt x="191808" y="209511"/>
                </a:lnTo>
                <a:lnTo>
                  <a:pt x="193594" y="212064"/>
                </a:lnTo>
                <a:lnTo>
                  <a:pt x="196109" y="219256"/>
                </a:lnTo>
                <a:lnTo>
                  <a:pt x="196697" y="221273"/>
                </a:lnTo>
                <a:lnTo>
                  <a:pt x="202966" y="228459"/>
                </a:lnTo>
                <a:lnTo>
                  <a:pt x="205375" y="231063"/>
                </a:lnTo>
                <a:lnTo>
                  <a:pt x="210183" y="231341"/>
                </a:lnTo>
                <a:lnTo>
                  <a:pt x="211559" y="232333"/>
                </a:lnTo>
                <a:lnTo>
                  <a:pt x="212477" y="233946"/>
                </a:lnTo>
                <a:lnTo>
                  <a:pt x="214313" y="240031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2" name="SMARTPenAnnotation1077"/>
          <p:cNvSpPr/>
          <p:nvPr/>
        </p:nvSpPr>
        <p:spPr>
          <a:xfrm>
            <a:off x="5266476" y="3814762"/>
            <a:ext cx="145629" cy="257176"/>
          </a:xfrm>
          <a:custGeom>
            <a:avLst/>
            <a:gdLst/>
            <a:ahLst/>
            <a:cxnLst/>
            <a:rect l="0" t="0" r="0" b="0"/>
            <a:pathLst>
              <a:path w="145629" h="257176">
                <a:moveTo>
                  <a:pt x="145628" y="0"/>
                </a:moveTo>
                <a:lnTo>
                  <a:pt x="145628" y="11932"/>
                </a:lnTo>
                <a:lnTo>
                  <a:pt x="144676" y="14622"/>
                </a:lnTo>
                <a:lnTo>
                  <a:pt x="141078" y="20151"/>
                </a:lnTo>
                <a:lnTo>
                  <a:pt x="138785" y="22959"/>
                </a:lnTo>
                <a:lnTo>
                  <a:pt x="136303" y="25784"/>
                </a:lnTo>
                <a:lnTo>
                  <a:pt x="133697" y="28619"/>
                </a:lnTo>
                <a:lnTo>
                  <a:pt x="131959" y="31462"/>
                </a:lnTo>
                <a:lnTo>
                  <a:pt x="130028" y="37161"/>
                </a:lnTo>
                <a:lnTo>
                  <a:pt x="128561" y="40966"/>
                </a:lnTo>
                <a:lnTo>
                  <a:pt x="126630" y="45408"/>
                </a:lnTo>
                <a:lnTo>
                  <a:pt x="121945" y="55424"/>
                </a:lnTo>
                <a:lnTo>
                  <a:pt x="99876" y="100057"/>
                </a:lnTo>
                <a:lnTo>
                  <a:pt x="96077" y="105757"/>
                </a:lnTo>
                <a:lnTo>
                  <a:pt x="91639" y="111462"/>
                </a:lnTo>
                <a:lnTo>
                  <a:pt x="86776" y="117171"/>
                </a:lnTo>
                <a:lnTo>
                  <a:pt x="83533" y="122881"/>
                </a:lnTo>
                <a:lnTo>
                  <a:pt x="81372" y="128593"/>
                </a:lnTo>
                <a:lnTo>
                  <a:pt x="79931" y="134307"/>
                </a:lnTo>
                <a:lnTo>
                  <a:pt x="77065" y="140020"/>
                </a:lnTo>
                <a:lnTo>
                  <a:pt x="73250" y="145735"/>
                </a:lnTo>
                <a:lnTo>
                  <a:pt x="68801" y="151449"/>
                </a:lnTo>
                <a:lnTo>
                  <a:pt x="64883" y="157163"/>
                </a:lnTo>
                <a:lnTo>
                  <a:pt x="61318" y="162878"/>
                </a:lnTo>
                <a:lnTo>
                  <a:pt x="57989" y="168593"/>
                </a:lnTo>
                <a:lnTo>
                  <a:pt x="54817" y="173355"/>
                </a:lnTo>
                <a:lnTo>
                  <a:pt x="51750" y="177483"/>
                </a:lnTo>
                <a:lnTo>
                  <a:pt x="48753" y="181187"/>
                </a:lnTo>
                <a:lnTo>
                  <a:pt x="45802" y="185561"/>
                </a:lnTo>
                <a:lnTo>
                  <a:pt x="42882" y="190383"/>
                </a:lnTo>
                <a:lnTo>
                  <a:pt x="39984" y="195502"/>
                </a:lnTo>
                <a:lnTo>
                  <a:pt x="38051" y="199867"/>
                </a:lnTo>
                <a:lnTo>
                  <a:pt x="35904" y="207257"/>
                </a:lnTo>
                <a:lnTo>
                  <a:pt x="34379" y="211514"/>
                </a:lnTo>
                <a:lnTo>
                  <a:pt x="32410" y="216257"/>
                </a:lnTo>
                <a:lnTo>
                  <a:pt x="30145" y="221324"/>
                </a:lnTo>
                <a:lnTo>
                  <a:pt x="27682" y="225654"/>
                </a:lnTo>
                <a:lnTo>
                  <a:pt x="25087" y="229494"/>
                </a:lnTo>
                <a:lnTo>
                  <a:pt x="22406" y="233006"/>
                </a:lnTo>
                <a:lnTo>
                  <a:pt x="19665" y="235348"/>
                </a:lnTo>
                <a:lnTo>
                  <a:pt x="16885" y="236908"/>
                </a:lnTo>
                <a:lnTo>
                  <a:pt x="14079" y="237949"/>
                </a:lnTo>
                <a:lnTo>
                  <a:pt x="12209" y="239595"/>
                </a:lnTo>
                <a:lnTo>
                  <a:pt x="10962" y="241645"/>
                </a:lnTo>
                <a:lnTo>
                  <a:pt x="8482" y="248567"/>
                </a:lnTo>
                <a:lnTo>
                  <a:pt x="250" y="248602"/>
                </a:lnTo>
                <a:lnTo>
                  <a:pt x="0" y="253153"/>
                </a:lnTo>
                <a:lnTo>
                  <a:pt x="918" y="254494"/>
                </a:lnTo>
                <a:lnTo>
                  <a:pt x="2483" y="255388"/>
                </a:lnTo>
                <a:lnTo>
                  <a:pt x="8469" y="25717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3" name="SMARTPenAnnotation1078"/>
          <p:cNvSpPr/>
          <p:nvPr/>
        </p:nvSpPr>
        <p:spPr>
          <a:xfrm>
            <a:off x="5660707" y="3831907"/>
            <a:ext cx="25719" cy="214314"/>
          </a:xfrm>
          <a:custGeom>
            <a:avLst/>
            <a:gdLst/>
            <a:ahLst/>
            <a:cxnLst/>
            <a:rect l="0" t="0" r="0" b="0"/>
            <a:pathLst>
              <a:path w="25719" h="214314">
                <a:moveTo>
                  <a:pt x="0" y="0"/>
                </a:moveTo>
                <a:lnTo>
                  <a:pt x="0" y="4551"/>
                </a:lnTo>
                <a:lnTo>
                  <a:pt x="953" y="6844"/>
                </a:lnTo>
                <a:lnTo>
                  <a:pt x="2540" y="9325"/>
                </a:lnTo>
                <a:lnTo>
                  <a:pt x="4551" y="11932"/>
                </a:lnTo>
                <a:lnTo>
                  <a:pt x="5892" y="14622"/>
                </a:lnTo>
                <a:lnTo>
                  <a:pt x="6785" y="17368"/>
                </a:lnTo>
                <a:lnTo>
                  <a:pt x="8219" y="24068"/>
                </a:lnTo>
                <a:lnTo>
                  <a:pt x="9290" y="26523"/>
                </a:lnTo>
                <a:lnTo>
                  <a:pt x="13019" y="34331"/>
                </a:lnTo>
                <a:lnTo>
                  <a:pt x="14395" y="38127"/>
                </a:lnTo>
                <a:lnTo>
                  <a:pt x="15311" y="41610"/>
                </a:lnTo>
                <a:lnTo>
                  <a:pt x="15923" y="44885"/>
                </a:lnTo>
                <a:lnTo>
                  <a:pt x="16602" y="51064"/>
                </a:lnTo>
                <a:lnTo>
                  <a:pt x="16783" y="54046"/>
                </a:lnTo>
                <a:lnTo>
                  <a:pt x="17856" y="56985"/>
                </a:lnTo>
                <a:lnTo>
                  <a:pt x="19524" y="59898"/>
                </a:lnTo>
                <a:lnTo>
                  <a:pt x="21589" y="62792"/>
                </a:lnTo>
                <a:lnTo>
                  <a:pt x="22965" y="66626"/>
                </a:lnTo>
                <a:lnTo>
                  <a:pt x="23883" y="71088"/>
                </a:lnTo>
                <a:lnTo>
                  <a:pt x="24494" y="75967"/>
                </a:lnTo>
                <a:lnTo>
                  <a:pt x="24902" y="80172"/>
                </a:lnTo>
                <a:lnTo>
                  <a:pt x="25174" y="83928"/>
                </a:lnTo>
                <a:lnTo>
                  <a:pt x="25355" y="87385"/>
                </a:lnTo>
                <a:lnTo>
                  <a:pt x="25556" y="93765"/>
                </a:lnTo>
                <a:lnTo>
                  <a:pt x="25670" y="105252"/>
                </a:lnTo>
                <a:lnTo>
                  <a:pt x="25718" y="204047"/>
                </a:lnTo>
                <a:lnTo>
                  <a:pt x="24765" y="205563"/>
                </a:lnTo>
                <a:lnTo>
                  <a:pt x="23178" y="207527"/>
                </a:lnTo>
                <a:lnTo>
                  <a:pt x="17176" y="214278"/>
                </a:lnTo>
                <a:lnTo>
                  <a:pt x="8572" y="214313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4" name="SMARTPenAnnotation1079"/>
          <p:cNvSpPr/>
          <p:nvPr/>
        </p:nvSpPr>
        <p:spPr>
          <a:xfrm>
            <a:off x="5574982" y="3900487"/>
            <a:ext cx="257176" cy="25718"/>
          </a:xfrm>
          <a:custGeom>
            <a:avLst/>
            <a:gdLst/>
            <a:ahLst/>
            <a:cxnLst/>
            <a:rect l="0" t="0" r="0" b="0"/>
            <a:pathLst>
              <a:path w="257176" h="25718">
                <a:moveTo>
                  <a:pt x="0" y="25717"/>
                </a:moveTo>
                <a:lnTo>
                  <a:pt x="58501" y="25717"/>
                </a:lnTo>
                <a:lnTo>
                  <a:pt x="63765" y="24765"/>
                </a:lnTo>
                <a:lnTo>
                  <a:pt x="69180" y="23178"/>
                </a:lnTo>
                <a:lnTo>
                  <a:pt x="74696" y="21167"/>
                </a:lnTo>
                <a:lnTo>
                  <a:pt x="80277" y="19826"/>
                </a:lnTo>
                <a:lnTo>
                  <a:pt x="85903" y="18933"/>
                </a:lnTo>
                <a:lnTo>
                  <a:pt x="91559" y="18337"/>
                </a:lnTo>
                <a:lnTo>
                  <a:pt x="96281" y="17940"/>
                </a:lnTo>
                <a:lnTo>
                  <a:pt x="104069" y="17498"/>
                </a:lnTo>
                <a:lnTo>
                  <a:pt x="109384" y="16428"/>
                </a:lnTo>
                <a:lnTo>
                  <a:pt x="115786" y="14762"/>
                </a:lnTo>
                <a:lnTo>
                  <a:pt x="122910" y="12699"/>
                </a:lnTo>
                <a:lnTo>
                  <a:pt x="129565" y="11323"/>
                </a:lnTo>
                <a:lnTo>
                  <a:pt x="135907" y="10406"/>
                </a:lnTo>
                <a:lnTo>
                  <a:pt x="142039" y="9795"/>
                </a:lnTo>
                <a:lnTo>
                  <a:pt x="147081" y="9388"/>
                </a:lnTo>
                <a:lnTo>
                  <a:pt x="151394" y="9116"/>
                </a:lnTo>
                <a:lnTo>
                  <a:pt x="155222" y="8935"/>
                </a:lnTo>
                <a:lnTo>
                  <a:pt x="164555" y="8734"/>
                </a:lnTo>
                <a:lnTo>
                  <a:pt x="224411" y="8574"/>
                </a:lnTo>
                <a:lnTo>
                  <a:pt x="227712" y="7621"/>
                </a:lnTo>
                <a:lnTo>
                  <a:pt x="230866" y="6033"/>
                </a:lnTo>
                <a:lnTo>
                  <a:pt x="233921" y="4022"/>
                </a:lnTo>
                <a:lnTo>
                  <a:pt x="236910" y="2682"/>
                </a:lnTo>
                <a:lnTo>
                  <a:pt x="239855" y="1787"/>
                </a:lnTo>
                <a:lnTo>
                  <a:pt x="242771" y="1192"/>
                </a:lnTo>
                <a:lnTo>
                  <a:pt x="248551" y="530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5" name="SMARTPenAnnotation1080"/>
          <p:cNvSpPr/>
          <p:nvPr/>
        </p:nvSpPr>
        <p:spPr>
          <a:xfrm>
            <a:off x="5875020" y="3780472"/>
            <a:ext cx="25718" cy="240031"/>
          </a:xfrm>
          <a:custGeom>
            <a:avLst/>
            <a:gdLst/>
            <a:ahLst/>
            <a:cxnLst/>
            <a:rect l="0" t="0" r="0" b="0"/>
            <a:pathLst>
              <a:path w="25718" h="240031">
                <a:moveTo>
                  <a:pt x="0" y="0"/>
                </a:moveTo>
                <a:lnTo>
                  <a:pt x="4550" y="4551"/>
                </a:lnTo>
                <a:lnTo>
                  <a:pt x="5891" y="6844"/>
                </a:lnTo>
                <a:lnTo>
                  <a:pt x="6785" y="9325"/>
                </a:lnTo>
                <a:lnTo>
                  <a:pt x="7381" y="11932"/>
                </a:lnTo>
                <a:lnTo>
                  <a:pt x="8730" y="13670"/>
                </a:lnTo>
                <a:lnTo>
                  <a:pt x="10583" y="14828"/>
                </a:lnTo>
                <a:lnTo>
                  <a:pt x="12770" y="15600"/>
                </a:lnTo>
                <a:lnTo>
                  <a:pt x="14228" y="18020"/>
                </a:lnTo>
                <a:lnTo>
                  <a:pt x="15200" y="21538"/>
                </a:lnTo>
                <a:lnTo>
                  <a:pt x="15849" y="25789"/>
                </a:lnTo>
                <a:lnTo>
                  <a:pt x="15328" y="29575"/>
                </a:lnTo>
                <a:lnTo>
                  <a:pt x="14029" y="33052"/>
                </a:lnTo>
                <a:lnTo>
                  <a:pt x="12209" y="36322"/>
                </a:lnTo>
                <a:lnTo>
                  <a:pt x="10997" y="40407"/>
                </a:lnTo>
                <a:lnTo>
                  <a:pt x="10189" y="45036"/>
                </a:lnTo>
                <a:lnTo>
                  <a:pt x="9650" y="50026"/>
                </a:lnTo>
                <a:lnTo>
                  <a:pt x="9290" y="54306"/>
                </a:lnTo>
                <a:lnTo>
                  <a:pt x="8891" y="61601"/>
                </a:lnTo>
                <a:lnTo>
                  <a:pt x="9737" y="65832"/>
                </a:lnTo>
                <a:lnTo>
                  <a:pt x="11254" y="70558"/>
                </a:lnTo>
                <a:lnTo>
                  <a:pt x="13218" y="75614"/>
                </a:lnTo>
                <a:lnTo>
                  <a:pt x="14527" y="80889"/>
                </a:lnTo>
                <a:lnTo>
                  <a:pt x="15399" y="86311"/>
                </a:lnTo>
                <a:lnTo>
                  <a:pt x="15982" y="91831"/>
                </a:lnTo>
                <a:lnTo>
                  <a:pt x="16369" y="97416"/>
                </a:lnTo>
                <a:lnTo>
                  <a:pt x="16628" y="103044"/>
                </a:lnTo>
                <a:lnTo>
                  <a:pt x="16991" y="117527"/>
                </a:lnTo>
                <a:lnTo>
                  <a:pt x="17145" y="225699"/>
                </a:lnTo>
                <a:lnTo>
                  <a:pt x="18097" y="227619"/>
                </a:lnTo>
                <a:lnTo>
                  <a:pt x="19685" y="228898"/>
                </a:lnTo>
                <a:lnTo>
                  <a:pt x="21696" y="229751"/>
                </a:lnTo>
                <a:lnTo>
                  <a:pt x="23036" y="231273"/>
                </a:lnTo>
                <a:lnTo>
                  <a:pt x="23930" y="233239"/>
                </a:lnTo>
                <a:lnTo>
                  <a:pt x="25703" y="239978"/>
                </a:lnTo>
                <a:lnTo>
                  <a:pt x="25717" y="24003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6" name="SMARTPenAnnotation1081"/>
          <p:cNvSpPr/>
          <p:nvPr/>
        </p:nvSpPr>
        <p:spPr>
          <a:xfrm>
            <a:off x="5969317" y="3737610"/>
            <a:ext cx="119876" cy="368618"/>
          </a:xfrm>
          <a:custGeom>
            <a:avLst/>
            <a:gdLst/>
            <a:ahLst/>
            <a:cxnLst/>
            <a:rect l="0" t="0" r="0" b="0"/>
            <a:pathLst>
              <a:path w="119876" h="368618">
                <a:moveTo>
                  <a:pt x="0" y="0"/>
                </a:moveTo>
                <a:lnTo>
                  <a:pt x="12770" y="12770"/>
                </a:lnTo>
                <a:lnTo>
                  <a:pt x="15181" y="14228"/>
                </a:lnTo>
                <a:lnTo>
                  <a:pt x="17741" y="15200"/>
                </a:lnTo>
                <a:lnTo>
                  <a:pt x="20400" y="15848"/>
                </a:lnTo>
                <a:lnTo>
                  <a:pt x="23125" y="17233"/>
                </a:lnTo>
                <a:lnTo>
                  <a:pt x="25894" y="19109"/>
                </a:lnTo>
                <a:lnTo>
                  <a:pt x="28693" y="21311"/>
                </a:lnTo>
                <a:lnTo>
                  <a:pt x="31511" y="23732"/>
                </a:lnTo>
                <a:lnTo>
                  <a:pt x="34342" y="26299"/>
                </a:lnTo>
                <a:lnTo>
                  <a:pt x="37183" y="28962"/>
                </a:lnTo>
                <a:lnTo>
                  <a:pt x="61676" y="53134"/>
                </a:lnTo>
                <a:lnTo>
                  <a:pt x="84457" y="75887"/>
                </a:lnTo>
                <a:lnTo>
                  <a:pt x="88689" y="81071"/>
                </a:lnTo>
                <a:lnTo>
                  <a:pt x="92464" y="86432"/>
                </a:lnTo>
                <a:lnTo>
                  <a:pt x="95932" y="91911"/>
                </a:lnTo>
                <a:lnTo>
                  <a:pt x="98245" y="97469"/>
                </a:lnTo>
                <a:lnTo>
                  <a:pt x="102452" y="114393"/>
                </a:lnTo>
                <a:lnTo>
                  <a:pt x="104497" y="120077"/>
                </a:lnTo>
                <a:lnTo>
                  <a:pt x="106812" y="125771"/>
                </a:lnTo>
                <a:lnTo>
                  <a:pt x="109308" y="131472"/>
                </a:lnTo>
                <a:lnTo>
                  <a:pt x="114621" y="142887"/>
                </a:lnTo>
                <a:lnTo>
                  <a:pt x="117618" y="154310"/>
                </a:lnTo>
                <a:lnTo>
                  <a:pt x="118417" y="160023"/>
                </a:lnTo>
                <a:lnTo>
                  <a:pt x="118950" y="166690"/>
                </a:lnTo>
                <a:lnTo>
                  <a:pt x="119305" y="173991"/>
                </a:lnTo>
                <a:lnTo>
                  <a:pt x="119700" y="188772"/>
                </a:lnTo>
                <a:lnTo>
                  <a:pt x="119875" y="201691"/>
                </a:lnTo>
                <a:lnTo>
                  <a:pt x="118969" y="208756"/>
                </a:lnTo>
                <a:lnTo>
                  <a:pt x="117413" y="216323"/>
                </a:lnTo>
                <a:lnTo>
                  <a:pt x="115423" y="224225"/>
                </a:lnTo>
                <a:lnTo>
                  <a:pt x="113143" y="231398"/>
                </a:lnTo>
                <a:lnTo>
                  <a:pt x="110672" y="238085"/>
                </a:lnTo>
                <a:lnTo>
                  <a:pt x="108071" y="244448"/>
                </a:lnTo>
                <a:lnTo>
                  <a:pt x="106337" y="251548"/>
                </a:lnTo>
                <a:lnTo>
                  <a:pt x="105181" y="259139"/>
                </a:lnTo>
                <a:lnTo>
                  <a:pt x="104411" y="267056"/>
                </a:lnTo>
                <a:lnTo>
                  <a:pt x="101993" y="274240"/>
                </a:lnTo>
                <a:lnTo>
                  <a:pt x="98475" y="280934"/>
                </a:lnTo>
                <a:lnTo>
                  <a:pt x="94225" y="287302"/>
                </a:lnTo>
                <a:lnTo>
                  <a:pt x="90439" y="293452"/>
                </a:lnTo>
                <a:lnTo>
                  <a:pt x="86963" y="299457"/>
                </a:lnTo>
                <a:lnTo>
                  <a:pt x="80560" y="311209"/>
                </a:lnTo>
                <a:lnTo>
                  <a:pt x="74540" y="322783"/>
                </a:lnTo>
                <a:lnTo>
                  <a:pt x="71601" y="327583"/>
                </a:lnTo>
                <a:lnTo>
                  <a:pt x="68689" y="331736"/>
                </a:lnTo>
                <a:lnTo>
                  <a:pt x="65795" y="335457"/>
                </a:lnTo>
                <a:lnTo>
                  <a:pt x="62914" y="338891"/>
                </a:lnTo>
                <a:lnTo>
                  <a:pt x="60040" y="342132"/>
                </a:lnTo>
                <a:lnTo>
                  <a:pt x="54307" y="348273"/>
                </a:lnTo>
                <a:lnTo>
                  <a:pt x="48584" y="354178"/>
                </a:lnTo>
                <a:lnTo>
                  <a:pt x="45725" y="356133"/>
                </a:lnTo>
                <a:lnTo>
                  <a:pt x="42866" y="357437"/>
                </a:lnTo>
                <a:lnTo>
                  <a:pt x="40007" y="358307"/>
                </a:lnTo>
                <a:lnTo>
                  <a:pt x="38101" y="359838"/>
                </a:lnTo>
                <a:lnTo>
                  <a:pt x="36831" y="361812"/>
                </a:lnTo>
                <a:lnTo>
                  <a:pt x="34792" y="367273"/>
                </a:lnTo>
                <a:lnTo>
                  <a:pt x="33672" y="367721"/>
                </a:lnTo>
                <a:lnTo>
                  <a:pt x="31973" y="368020"/>
                </a:lnTo>
                <a:lnTo>
                  <a:pt x="25717" y="36861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7" name="SMARTPenAnnotation1082"/>
          <p:cNvSpPr/>
          <p:nvPr/>
        </p:nvSpPr>
        <p:spPr>
          <a:xfrm>
            <a:off x="6295072" y="3891915"/>
            <a:ext cx="205741" cy="17146"/>
          </a:xfrm>
          <a:custGeom>
            <a:avLst/>
            <a:gdLst/>
            <a:ahLst/>
            <a:cxnLst/>
            <a:rect l="0" t="0" r="0" b="0"/>
            <a:pathLst>
              <a:path w="205741" h="17146">
                <a:moveTo>
                  <a:pt x="0" y="17145"/>
                </a:moveTo>
                <a:lnTo>
                  <a:pt x="20151" y="17145"/>
                </a:lnTo>
                <a:lnTo>
                  <a:pt x="22959" y="16192"/>
                </a:lnTo>
                <a:lnTo>
                  <a:pt x="25784" y="14605"/>
                </a:lnTo>
                <a:lnTo>
                  <a:pt x="28619" y="12594"/>
                </a:lnTo>
                <a:lnTo>
                  <a:pt x="31462" y="11253"/>
                </a:lnTo>
                <a:lnTo>
                  <a:pt x="34310" y="10359"/>
                </a:lnTo>
                <a:lnTo>
                  <a:pt x="37160" y="9764"/>
                </a:lnTo>
                <a:lnTo>
                  <a:pt x="40014" y="9367"/>
                </a:lnTo>
                <a:lnTo>
                  <a:pt x="45724" y="8925"/>
                </a:lnTo>
                <a:lnTo>
                  <a:pt x="53977" y="8729"/>
                </a:lnTo>
                <a:lnTo>
                  <a:pt x="121567" y="8572"/>
                </a:lnTo>
                <a:lnTo>
                  <a:pt x="124860" y="7620"/>
                </a:lnTo>
                <a:lnTo>
                  <a:pt x="128007" y="6032"/>
                </a:lnTo>
                <a:lnTo>
                  <a:pt x="131058" y="4022"/>
                </a:lnTo>
                <a:lnTo>
                  <a:pt x="134997" y="2681"/>
                </a:lnTo>
                <a:lnTo>
                  <a:pt x="139528" y="1787"/>
                </a:lnTo>
                <a:lnTo>
                  <a:pt x="144454" y="1191"/>
                </a:lnTo>
                <a:lnTo>
                  <a:pt x="148690" y="794"/>
                </a:lnTo>
                <a:lnTo>
                  <a:pt x="152467" y="529"/>
                </a:lnTo>
                <a:lnTo>
                  <a:pt x="155938" y="353"/>
                </a:lnTo>
                <a:lnTo>
                  <a:pt x="162333" y="157"/>
                </a:lnTo>
                <a:lnTo>
                  <a:pt x="177094" y="20"/>
                </a:lnTo>
                <a:lnTo>
                  <a:pt x="205740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8" name="SMARTPenAnnotation1083"/>
          <p:cNvSpPr/>
          <p:nvPr/>
        </p:nvSpPr>
        <p:spPr>
          <a:xfrm>
            <a:off x="6500812" y="3780580"/>
            <a:ext cx="222886" cy="257068"/>
          </a:xfrm>
          <a:custGeom>
            <a:avLst/>
            <a:gdLst/>
            <a:ahLst/>
            <a:cxnLst/>
            <a:rect l="0" t="0" r="0" b="0"/>
            <a:pathLst>
              <a:path w="222886" h="257068">
                <a:moveTo>
                  <a:pt x="0" y="25610"/>
                </a:moveTo>
                <a:lnTo>
                  <a:pt x="8220" y="17390"/>
                </a:lnTo>
                <a:lnTo>
                  <a:pt x="13019" y="17142"/>
                </a:lnTo>
                <a:lnTo>
                  <a:pt x="16300" y="16154"/>
                </a:lnTo>
                <a:lnTo>
                  <a:pt x="20391" y="14544"/>
                </a:lnTo>
                <a:lnTo>
                  <a:pt x="25024" y="12517"/>
                </a:lnTo>
                <a:lnTo>
                  <a:pt x="29066" y="11166"/>
                </a:lnTo>
                <a:lnTo>
                  <a:pt x="32712" y="10266"/>
                </a:lnTo>
                <a:lnTo>
                  <a:pt x="39304" y="9265"/>
                </a:lnTo>
                <a:lnTo>
                  <a:pt x="45409" y="8820"/>
                </a:lnTo>
                <a:lnTo>
                  <a:pt x="49323" y="7750"/>
                </a:lnTo>
                <a:lnTo>
                  <a:pt x="53836" y="6083"/>
                </a:lnTo>
                <a:lnTo>
                  <a:pt x="58751" y="4019"/>
                </a:lnTo>
                <a:lnTo>
                  <a:pt x="62980" y="2644"/>
                </a:lnTo>
                <a:lnTo>
                  <a:pt x="66752" y="1727"/>
                </a:lnTo>
                <a:lnTo>
                  <a:pt x="73482" y="707"/>
                </a:lnTo>
                <a:lnTo>
                  <a:pt x="79649" y="254"/>
                </a:lnTo>
                <a:lnTo>
                  <a:pt x="88105" y="53"/>
                </a:lnTo>
                <a:lnTo>
                  <a:pt x="93026" y="0"/>
                </a:lnTo>
                <a:lnTo>
                  <a:pt x="98213" y="916"/>
                </a:lnTo>
                <a:lnTo>
                  <a:pt x="103575" y="2480"/>
                </a:lnTo>
                <a:lnTo>
                  <a:pt x="109055" y="4475"/>
                </a:lnTo>
                <a:lnTo>
                  <a:pt x="114613" y="5805"/>
                </a:lnTo>
                <a:lnTo>
                  <a:pt x="120224" y="6691"/>
                </a:lnTo>
                <a:lnTo>
                  <a:pt x="125869" y="7282"/>
                </a:lnTo>
                <a:lnTo>
                  <a:pt x="131538" y="7677"/>
                </a:lnTo>
                <a:lnTo>
                  <a:pt x="137222" y="7939"/>
                </a:lnTo>
                <a:lnTo>
                  <a:pt x="142917" y="8114"/>
                </a:lnTo>
                <a:lnTo>
                  <a:pt x="147665" y="9184"/>
                </a:lnTo>
                <a:lnTo>
                  <a:pt x="151784" y="10849"/>
                </a:lnTo>
                <a:lnTo>
                  <a:pt x="155481" y="12912"/>
                </a:lnTo>
                <a:lnTo>
                  <a:pt x="162130" y="17744"/>
                </a:lnTo>
                <a:lnTo>
                  <a:pt x="168260" y="23066"/>
                </a:lnTo>
                <a:lnTo>
                  <a:pt x="174160" y="28607"/>
                </a:lnTo>
                <a:lnTo>
                  <a:pt x="188575" y="42773"/>
                </a:lnTo>
                <a:lnTo>
                  <a:pt x="194301" y="49430"/>
                </a:lnTo>
                <a:lnTo>
                  <a:pt x="197162" y="53873"/>
                </a:lnTo>
                <a:lnTo>
                  <a:pt x="200021" y="58739"/>
                </a:lnTo>
                <a:lnTo>
                  <a:pt x="203198" y="66686"/>
                </a:lnTo>
                <a:lnTo>
                  <a:pt x="204610" y="74346"/>
                </a:lnTo>
                <a:lnTo>
                  <a:pt x="204987" y="79056"/>
                </a:lnTo>
                <a:lnTo>
                  <a:pt x="205238" y="84100"/>
                </a:lnTo>
                <a:lnTo>
                  <a:pt x="205517" y="94786"/>
                </a:lnTo>
                <a:lnTo>
                  <a:pt x="205591" y="100302"/>
                </a:lnTo>
                <a:lnTo>
                  <a:pt x="204688" y="104932"/>
                </a:lnTo>
                <a:lnTo>
                  <a:pt x="201145" y="112616"/>
                </a:lnTo>
                <a:lnTo>
                  <a:pt x="193795" y="126849"/>
                </a:lnTo>
                <a:lnTo>
                  <a:pt x="168579" y="177089"/>
                </a:lnTo>
                <a:lnTo>
                  <a:pt x="164774" y="182793"/>
                </a:lnTo>
                <a:lnTo>
                  <a:pt x="160331" y="188501"/>
                </a:lnTo>
                <a:lnTo>
                  <a:pt x="155466" y="194212"/>
                </a:lnTo>
                <a:lnTo>
                  <a:pt x="151269" y="198971"/>
                </a:lnTo>
                <a:lnTo>
                  <a:pt x="144066" y="206799"/>
                </a:lnTo>
                <a:lnTo>
                  <a:pt x="134655" y="216562"/>
                </a:lnTo>
                <a:lnTo>
                  <a:pt x="109807" y="241544"/>
                </a:lnTo>
                <a:lnTo>
                  <a:pt x="105590" y="243861"/>
                </a:lnTo>
                <a:lnTo>
                  <a:pt x="100874" y="245406"/>
                </a:lnTo>
                <a:lnTo>
                  <a:pt x="95824" y="246435"/>
                </a:lnTo>
                <a:lnTo>
                  <a:pt x="91505" y="248074"/>
                </a:lnTo>
                <a:lnTo>
                  <a:pt x="87674" y="250120"/>
                </a:lnTo>
                <a:lnTo>
                  <a:pt x="80876" y="253979"/>
                </a:lnTo>
                <a:lnTo>
                  <a:pt x="74680" y="255695"/>
                </a:lnTo>
                <a:lnTo>
                  <a:pt x="70741" y="256152"/>
                </a:lnTo>
                <a:lnTo>
                  <a:pt x="66211" y="256457"/>
                </a:lnTo>
                <a:lnTo>
                  <a:pt x="57050" y="256796"/>
                </a:lnTo>
                <a:lnTo>
                  <a:pt x="46537" y="256987"/>
                </a:lnTo>
                <a:lnTo>
                  <a:pt x="40368" y="257032"/>
                </a:lnTo>
                <a:lnTo>
                  <a:pt x="37390" y="256091"/>
                </a:lnTo>
                <a:lnTo>
                  <a:pt x="31540" y="252506"/>
                </a:lnTo>
                <a:lnTo>
                  <a:pt x="25915" y="248334"/>
                </a:lnTo>
                <a:lnTo>
                  <a:pt x="18488" y="241218"/>
                </a:lnTo>
                <a:lnTo>
                  <a:pt x="12992" y="235755"/>
                </a:lnTo>
                <a:lnTo>
                  <a:pt x="11519" y="233334"/>
                </a:lnTo>
                <a:lnTo>
                  <a:pt x="9882" y="228104"/>
                </a:lnTo>
                <a:lnTo>
                  <a:pt x="9154" y="222605"/>
                </a:lnTo>
                <a:lnTo>
                  <a:pt x="8961" y="219805"/>
                </a:lnTo>
                <a:lnTo>
                  <a:pt x="9784" y="217938"/>
                </a:lnTo>
                <a:lnTo>
                  <a:pt x="11285" y="216694"/>
                </a:lnTo>
                <a:lnTo>
                  <a:pt x="13238" y="215864"/>
                </a:lnTo>
                <a:lnTo>
                  <a:pt x="14540" y="214358"/>
                </a:lnTo>
                <a:lnTo>
                  <a:pt x="15409" y="212402"/>
                </a:lnTo>
                <a:lnTo>
                  <a:pt x="15987" y="210145"/>
                </a:lnTo>
                <a:lnTo>
                  <a:pt x="18278" y="207688"/>
                </a:lnTo>
                <a:lnTo>
                  <a:pt x="21710" y="205098"/>
                </a:lnTo>
                <a:lnTo>
                  <a:pt x="25904" y="202419"/>
                </a:lnTo>
                <a:lnTo>
                  <a:pt x="29652" y="200632"/>
                </a:lnTo>
                <a:lnTo>
                  <a:pt x="36356" y="198647"/>
                </a:lnTo>
                <a:lnTo>
                  <a:pt x="42511" y="195225"/>
                </a:lnTo>
                <a:lnTo>
                  <a:pt x="45486" y="192979"/>
                </a:lnTo>
                <a:lnTo>
                  <a:pt x="49374" y="191482"/>
                </a:lnTo>
                <a:lnTo>
                  <a:pt x="53871" y="190484"/>
                </a:lnTo>
                <a:lnTo>
                  <a:pt x="58774" y="189818"/>
                </a:lnTo>
                <a:lnTo>
                  <a:pt x="63947" y="188422"/>
                </a:lnTo>
                <a:lnTo>
                  <a:pt x="69302" y="186539"/>
                </a:lnTo>
                <a:lnTo>
                  <a:pt x="74776" y="184331"/>
                </a:lnTo>
                <a:lnTo>
                  <a:pt x="79378" y="182859"/>
                </a:lnTo>
                <a:lnTo>
                  <a:pt x="83399" y="181878"/>
                </a:lnTo>
                <a:lnTo>
                  <a:pt x="87032" y="181223"/>
                </a:lnTo>
                <a:lnTo>
                  <a:pt x="91359" y="180787"/>
                </a:lnTo>
                <a:lnTo>
                  <a:pt x="96148" y="180496"/>
                </a:lnTo>
                <a:lnTo>
                  <a:pt x="101247" y="180302"/>
                </a:lnTo>
                <a:lnTo>
                  <a:pt x="106550" y="181126"/>
                </a:lnTo>
                <a:lnTo>
                  <a:pt x="111991" y="182627"/>
                </a:lnTo>
                <a:lnTo>
                  <a:pt x="117523" y="184581"/>
                </a:lnTo>
                <a:lnTo>
                  <a:pt x="122164" y="185883"/>
                </a:lnTo>
                <a:lnTo>
                  <a:pt x="126210" y="186751"/>
                </a:lnTo>
                <a:lnTo>
                  <a:pt x="129860" y="187330"/>
                </a:lnTo>
                <a:lnTo>
                  <a:pt x="136456" y="190513"/>
                </a:lnTo>
                <a:lnTo>
                  <a:pt x="139548" y="192695"/>
                </a:lnTo>
                <a:lnTo>
                  <a:pt x="143514" y="194150"/>
                </a:lnTo>
                <a:lnTo>
                  <a:pt x="148064" y="195120"/>
                </a:lnTo>
                <a:lnTo>
                  <a:pt x="153002" y="195766"/>
                </a:lnTo>
                <a:lnTo>
                  <a:pt x="157246" y="197150"/>
                </a:lnTo>
                <a:lnTo>
                  <a:pt x="161028" y="199025"/>
                </a:lnTo>
                <a:lnTo>
                  <a:pt x="167770" y="203648"/>
                </a:lnTo>
                <a:lnTo>
                  <a:pt x="173942" y="208878"/>
                </a:lnTo>
                <a:lnTo>
                  <a:pt x="176921" y="210653"/>
                </a:lnTo>
                <a:lnTo>
                  <a:pt x="182772" y="212627"/>
                </a:lnTo>
                <a:lnTo>
                  <a:pt x="184713" y="214105"/>
                </a:lnTo>
                <a:lnTo>
                  <a:pt x="186007" y="216043"/>
                </a:lnTo>
                <a:lnTo>
                  <a:pt x="186869" y="218288"/>
                </a:lnTo>
                <a:lnTo>
                  <a:pt x="188397" y="219784"/>
                </a:lnTo>
                <a:lnTo>
                  <a:pt x="190368" y="220782"/>
                </a:lnTo>
                <a:lnTo>
                  <a:pt x="192635" y="221447"/>
                </a:lnTo>
                <a:lnTo>
                  <a:pt x="197693" y="224726"/>
                </a:lnTo>
                <a:lnTo>
                  <a:pt x="203116" y="229358"/>
                </a:lnTo>
                <a:lnTo>
                  <a:pt x="212651" y="238343"/>
                </a:lnTo>
                <a:lnTo>
                  <a:pt x="213204" y="239822"/>
                </a:lnTo>
                <a:lnTo>
                  <a:pt x="213820" y="244005"/>
                </a:lnTo>
                <a:lnTo>
                  <a:pt x="214936" y="245502"/>
                </a:lnTo>
                <a:lnTo>
                  <a:pt x="216633" y="246499"/>
                </a:lnTo>
                <a:lnTo>
                  <a:pt x="218718" y="247164"/>
                </a:lnTo>
                <a:lnTo>
                  <a:pt x="220107" y="248560"/>
                </a:lnTo>
                <a:lnTo>
                  <a:pt x="221033" y="250444"/>
                </a:lnTo>
                <a:lnTo>
                  <a:pt x="222885" y="25706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9" name="SMARTPenAnnotation1084"/>
          <p:cNvSpPr/>
          <p:nvPr/>
        </p:nvSpPr>
        <p:spPr>
          <a:xfrm>
            <a:off x="6878006" y="3703320"/>
            <a:ext cx="137157" cy="368618"/>
          </a:xfrm>
          <a:custGeom>
            <a:avLst/>
            <a:gdLst/>
            <a:ahLst/>
            <a:cxnLst/>
            <a:rect l="0" t="0" r="0" b="0"/>
            <a:pathLst>
              <a:path w="137157" h="368618">
                <a:moveTo>
                  <a:pt x="120011" y="0"/>
                </a:moveTo>
                <a:lnTo>
                  <a:pt x="120011" y="4550"/>
                </a:lnTo>
                <a:lnTo>
                  <a:pt x="119059" y="5891"/>
                </a:lnTo>
                <a:lnTo>
                  <a:pt x="117471" y="6785"/>
                </a:lnTo>
                <a:lnTo>
                  <a:pt x="115460" y="7381"/>
                </a:lnTo>
                <a:lnTo>
                  <a:pt x="113168" y="7778"/>
                </a:lnTo>
                <a:lnTo>
                  <a:pt x="110686" y="8042"/>
                </a:lnTo>
                <a:lnTo>
                  <a:pt x="108079" y="8219"/>
                </a:lnTo>
                <a:lnTo>
                  <a:pt x="105389" y="9289"/>
                </a:lnTo>
                <a:lnTo>
                  <a:pt x="102643" y="10955"/>
                </a:lnTo>
                <a:lnTo>
                  <a:pt x="95943" y="15922"/>
                </a:lnTo>
                <a:lnTo>
                  <a:pt x="92487" y="19141"/>
                </a:lnTo>
                <a:lnTo>
                  <a:pt x="57137" y="54302"/>
                </a:lnTo>
                <a:lnTo>
                  <a:pt x="55235" y="57157"/>
                </a:lnTo>
                <a:lnTo>
                  <a:pt x="51605" y="65724"/>
                </a:lnTo>
                <a:lnTo>
                  <a:pt x="47382" y="71438"/>
                </a:lnTo>
                <a:lnTo>
                  <a:pt x="44921" y="74295"/>
                </a:lnTo>
                <a:lnTo>
                  <a:pt x="42328" y="77153"/>
                </a:lnTo>
                <a:lnTo>
                  <a:pt x="36908" y="82867"/>
                </a:lnTo>
                <a:lnTo>
                  <a:pt x="31324" y="88582"/>
                </a:lnTo>
                <a:lnTo>
                  <a:pt x="28501" y="92392"/>
                </a:lnTo>
                <a:lnTo>
                  <a:pt x="25667" y="96837"/>
                </a:lnTo>
                <a:lnTo>
                  <a:pt x="22825" y="101705"/>
                </a:lnTo>
                <a:lnTo>
                  <a:pt x="19667" y="109655"/>
                </a:lnTo>
                <a:lnTo>
                  <a:pt x="18825" y="113108"/>
                </a:lnTo>
                <a:lnTo>
                  <a:pt x="15349" y="119485"/>
                </a:lnTo>
                <a:lnTo>
                  <a:pt x="13089" y="122519"/>
                </a:lnTo>
                <a:lnTo>
                  <a:pt x="10630" y="126447"/>
                </a:lnTo>
                <a:lnTo>
                  <a:pt x="8038" y="130970"/>
                </a:lnTo>
                <a:lnTo>
                  <a:pt x="5358" y="135891"/>
                </a:lnTo>
                <a:lnTo>
                  <a:pt x="2379" y="143898"/>
                </a:lnTo>
                <a:lnTo>
                  <a:pt x="1055" y="151585"/>
                </a:lnTo>
                <a:lnTo>
                  <a:pt x="467" y="161351"/>
                </a:lnTo>
                <a:lnTo>
                  <a:pt x="205" y="169501"/>
                </a:lnTo>
                <a:lnTo>
                  <a:pt x="58" y="181985"/>
                </a:lnTo>
                <a:lnTo>
                  <a:pt x="0" y="208210"/>
                </a:lnTo>
                <a:lnTo>
                  <a:pt x="2538" y="216680"/>
                </a:lnTo>
                <a:lnTo>
                  <a:pt x="5888" y="225842"/>
                </a:lnTo>
                <a:lnTo>
                  <a:pt x="7774" y="236355"/>
                </a:lnTo>
                <a:lnTo>
                  <a:pt x="8334" y="246455"/>
                </a:lnTo>
                <a:lnTo>
                  <a:pt x="8464" y="255903"/>
                </a:lnTo>
                <a:lnTo>
                  <a:pt x="9451" y="260137"/>
                </a:lnTo>
                <a:lnTo>
                  <a:pt x="13088" y="267381"/>
                </a:lnTo>
                <a:lnTo>
                  <a:pt x="15392" y="270647"/>
                </a:lnTo>
                <a:lnTo>
                  <a:pt x="17880" y="273776"/>
                </a:lnTo>
                <a:lnTo>
                  <a:pt x="20491" y="276814"/>
                </a:lnTo>
                <a:lnTo>
                  <a:pt x="23184" y="280746"/>
                </a:lnTo>
                <a:lnTo>
                  <a:pt x="25933" y="285271"/>
                </a:lnTo>
                <a:lnTo>
                  <a:pt x="28717" y="290193"/>
                </a:lnTo>
                <a:lnTo>
                  <a:pt x="31525" y="294427"/>
                </a:lnTo>
                <a:lnTo>
                  <a:pt x="34351" y="298202"/>
                </a:lnTo>
                <a:lnTo>
                  <a:pt x="37187" y="301671"/>
                </a:lnTo>
                <a:lnTo>
                  <a:pt x="40030" y="304936"/>
                </a:lnTo>
                <a:lnTo>
                  <a:pt x="42878" y="308066"/>
                </a:lnTo>
                <a:lnTo>
                  <a:pt x="45729" y="311105"/>
                </a:lnTo>
                <a:lnTo>
                  <a:pt x="47630" y="314083"/>
                </a:lnTo>
                <a:lnTo>
                  <a:pt x="49742" y="319932"/>
                </a:lnTo>
                <a:lnTo>
                  <a:pt x="51257" y="321873"/>
                </a:lnTo>
                <a:lnTo>
                  <a:pt x="53221" y="323167"/>
                </a:lnTo>
                <a:lnTo>
                  <a:pt x="55482" y="324029"/>
                </a:lnTo>
                <a:lnTo>
                  <a:pt x="57941" y="325557"/>
                </a:lnTo>
                <a:lnTo>
                  <a:pt x="60534" y="327528"/>
                </a:lnTo>
                <a:lnTo>
                  <a:pt x="63215" y="329795"/>
                </a:lnTo>
                <a:lnTo>
                  <a:pt x="65954" y="332258"/>
                </a:lnTo>
                <a:lnTo>
                  <a:pt x="71538" y="337535"/>
                </a:lnTo>
                <a:lnTo>
                  <a:pt x="80037" y="345861"/>
                </a:lnTo>
                <a:lnTo>
                  <a:pt x="82884" y="347731"/>
                </a:lnTo>
                <a:lnTo>
                  <a:pt x="85735" y="348978"/>
                </a:lnTo>
                <a:lnTo>
                  <a:pt x="92603" y="350979"/>
                </a:lnTo>
                <a:lnTo>
                  <a:pt x="96083" y="353793"/>
                </a:lnTo>
                <a:lnTo>
                  <a:pt x="98344" y="355877"/>
                </a:lnTo>
                <a:lnTo>
                  <a:pt x="100803" y="357266"/>
                </a:lnTo>
                <a:lnTo>
                  <a:pt x="103396" y="358192"/>
                </a:lnTo>
                <a:lnTo>
                  <a:pt x="109850" y="359679"/>
                </a:lnTo>
                <a:lnTo>
                  <a:pt x="113272" y="359882"/>
                </a:lnTo>
                <a:lnTo>
                  <a:pt x="115519" y="359936"/>
                </a:lnTo>
                <a:lnTo>
                  <a:pt x="117969" y="360924"/>
                </a:lnTo>
                <a:lnTo>
                  <a:pt x="120555" y="362536"/>
                </a:lnTo>
                <a:lnTo>
                  <a:pt x="128114" y="368261"/>
                </a:lnTo>
                <a:lnTo>
                  <a:pt x="130915" y="368459"/>
                </a:lnTo>
                <a:lnTo>
                  <a:pt x="137142" y="368617"/>
                </a:lnTo>
                <a:lnTo>
                  <a:pt x="137156" y="368617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0" name="SMARTPenAnnotation1085"/>
          <p:cNvSpPr/>
          <p:nvPr/>
        </p:nvSpPr>
        <p:spPr>
          <a:xfrm>
            <a:off x="6955155" y="3789057"/>
            <a:ext cx="214164" cy="205729"/>
          </a:xfrm>
          <a:custGeom>
            <a:avLst/>
            <a:gdLst/>
            <a:ahLst/>
            <a:cxnLst/>
            <a:rect l="0" t="0" r="0" b="0"/>
            <a:pathLst>
              <a:path w="214164" h="205729">
                <a:moveTo>
                  <a:pt x="0" y="51422"/>
                </a:moveTo>
                <a:lnTo>
                  <a:pt x="0" y="43203"/>
                </a:lnTo>
                <a:lnTo>
                  <a:pt x="4551" y="42955"/>
                </a:lnTo>
                <a:lnTo>
                  <a:pt x="5891" y="41968"/>
                </a:lnTo>
                <a:lnTo>
                  <a:pt x="6785" y="40357"/>
                </a:lnTo>
                <a:lnTo>
                  <a:pt x="7381" y="38330"/>
                </a:lnTo>
                <a:lnTo>
                  <a:pt x="8730" y="36979"/>
                </a:lnTo>
                <a:lnTo>
                  <a:pt x="10583" y="36079"/>
                </a:lnTo>
                <a:lnTo>
                  <a:pt x="12770" y="35478"/>
                </a:lnTo>
                <a:lnTo>
                  <a:pt x="17741" y="32271"/>
                </a:lnTo>
                <a:lnTo>
                  <a:pt x="23125" y="27671"/>
                </a:lnTo>
                <a:lnTo>
                  <a:pt x="28693" y="22451"/>
                </a:lnTo>
                <a:lnTo>
                  <a:pt x="32463" y="20679"/>
                </a:lnTo>
                <a:lnTo>
                  <a:pt x="36882" y="19496"/>
                </a:lnTo>
                <a:lnTo>
                  <a:pt x="41733" y="18709"/>
                </a:lnTo>
                <a:lnTo>
                  <a:pt x="45919" y="17231"/>
                </a:lnTo>
                <a:lnTo>
                  <a:pt x="49663" y="15293"/>
                </a:lnTo>
                <a:lnTo>
                  <a:pt x="53111" y="13048"/>
                </a:lnTo>
                <a:lnTo>
                  <a:pt x="57314" y="10600"/>
                </a:lnTo>
                <a:lnTo>
                  <a:pt x="62022" y="8015"/>
                </a:lnTo>
                <a:lnTo>
                  <a:pt x="67065" y="5339"/>
                </a:lnTo>
                <a:lnTo>
                  <a:pt x="72333" y="3556"/>
                </a:lnTo>
                <a:lnTo>
                  <a:pt x="77749" y="2366"/>
                </a:lnTo>
                <a:lnTo>
                  <a:pt x="83265" y="1573"/>
                </a:lnTo>
                <a:lnTo>
                  <a:pt x="88848" y="1045"/>
                </a:lnTo>
                <a:lnTo>
                  <a:pt x="94474" y="692"/>
                </a:lnTo>
                <a:lnTo>
                  <a:pt x="104853" y="301"/>
                </a:lnTo>
                <a:lnTo>
                  <a:pt x="112641" y="127"/>
                </a:lnTo>
                <a:lnTo>
                  <a:pt x="138680" y="0"/>
                </a:lnTo>
                <a:lnTo>
                  <a:pt x="141031" y="948"/>
                </a:lnTo>
                <a:lnTo>
                  <a:pt x="142598" y="2533"/>
                </a:lnTo>
                <a:lnTo>
                  <a:pt x="143643" y="4542"/>
                </a:lnTo>
                <a:lnTo>
                  <a:pt x="144804" y="9314"/>
                </a:lnTo>
                <a:lnTo>
                  <a:pt x="145320" y="14610"/>
                </a:lnTo>
                <a:lnTo>
                  <a:pt x="145548" y="20139"/>
                </a:lnTo>
                <a:lnTo>
                  <a:pt x="145678" y="28607"/>
                </a:lnTo>
                <a:lnTo>
                  <a:pt x="144743" y="32402"/>
                </a:lnTo>
                <a:lnTo>
                  <a:pt x="143168" y="36837"/>
                </a:lnTo>
                <a:lnTo>
                  <a:pt x="141165" y="41699"/>
                </a:lnTo>
                <a:lnTo>
                  <a:pt x="138877" y="46845"/>
                </a:lnTo>
                <a:lnTo>
                  <a:pt x="133796" y="57643"/>
                </a:lnTo>
                <a:lnTo>
                  <a:pt x="131107" y="62237"/>
                </a:lnTo>
                <a:lnTo>
                  <a:pt x="128362" y="66252"/>
                </a:lnTo>
                <a:lnTo>
                  <a:pt x="125580" y="69882"/>
                </a:lnTo>
                <a:lnTo>
                  <a:pt x="122772" y="73254"/>
                </a:lnTo>
                <a:lnTo>
                  <a:pt x="117112" y="79540"/>
                </a:lnTo>
                <a:lnTo>
                  <a:pt x="111422" y="85509"/>
                </a:lnTo>
                <a:lnTo>
                  <a:pt x="100008" y="97102"/>
                </a:lnTo>
                <a:lnTo>
                  <a:pt x="97152" y="99021"/>
                </a:lnTo>
                <a:lnTo>
                  <a:pt x="91438" y="101152"/>
                </a:lnTo>
                <a:lnTo>
                  <a:pt x="89534" y="102674"/>
                </a:lnTo>
                <a:lnTo>
                  <a:pt x="88264" y="104640"/>
                </a:lnTo>
                <a:lnTo>
                  <a:pt x="87418" y="106903"/>
                </a:lnTo>
                <a:lnTo>
                  <a:pt x="85901" y="108412"/>
                </a:lnTo>
                <a:lnTo>
                  <a:pt x="83937" y="109418"/>
                </a:lnTo>
                <a:lnTo>
                  <a:pt x="78492" y="111033"/>
                </a:lnTo>
                <a:lnTo>
                  <a:pt x="78045" y="110213"/>
                </a:lnTo>
                <a:lnTo>
                  <a:pt x="77270" y="104014"/>
                </a:lnTo>
                <a:lnTo>
                  <a:pt x="77187" y="103200"/>
                </a:lnTo>
                <a:lnTo>
                  <a:pt x="81713" y="98408"/>
                </a:lnTo>
                <a:lnTo>
                  <a:pt x="84002" y="97034"/>
                </a:lnTo>
                <a:lnTo>
                  <a:pt x="89087" y="95507"/>
                </a:lnTo>
                <a:lnTo>
                  <a:pt x="94521" y="92288"/>
                </a:lnTo>
                <a:lnTo>
                  <a:pt x="101064" y="87683"/>
                </a:lnTo>
                <a:lnTo>
                  <a:pt x="105476" y="85121"/>
                </a:lnTo>
                <a:lnTo>
                  <a:pt x="110323" y="82461"/>
                </a:lnTo>
                <a:lnTo>
                  <a:pt x="115458" y="80687"/>
                </a:lnTo>
                <a:lnTo>
                  <a:pt x="120787" y="79505"/>
                </a:lnTo>
                <a:lnTo>
                  <a:pt x="126244" y="78716"/>
                </a:lnTo>
                <a:lnTo>
                  <a:pt x="131788" y="78191"/>
                </a:lnTo>
                <a:lnTo>
                  <a:pt x="137388" y="77841"/>
                </a:lnTo>
                <a:lnTo>
                  <a:pt x="147739" y="77451"/>
                </a:lnTo>
                <a:lnTo>
                  <a:pt x="155514" y="77279"/>
                </a:lnTo>
                <a:lnTo>
                  <a:pt x="181543" y="77152"/>
                </a:lnTo>
                <a:lnTo>
                  <a:pt x="184846" y="78101"/>
                </a:lnTo>
                <a:lnTo>
                  <a:pt x="191056" y="81695"/>
                </a:lnTo>
                <a:lnTo>
                  <a:pt x="196991" y="86467"/>
                </a:lnTo>
                <a:lnTo>
                  <a:pt x="202804" y="91763"/>
                </a:lnTo>
                <a:lnTo>
                  <a:pt x="208562" y="97291"/>
                </a:lnTo>
                <a:lnTo>
                  <a:pt x="210479" y="101052"/>
                </a:lnTo>
                <a:lnTo>
                  <a:pt x="211757" y="105464"/>
                </a:lnTo>
                <a:lnTo>
                  <a:pt x="212609" y="110310"/>
                </a:lnTo>
                <a:lnTo>
                  <a:pt x="213177" y="114493"/>
                </a:lnTo>
                <a:lnTo>
                  <a:pt x="213555" y="118235"/>
                </a:lnTo>
                <a:lnTo>
                  <a:pt x="213807" y="121682"/>
                </a:lnTo>
                <a:lnTo>
                  <a:pt x="214088" y="128051"/>
                </a:lnTo>
                <a:lnTo>
                  <a:pt x="214163" y="131083"/>
                </a:lnTo>
                <a:lnTo>
                  <a:pt x="213260" y="134057"/>
                </a:lnTo>
                <a:lnTo>
                  <a:pt x="209717" y="139902"/>
                </a:lnTo>
                <a:lnTo>
                  <a:pt x="207439" y="143746"/>
                </a:lnTo>
                <a:lnTo>
                  <a:pt x="204967" y="148214"/>
                </a:lnTo>
                <a:lnTo>
                  <a:pt x="202367" y="153098"/>
                </a:lnTo>
                <a:lnTo>
                  <a:pt x="200634" y="157306"/>
                </a:lnTo>
                <a:lnTo>
                  <a:pt x="199478" y="161064"/>
                </a:lnTo>
                <a:lnTo>
                  <a:pt x="198708" y="164522"/>
                </a:lnTo>
                <a:lnTo>
                  <a:pt x="195312" y="170904"/>
                </a:lnTo>
                <a:lnTo>
                  <a:pt x="190628" y="176916"/>
                </a:lnTo>
                <a:lnTo>
                  <a:pt x="185371" y="182762"/>
                </a:lnTo>
                <a:lnTo>
                  <a:pt x="181683" y="185655"/>
                </a:lnTo>
                <a:lnTo>
                  <a:pt x="177319" y="188536"/>
                </a:lnTo>
                <a:lnTo>
                  <a:pt x="172505" y="191409"/>
                </a:lnTo>
                <a:lnTo>
                  <a:pt x="168343" y="193324"/>
                </a:lnTo>
                <a:lnTo>
                  <a:pt x="164616" y="194601"/>
                </a:lnTo>
                <a:lnTo>
                  <a:pt x="161179" y="195452"/>
                </a:lnTo>
                <a:lnTo>
                  <a:pt x="154820" y="198939"/>
                </a:lnTo>
                <a:lnTo>
                  <a:pt x="151791" y="201201"/>
                </a:lnTo>
                <a:lnTo>
                  <a:pt x="145885" y="203716"/>
                </a:lnTo>
                <a:lnTo>
                  <a:pt x="140085" y="204834"/>
                </a:lnTo>
                <a:lnTo>
                  <a:pt x="134333" y="205330"/>
                </a:lnTo>
                <a:lnTo>
                  <a:pt x="128600" y="205551"/>
                </a:lnTo>
                <a:lnTo>
                  <a:pt x="120019" y="205675"/>
                </a:lnTo>
                <a:lnTo>
                  <a:pt x="102870" y="20572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1" name="SMARTPenAnnotation1086"/>
          <p:cNvSpPr/>
          <p:nvPr/>
        </p:nvSpPr>
        <p:spPr>
          <a:xfrm>
            <a:off x="7246619" y="3789045"/>
            <a:ext cx="154307" cy="188596"/>
          </a:xfrm>
          <a:custGeom>
            <a:avLst/>
            <a:gdLst/>
            <a:ahLst/>
            <a:cxnLst/>
            <a:rect l="0" t="0" r="0" b="0"/>
            <a:pathLst>
              <a:path w="154307" h="188596">
                <a:moveTo>
                  <a:pt x="0" y="0"/>
                </a:moveTo>
                <a:lnTo>
                  <a:pt x="4552" y="0"/>
                </a:lnTo>
                <a:lnTo>
                  <a:pt x="5892" y="952"/>
                </a:lnTo>
                <a:lnTo>
                  <a:pt x="6786" y="2540"/>
                </a:lnTo>
                <a:lnTo>
                  <a:pt x="7382" y="4550"/>
                </a:lnTo>
                <a:lnTo>
                  <a:pt x="10584" y="9325"/>
                </a:lnTo>
                <a:lnTo>
                  <a:pt x="12772" y="11931"/>
                </a:lnTo>
                <a:lnTo>
                  <a:pt x="14230" y="14622"/>
                </a:lnTo>
                <a:lnTo>
                  <a:pt x="15850" y="20151"/>
                </a:lnTo>
                <a:lnTo>
                  <a:pt x="19110" y="25783"/>
                </a:lnTo>
                <a:lnTo>
                  <a:pt x="21312" y="28619"/>
                </a:lnTo>
                <a:lnTo>
                  <a:pt x="22781" y="32414"/>
                </a:lnTo>
                <a:lnTo>
                  <a:pt x="23760" y="36849"/>
                </a:lnTo>
                <a:lnTo>
                  <a:pt x="24413" y="41711"/>
                </a:lnTo>
                <a:lnTo>
                  <a:pt x="25800" y="45905"/>
                </a:lnTo>
                <a:lnTo>
                  <a:pt x="27678" y="49653"/>
                </a:lnTo>
                <a:lnTo>
                  <a:pt x="29882" y="53104"/>
                </a:lnTo>
                <a:lnTo>
                  <a:pt x="32304" y="57310"/>
                </a:lnTo>
                <a:lnTo>
                  <a:pt x="37535" y="67064"/>
                </a:lnTo>
                <a:lnTo>
                  <a:pt x="40264" y="71379"/>
                </a:lnTo>
                <a:lnTo>
                  <a:pt x="43036" y="75208"/>
                </a:lnTo>
                <a:lnTo>
                  <a:pt x="45835" y="78714"/>
                </a:lnTo>
                <a:lnTo>
                  <a:pt x="49607" y="82956"/>
                </a:lnTo>
                <a:lnTo>
                  <a:pt x="58879" y="92749"/>
                </a:lnTo>
                <a:lnTo>
                  <a:pt x="79661" y="113913"/>
                </a:lnTo>
                <a:lnTo>
                  <a:pt x="131446" y="165734"/>
                </a:lnTo>
                <a:lnTo>
                  <a:pt x="134303" y="167639"/>
                </a:lnTo>
                <a:lnTo>
                  <a:pt x="137161" y="168909"/>
                </a:lnTo>
                <a:lnTo>
                  <a:pt x="140018" y="169756"/>
                </a:lnTo>
                <a:lnTo>
                  <a:pt x="142876" y="171273"/>
                </a:lnTo>
                <a:lnTo>
                  <a:pt x="145733" y="173237"/>
                </a:lnTo>
                <a:lnTo>
                  <a:pt x="148590" y="175499"/>
                </a:lnTo>
                <a:lnTo>
                  <a:pt x="150496" y="177959"/>
                </a:lnTo>
                <a:lnTo>
                  <a:pt x="151766" y="180552"/>
                </a:lnTo>
                <a:lnTo>
                  <a:pt x="154306" y="18859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SMARTPenAnnotation1087"/>
          <p:cNvSpPr/>
          <p:nvPr/>
        </p:nvSpPr>
        <p:spPr>
          <a:xfrm>
            <a:off x="7246619" y="3806190"/>
            <a:ext cx="171451" cy="222886"/>
          </a:xfrm>
          <a:custGeom>
            <a:avLst/>
            <a:gdLst/>
            <a:ahLst/>
            <a:cxnLst/>
            <a:rect l="0" t="0" r="0" b="0"/>
            <a:pathLst>
              <a:path w="171451" h="222886">
                <a:moveTo>
                  <a:pt x="171450" y="0"/>
                </a:moveTo>
                <a:lnTo>
                  <a:pt x="154442" y="0"/>
                </a:lnTo>
                <a:lnTo>
                  <a:pt x="154346" y="4551"/>
                </a:lnTo>
                <a:lnTo>
                  <a:pt x="153380" y="6843"/>
                </a:lnTo>
                <a:lnTo>
                  <a:pt x="149767" y="11931"/>
                </a:lnTo>
                <a:lnTo>
                  <a:pt x="144986" y="17368"/>
                </a:lnTo>
                <a:lnTo>
                  <a:pt x="139686" y="23911"/>
                </a:lnTo>
                <a:lnTo>
                  <a:pt x="136939" y="28323"/>
                </a:lnTo>
                <a:lnTo>
                  <a:pt x="134156" y="33170"/>
                </a:lnTo>
                <a:lnTo>
                  <a:pt x="131347" y="37353"/>
                </a:lnTo>
                <a:lnTo>
                  <a:pt x="128523" y="41094"/>
                </a:lnTo>
                <a:lnTo>
                  <a:pt x="125687" y="44541"/>
                </a:lnTo>
                <a:lnTo>
                  <a:pt x="121892" y="48744"/>
                </a:lnTo>
                <a:lnTo>
                  <a:pt x="112595" y="58494"/>
                </a:lnTo>
                <a:lnTo>
                  <a:pt x="96650" y="74693"/>
                </a:lnTo>
                <a:lnTo>
                  <a:pt x="92056" y="81228"/>
                </a:lnTo>
                <a:lnTo>
                  <a:pt x="88041" y="88442"/>
                </a:lnTo>
                <a:lnTo>
                  <a:pt x="74753" y="116001"/>
                </a:lnTo>
                <a:lnTo>
                  <a:pt x="70790" y="122101"/>
                </a:lnTo>
                <a:lnTo>
                  <a:pt x="66243" y="128073"/>
                </a:lnTo>
                <a:lnTo>
                  <a:pt x="61308" y="133960"/>
                </a:lnTo>
                <a:lnTo>
                  <a:pt x="57064" y="139789"/>
                </a:lnTo>
                <a:lnTo>
                  <a:pt x="53284" y="145580"/>
                </a:lnTo>
                <a:lnTo>
                  <a:pt x="49810" y="151346"/>
                </a:lnTo>
                <a:lnTo>
                  <a:pt x="45589" y="157094"/>
                </a:lnTo>
                <a:lnTo>
                  <a:pt x="40871" y="162832"/>
                </a:lnTo>
                <a:lnTo>
                  <a:pt x="31500" y="173334"/>
                </a:lnTo>
                <a:lnTo>
                  <a:pt x="24161" y="181177"/>
                </a:lnTo>
                <a:lnTo>
                  <a:pt x="14673" y="190948"/>
                </a:lnTo>
                <a:lnTo>
                  <a:pt x="12640" y="193973"/>
                </a:lnTo>
                <a:lnTo>
                  <a:pt x="10381" y="199875"/>
                </a:lnTo>
                <a:lnTo>
                  <a:pt x="6836" y="205673"/>
                </a:lnTo>
                <a:lnTo>
                  <a:pt x="1351" y="212606"/>
                </a:lnTo>
                <a:lnTo>
                  <a:pt x="601" y="216094"/>
                </a:lnTo>
                <a:lnTo>
                  <a:pt x="0" y="22288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3" name="SMARTPenAnnotation1088"/>
          <p:cNvSpPr/>
          <p:nvPr/>
        </p:nvSpPr>
        <p:spPr>
          <a:xfrm>
            <a:off x="7546657" y="3797617"/>
            <a:ext cx="8221" cy="205741"/>
          </a:xfrm>
          <a:custGeom>
            <a:avLst/>
            <a:gdLst/>
            <a:ahLst/>
            <a:cxnLst/>
            <a:rect l="0" t="0" r="0" b="0"/>
            <a:pathLst>
              <a:path w="8221" h="205741">
                <a:moveTo>
                  <a:pt x="0" y="0"/>
                </a:moveTo>
                <a:lnTo>
                  <a:pt x="0" y="20151"/>
                </a:lnTo>
                <a:lnTo>
                  <a:pt x="953" y="22959"/>
                </a:lnTo>
                <a:lnTo>
                  <a:pt x="2541" y="25784"/>
                </a:lnTo>
                <a:lnTo>
                  <a:pt x="4551" y="28619"/>
                </a:lnTo>
                <a:lnTo>
                  <a:pt x="5892" y="32415"/>
                </a:lnTo>
                <a:lnTo>
                  <a:pt x="6785" y="36850"/>
                </a:lnTo>
                <a:lnTo>
                  <a:pt x="7381" y="41711"/>
                </a:lnTo>
                <a:lnTo>
                  <a:pt x="7778" y="46858"/>
                </a:lnTo>
                <a:lnTo>
                  <a:pt x="8043" y="52194"/>
                </a:lnTo>
                <a:lnTo>
                  <a:pt x="8220" y="57656"/>
                </a:lnTo>
                <a:lnTo>
                  <a:pt x="7385" y="63202"/>
                </a:lnTo>
                <a:lnTo>
                  <a:pt x="5876" y="68805"/>
                </a:lnTo>
                <a:lnTo>
                  <a:pt x="3917" y="74445"/>
                </a:lnTo>
                <a:lnTo>
                  <a:pt x="2611" y="81062"/>
                </a:lnTo>
                <a:lnTo>
                  <a:pt x="1741" y="88332"/>
                </a:lnTo>
                <a:lnTo>
                  <a:pt x="1161" y="96035"/>
                </a:lnTo>
                <a:lnTo>
                  <a:pt x="774" y="103076"/>
                </a:lnTo>
                <a:lnTo>
                  <a:pt x="345" y="115979"/>
                </a:lnTo>
                <a:lnTo>
                  <a:pt x="45" y="143037"/>
                </a:lnTo>
                <a:lnTo>
                  <a:pt x="0" y="20574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4" name="SMARTPenAnnotation1089"/>
          <p:cNvSpPr/>
          <p:nvPr/>
        </p:nvSpPr>
        <p:spPr>
          <a:xfrm>
            <a:off x="7443818" y="3917635"/>
            <a:ext cx="265717" cy="17143"/>
          </a:xfrm>
          <a:custGeom>
            <a:avLst/>
            <a:gdLst/>
            <a:ahLst/>
            <a:cxnLst/>
            <a:rect l="0" t="0" r="0" b="0"/>
            <a:pathLst>
              <a:path w="265717" h="17143">
                <a:moveTo>
                  <a:pt x="8541" y="17142"/>
                </a:moveTo>
                <a:lnTo>
                  <a:pt x="8541" y="12591"/>
                </a:lnTo>
                <a:lnTo>
                  <a:pt x="7589" y="11251"/>
                </a:lnTo>
                <a:lnTo>
                  <a:pt x="6002" y="10357"/>
                </a:lnTo>
                <a:lnTo>
                  <a:pt x="0" y="8579"/>
                </a:lnTo>
                <a:lnTo>
                  <a:pt x="40521" y="8569"/>
                </a:lnTo>
                <a:lnTo>
                  <a:pt x="47006" y="7617"/>
                </a:lnTo>
                <a:lnTo>
                  <a:pt x="54187" y="6030"/>
                </a:lnTo>
                <a:lnTo>
                  <a:pt x="61832" y="4019"/>
                </a:lnTo>
                <a:lnTo>
                  <a:pt x="68834" y="2678"/>
                </a:lnTo>
                <a:lnTo>
                  <a:pt x="75406" y="1785"/>
                </a:lnTo>
                <a:lnTo>
                  <a:pt x="81693" y="1189"/>
                </a:lnTo>
                <a:lnTo>
                  <a:pt x="88742" y="792"/>
                </a:lnTo>
                <a:lnTo>
                  <a:pt x="104194" y="350"/>
                </a:lnTo>
                <a:lnTo>
                  <a:pt x="179784" y="1"/>
                </a:lnTo>
                <a:lnTo>
                  <a:pt x="185568" y="0"/>
                </a:lnTo>
                <a:lnTo>
                  <a:pt x="190377" y="951"/>
                </a:lnTo>
                <a:lnTo>
                  <a:pt x="194535" y="2538"/>
                </a:lnTo>
                <a:lnTo>
                  <a:pt x="198259" y="4549"/>
                </a:lnTo>
                <a:lnTo>
                  <a:pt x="202647" y="5889"/>
                </a:lnTo>
                <a:lnTo>
                  <a:pt x="207478" y="6782"/>
                </a:lnTo>
                <a:lnTo>
                  <a:pt x="212603" y="7378"/>
                </a:lnTo>
                <a:lnTo>
                  <a:pt x="216973" y="7775"/>
                </a:lnTo>
                <a:lnTo>
                  <a:pt x="224368" y="8217"/>
                </a:lnTo>
                <a:lnTo>
                  <a:pt x="233369" y="8413"/>
                </a:lnTo>
                <a:lnTo>
                  <a:pt x="265716" y="8569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SMARTPenAnnotation1090"/>
          <p:cNvSpPr/>
          <p:nvPr/>
        </p:nvSpPr>
        <p:spPr>
          <a:xfrm>
            <a:off x="7752397" y="3754754"/>
            <a:ext cx="34291" cy="265749"/>
          </a:xfrm>
          <a:custGeom>
            <a:avLst/>
            <a:gdLst/>
            <a:ahLst/>
            <a:cxnLst/>
            <a:rect l="0" t="0" r="0" b="0"/>
            <a:pathLst>
              <a:path w="34291" h="265749">
                <a:moveTo>
                  <a:pt x="0" y="0"/>
                </a:moveTo>
                <a:lnTo>
                  <a:pt x="0" y="40551"/>
                </a:lnTo>
                <a:lnTo>
                  <a:pt x="953" y="46084"/>
                </a:lnTo>
                <a:lnTo>
                  <a:pt x="2540" y="51678"/>
                </a:lnTo>
                <a:lnTo>
                  <a:pt x="4551" y="57312"/>
                </a:lnTo>
                <a:lnTo>
                  <a:pt x="5892" y="62973"/>
                </a:lnTo>
                <a:lnTo>
                  <a:pt x="6785" y="68652"/>
                </a:lnTo>
                <a:lnTo>
                  <a:pt x="7381" y="74344"/>
                </a:lnTo>
                <a:lnTo>
                  <a:pt x="7778" y="80042"/>
                </a:lnTo>
                <a:lnTo>
                  <a:pt x="8043" y="85747"/>
                </a:lnTo>
                <a:lnTo>
                  <a:pt x="8219" y="91455"/>
                </a:lnTo>
                <a:lnTo>
                  <a:pt x="9290" y="97165"/>
                </a:lnTo>
                <a:lnTo>
                  <a:pt x="10956" y="102877"/>
                </a:lnTo>
                <a:lnTo>
                  <a:pt x="13019" y="108590"/>
                </a:lnTo>
                <a:lnTo>
                  <a:pt x="14394" y="115256"/>
                </a:lnTo>
                <a:lnTo>
                  <a:pt x="15311" y="122557"/>
                </a:lnTo>
                <a:lnTo>
                  <a:pt x="15923" y="130283"/>
                </a:lnTo>
                <a:lnTo>
                  <a:pt x="17283" y="137338"/>
                </a:lnTo>
                <a:lnTo>
                  <a:pt x="19142" y="143946"/>
                </a:lnTo>
                <a:lnTo>
                  <a:pt x="21334" y="150257"/>
                </a:lnTo>
                <a:lnTo>
                  <a:pt x="22795" y="156369"/>
                </a:lnTo>
                <a:lnTo>
                  <a:pt x="23770" y="162349"/>
                </a:lnTo>
                <a:lnTo>
                  <a:pt x="24419" y="168240"/>
                </a:lnTo>
                <a:lnTo>
                  <a:pt x="25804" y="174073"/>
                </a:lnTo>
                <a:lnTo>
                  <a:pt x="27680" y="179866"/>
                </a:lnTo>
                <a:lnTo>
                  <a:pt x="29883" y="185634"/>
                </a:lnTo>
                <a:lnTo>
                  <a:pt x="31353" y="191384"/>
                </a:lnTo>
                <a:lnTo>
                  <a:pt x="32332" y="197122"/>
                </a:lnTo>
                <a:lnTo>
                  <a:pt x="32985" y="202852"/>
                </a:lnTo>
                <a:lnTo>
                  <a:pt x="33420" y="208578"/>
                </a:lnTo>
                <a:lnTo>
                  <a:pt x="33709" y="214299"/>
                </a:lnTo>
                <a:lnTo>
                  <a:pt x="34119" y="228914"/>
                </a:lnTo>
                <a:lnTo>
                  <a:pt x="34283" y="256106"/>
                </a:lnTo>
                <a:lnTo>
                  <a:pt x="34290" y="265748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6" name="SMARTPenAnnotation1091"/>
          <p:cNvSpPr/>
          <p:nvPr/>
        </p:nvSpPr>
        <p:spPr>
          <a:xfrm>
            <a:off x="7829550" y="3703320"/>
            <a:ext cx="145220" cy="325756"/>
          </a:xfrm>
          <a:custGeom>
            <a:avLst/>
            <a:gdLst/>
            <a:ahLst/>
            <a:cxnLst/>
            <a:rect l="0" t="0" r="0" b="0"/>
            <a:pathLst>
              <a:path w="145220" h="325756">
                <a:moveTo>
                  <a:pt x="0" y="0"/>
                </a:moveTo>
                <a:lnTo>
                  <a:pt x="0" y="4550"/>
                </a:lnTo>
                <a:lnTo>
                  <a:pt x="952" y="5891"/>
                </a:lnTo>
                <a:lnTo>
                  <a:pt x="2540" y="6785"/>
                </a:lnTo>
                <a:lnTo>
                  <a:pt x="6844" y="7778"/>
                </a:lnTo>
                <a:lnTo>
                  <a:pt x="9325" y="8042"/>
                </a:lnTo>
                <a:lnTo>
                  <a:pt x="11931" y="8219"/>
                </a:lnTo>
                <a:lnTo>
                  <a:pt x="14622" y="9289"/>
                </a:lnTo>
                <a:lnTo>
                  <a:pt x="17367" y="10955"/>
                </a:lnTo>
                <a:lnTo>
                  <a:pt x="20151" y="13019"/>
                </a:lnTo>
                <a:lnTo>
                  <a:pt x="23911" y="15346"/>
                </a:lnTo>
                <a:lnTo>
                  <a:pt x="28323" y="17851"/>
                </a:lnTo>
                <a:lnTo>
                  <a:pt x="33170" y="20473"/>
                </a:lnTo>
                <a:lnTo>
                  <a:pt x="37352" y="23173"/>
                </a:lnTo>
                <a:lnTo>
                  <a:pt x="41095" y="25926"/>
                </a:lnTo>
                <a:lnTo>
                  <a:pt x="44542" y="28714"/>
                </a:lnTo>
                <a:lnTo>
                  <a:pt x="49696" y="32478"/>
                </a:lnTo>
                <a:lnTo>
                  <a:pt x="63044" y="41739"/>
                </a:lnTo>
                <a:lnTo>
                  <a:pt x="68700" y="45924"/>
                </a:lnTo>
                <a:lnTo>
                  <a:pt x="73422" y="49666"/>
                </a:lnTo>
                <a:lnTo>
                  <a:pt x="77523" y="53113"/>
                </a:lnTo>
                <a:lnTo>
                  <a:pt x="82161" y="57316"/>
                </a:lnTo>
                <a:lnTo>
                  <a:pt x="92397" y="67066"/>
                </a:lnTo>
                <a:lnTo>
                  <a:pt x="108868" y="83265"/>
                </a:lnTo>
                <a:lnTo>
                  <a:pt x="113536" y="88848"/>
                </a:lnTo>
                <a:lnTo>
                  <a:pt x="117600" y="94474"/>
                </a:lnTo>
                <a:lnTo>
                  <a:pt x="121263" y="100130"/>
                </a:lnTo>
                <a:lnTo>
                  <a:pt x="124656" y="106758"/>
                </a:lnTo>
                <a:lnTo>
                  <a:pt x="127872" y="114034"/>
                </a:lnTo>
                <a:lnTo>
                  <a:pt x="130967" y="121743"/>
                </a:lnTo>
                <a:lnTo>
                  <a:pt x="133984" y="128787"/>
                </a:lnTo>
                <a:lnTo>
                  <a:pt x="139876" y="141693"/>
                </a:lnTo>
                <a:lnTo>
                  <a:pt x="141828" y="148755"/>
                </a:lnTo>
                <a:lnTo>
                  <a:pt x="143130" y="156320"/>
                </a:lnTo>
                <a:lnTo>
                  <a:pt x="143997" y="164221"/>
                </a:lnTo>
                <a:lnTo>
                  <a:pt x="144576" y="172345"/>
                </a:lnTo>
                <a:lnTo>
                  <a:pt x="144960" y="180619"/>
                </a:lnTo>
                <a:lnTo>
                  <a:pt x="145219" y="188993"/>
                </a:lnTo>
                <a:lnTo>
                  <a:pt x="144436" y="196480"/>
                </a:lnTo>
                <a:lnTo>
                  <a:pt x="142964" y="203377"/>
                </a:lnTo>
                <a:lnTo>
                  <a:pt x="141030" y="209879"/>
                </a:lnTo>
                <a:lnTo>
                  <a:pt x="139739" y="217072"/>
                </a:lnTo>
                <a:lnTo>
                  <a:pt x="138880" y="224725"/>
                </a:lnTo>
                <a:lnTo>
                  <a:pt x="138307" y="232684"/>
                </a:lnTo>
                <a:lnTo>
                  <a:pt x="136971" y="240847"/>
                </a:lnTo>
                <a:lnTo>
                  <a:pt x="135129" y="249147"/>
                </a:lnTo>
                <a:lnTo>
                  <a:pt x="132949" y="257538"/>
                </a:lnTo>
                <a:lnTo>
                  <a:pt x="130542" y="265037"/>
                </a:lnTo>
                <a:lnTo>
                  <a:pt x="127985" y="271941"/>
                </a:lnTo>
                <a:lnTo>
                  <a:pt x="125328" y="278449"/>
                </a:lnTo>
                <a:lnTo>
                  <a:pt x="122377" y="288220"/>
                </a:lnTo>
                <a:lnTo>
                  <a:pt x="120112" y="296690"/>
                </a:lnTo>
                <a:lnTo>
                  <a:pt x="115930" y="306804"/>
                </a:lnTo>
                <a:lnTo>
                  <a:pt x="113482" y="311216"/>
                </a:lnTo>
                <a:lnTo>
                  <a:pt x="110897" y="315110"/>
                </a:lnTo>
                <a:lnTo>
                  <a:pt x="104455" y="323652"/>
                </a:lnTo>
                <a:lnTo>
                  <a:pt x="102974" y="324353"/>
                </a:lnTo>
                <a:lnTo>
                  <a:pt x="98788" y="325132"/>
                </a:lnTo>
                <a:lnTo>
                  <a:pt x="94297" y="32575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7" name="SMARTPenAnnotation1092"/>
          <p:cNvSpPr/>
          <p:nvPr/>
        </p:nvSpPr>
        <p:spPr>
          <a:xfrm>
            <a:off x="8112442" y="3823335"/>
            <a:ext cx="188596" cy="8573"/>
          </a:xfrm>
          <a:custGeom>
            <a:avLst/>
            <a:gdLst/>
            <a:ahLst/>
            <a:cxnLst/>
            <a:rect l="0" t="0" r="0" b="0"/>
            <a:pathLst>
              <a:path w="188596" h="8573">
                <a:moveTo>
                  <a:pt x="0" y="8572"/>
                </a:moveTo>
                <a:lnTo>
                  <a:pt x="49953" y="8572"/>
                </a:lnTo>
                <a:lnTo>
                  <a:pt x="55209" y="7619"/>
                </a:lnTo>
                <a:lnTo>
                  <a:pt x="60618" y="6032"/>
                </a:lnTo>
                <a:lnTo>
                  <a:pt x="66130" y="4021"/>
                </a:lnTo>
                <a:lnTo>
                  <a:pt x="71709" y="2681"/>
                </a:lnTo>
                <a:lnTo>
                  <a:pt x="77334" y="1787"/>
                </a:lnTo>
                <a:lnTo>
                  <a:pt x="82988" y="1191"/>
                </a:lnTo>
                <a:lnTo>
                  <a:pt x="87711" y="794"/>
                </a:lnTo>
                <a:lnTo>
                  <a:pt x="91811" y="529"/>
                </a:lnTo>
                <a:lnTo>
                  <a:pt x="95498" y="352"/>
                </a:lnTo>
                <a:lnTo>
                  <a:pt x="104673" y="157"/>
                </a:lnTo>
                <a:lnTo>
                  <a:pt x="188595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SMARTPenAnnotation1093"/>
          <p:cNvSpPr/>
          <p:nvPr/>
        </p:nvSpPr>
        <p:spPr>
          <a:xfrm>
            <a:off x="8129587" y="3900487"/>
            <a:ext cx="231458" cy="8574"/>
          </a:xfrm>
          <a:custGeom>
            <a:avLst/>
            <a:gdLst/>
            <a:ahLst/>
            <a:cxnLst/>
            <a:rect l="0" t="0" r="0" b="0"/>
            <a:pathLst>
              <a:path w="231458" h="8574">
                <a:moveTo>
                  <a:pt x="0" y="8573"/>
                </a:moveTo>
                <a:lnTo>
                  <a:pt x="4551" y="8573"/>
                </a:lnTo>
                <a:lnTo>
                  <a:pt x="6844" y="7620"/>
                </a:lnTo>
                <a:lnTo>
                  <a:pt x="9325" y="6033"/>
                </a:lnTo>
                <a:lnTo>
                  <a:pt x="11932" y="4022"/>
                </a:lnTo>
                <a:lnTo>
                  <a:pt x="15574" y="2681"/>
                </a:lnTo>
                <a:lnTo>
                  <a:pt x="19907" y="1787"/>
                </a:lnTo>
                <a:lnTo>
                  <a:pt x="24702" y="1192"/>
                </a:lnTo>
                <a:lnTo>
                  <a:pt x="28851" y="795"/>
                </a:lnTo>
                <a:lnTo>
                  <a:pt x="32569" y="530"/>
                </a:lnTo>
                <a:lnTo>
                  <a:pt x="36000" y="353"/>
                </a:lnTo>
                <a:lnTo>
                  <a:pt x="44893" y="157"/>
                </a:lnTo>
                <a:lnTo>
                  <a:pt x="231457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9" name="SMARTPenAnnotation1094"/>
          <p:cNvSpPr/>
          <p:nvPr/>
        </p:nvSpPr>
        <p:spPr>
          <a:xfrm>
            <a:off x="8455460" y="3737619"/>
            <a:ext cx="221062" cy="231402"/>
          </a:xfrm>
          <a:custGeom>
            <a:avLst/>
            <a:gdLst/>
            <a:ahLst/>
            <a:cxnLst/>
            <a:rect l="0" t="0" r="0" b="0"/>
            <a:pathLst>
              <a:path w="221062" h="231402">
                <a:moveTo>
                  <a:pt x="59890" y="8563"/>
                </a:moveTo>
                <a:lnTo>
                  <a:pt x="59890" y="22"/>
                </a:lnTo>
                <a:lnTo>
                  <a:pt x="55339" y="0"/>
                </a:lnTo>
                <a:lnTo>
                  <a:pt x="53998" y="949"/>
                </a:lnTo>
                <a:lnTo>
                  <a:pt x="53105" y="2535"/>
                </a:lnTo>
                <a:lnTo>
                  <a:pt x="52112" y="6836"/>
                </a:lnTo>
                <a:lnTo>
                  <a:pt x="51671" y="11923"/>
                </a:lnTo>
                <a:lnTo>
                  <a:pt x="50600" y="14613"/>
                </a:lnTo>
                <a:lnTo>
                  <a:pt x="44543" y="23902"/>
                </a:lnTo>
                <a:lnTo>
                  <a:pt x="42038" y="28314"/>
                </a:lnTo>
                <a:lnTo>
                  <a:pt x="39417" y="33160"/>
                </a:lnTo>
                <a:lnTo>
                  <a:pt x="36716" y="37344"/>
                </a:lnTo>
                <a:lnTo>
                  <a:pt x="31175" y="44532"/>
                </a:lnTo>
                <a:lnTo>
                  <a:pt x="28364" y="48735"/>
                </a:lnTo>
                <a:lnTo>
                  <a:pt x="25538" y="53442"/>
                </a:lnTo>
                <a:lnTo>
                  <a:pt x="22701" y="58484"/>
                </a:lnTo>
                <a:lnTo>
                  <a:pt x="17008" y="69168"/>
                </a:lnTo>
                <a:lnTo>
                  <a:pt x="14157" y="74684"/>
                </a:lnTo>
                <a:lnTo>
                  <a:pt x="12256" y="80266"/>
                </a:lnTo>
                <a:lnTo>
                  <a:pt x="10989" y="85893"/>
                </a:lnTo>
                <a:lnTo>
                  <a:pt x="10144" y="91548"/>
                </a:lnTo>
                <a:lnTo>
                  <a:pt x="8628" y="96272"/>
                </a:lnTo>
                <a:lnTo>
                  <a:pt x="6666" y="100373"/>
                </a:lnTo>
                <a:lnTo>
                  <a:pt x="4405" y="104060"/>
                </a:lnTo>
                <a:lnTo>
                  <a:pt x="2897" y="108422"/>
                </a:lnTo>
                <a:lnTo>
                  <a:pt x="1892" y="113236"/>
                </a:lnTo>
                <a:lnTo>
                  <a:pt x="1223" y="118350"/>
                </a:lnTo>
                <a:lnTo>
                  <a:pt x="776" y="123665"/>
                </a:lnTo>
                <a:lnTo>
                  <a:pt x="478" y="129112"/>
                </a:lnTo>
                <a:lnTo>
                  <a:pt x="147" y="140245"/>
                </a:lnTo>
                <a:lnTo>
                  <a:pt x="0" y="151543"/>
                </a:lnTo>
                <a:lnTo>
                  <a:pt x="912" y="156271"/>
                </a:lnTo>
                <a:lnTo>
                  <a:pt x="2474" y="160375"/>
                </a:lnTo>
                <a:lnTo>
                  <a:pt x="4467" y="164064"/>
                </a:lnTo>
                <a:lnTo>
                  <a:pt x="5797" y="168428"/>
                </a:lnTo>
                <a:lnTo>
                  <a:pt x="6683" y="173242"/>
                </a:lnTo>
                <a:lnTo>
                  <a:pt x="7273" y="178357"/>
                </a:lnTo>
                <a:lnTo>
                  <a:pt x="7666" y="182719"/>
                </a:lnTo>
                <a:lnTo>
                  <a:pt x="7929" y="186579"/>
                </a:lnTo>
                <a:lnTo>
                  <a:pt x="8105" y="190105"/>
                </a:lnTo>
                <a:lnTo>
                  <a:pt x="9173" y="194361"/>
                </a:lnTo>
                <a:lnTo>
                  <a:pt x="10840" y="199104"/>
                </a:lnTo>
                <a:lnTo>
                  <a:pt x="12902" y="204170"/>
                </a:lnTo>
                <a:lnTo>
                  <a:pt x="16183" y="208500"/>
                </a:lnTo>
                <a:lnTo>
                  <a:pt x="20274" y="212340"/>
                </a:lnTo>
                <a:lnTo>
                  <a:pt x="24907" y="215852"/>
                </a:lnTo>
                <a:lnTo>
                  <a:pt x="28947" y="219146"/>
                </a:lnTo>
                <a:lnTo>
                  <a:pt x="32594" y="222294"/>
                </a:lnTo>
                <a:lnTo>
                  <a:pt x="35977" y="225345"/>
                </a:lnTo>
                <a:lnTo>
                  <a:pt x="40138" y="227380"/>
                </a:lnTo>
                <a:lnTo>
                  <a:pt x="44817" y="228736"/>
                </a:lnTo>
                <a:lnTo>
                  <a:pt x="49841" y="229640"/>
                </a:lnTo>
                <a:lnTo>
                  <a:pt x="54143" y="230243"/>
                </a:lnTo>
                <a:lnTo>
                  <a:pt x="57964" y="230644"/>
                </a:lnTo>
                <a:lnTo>
                  <a:pt x="61463" y="230912"/>
                </a:lnTo>
                <a:lnTo>
                  <a:pt x="65702" y="231091"/>
                </a:lnTo>
                <a:lnTo>
                  <a:pt x="79815" y="231343"/>
                </a:lnTo>
                <a:lnTo>
                  <a:pt x="87161" y="231401"/>
                </a:lnTo>
                <a:lnTo>
                  <a:pt x="91405" y="230464"/>
                </a:lnTo>
                <a:lnTo>
                  <a:pt x="96141" y="228887"/>
                </a:lnTo>
                <a:lnTo>
                  <a:pt x="101202" y="226883"/>
                </a:lnTo>
                <a:lnTo>
                  <a:pt x="106481" y="224595"/>
                </a:lnTo>
                <a:lnTo>
                  <a:pt x="117427" y="219512"/>
                </a:lnTo>
                <a:lnTo>
                  <a:pt x="134300" y="211296"/>
                </a:lnTo>
                <a:lnTo>
                  <a:pt x="139024" y="208488"/>
                </a:lnTo>
                <a:lnTo>
                  <a:pt x="143126" y="205664"/>
                </a:lnTo>
                <a:lnTo>
                  <a:pt x="146813" y="202829"/>
                </a:lnTo>
                <a:lnTo>
                  <a:pt x="151175" y="199986"/>
                </a:lnTo>
                <a:lnTo>
                  <a:pt x="155990" y="197138"/>
                </a:lnTo>
                <a:lnTo>
                  <a:pt x="161104" y="194288"/>
                </a:lnTo>
                <a:lnTo>
                  <a:pt x="166418" y="190482"/>
                </a:lnTo>
                <a:lnTo>
                  <a:pt x="171867" y="186040"/>
                </a:lnTo>
                <a:lnTo>
                  <a:pt x="177403" y="181173"/>
                </a:lnTo>
                <a:lnTo>
                  <a:pt x="182046" y="176024"/>
                </a:lnTo>
                <a:lnTo>
                  <a:pt x="186095" y="170687"/>
                </a:lnTo>
                <a:lnTo>
                  <a:pt x="189747" y="165223"/>
                </a:lnTo>
                <a:lnTo>
                  <a:pt x="193134" y="160628"/>
                </a:lnTo>
                <a:lnTo>
                  <a:pt x="196344" y="156612"/>
                </a:lnTo>
                <a:lnTo>
                  <a:pt x="199437" y="152983"/>
                </a:lnTo>
                <a:lnTo>
                  <a:pt x="202451" y="148658"/>
                </a:lnTo>
                <a:lnTo>
                  <a:pt x="205412" y="143870"/>
                </a:lnTo>
                <a:lnTo>
                  <a:pt x="208339" y="138772"/>
                </a:lnTo>
                <a:lnTo>
                  <a:pt x="211245" y="134422"/>
                </a:lnTo>
                <a:lnTo>
                  <a:pt x="214133" y="130569"/>
                </a:lnTo>
                <a:lnTo>
                  <a:pt x="217011" y="127048"/>
                </a:lnTo>
                <a:lnTo>
                  <a:pt x="218929" y="122795"/>
                </a:lnTo>
                <a:lnTo>
                  <a:pt x="220208" y="118056"/>
                </a:lnTo>
                <a:lnTo>
                  <a:pt x="221061" y="112990"/>
                </a:lnTo>
                <a:lnTo>
                  <a:pt x="220677" y="108661"/>
                </a:lnTo>
                <a:lnTo>
                  <a:pt x="219470" y="104823"/>
                </a:lnTo>
                <a:lnTo>
                  <a:pt x="216539" y="98018"/>
                </a:lnTo>
                <a:lnTo>
                  <a:pt x="215237" y="91818"/>
                </a:lnTo>
                <a:lnTo>
                  <a:pt x="213937" y="87879"/>
                </a:lnTo>
                <a:lnTo>
                  <a:pt x="212117" y="83348"/>
                </a:lnTo>
                <a:lnTo>
                  <a:pt x="209952" y="78422"/>
                </a:lnTo>
                <a:lnTo>
                  <a:pt x="207557" y="74186"/>
                </a:lnTo>
                <a:lnTo>
                  <a:pt x="205007" y="70409"/>
                </a:lnTo>
                <a:lnTo>
                  <a:pt x="199633" y="63673"/>
                </a:lnTo>
                <a:lnTo>
                  <a:pt x="194070" y="57504"/>
                </a:lnTo>
                <a:lnTo>
                  <a:pt x="188424" y="51587"/>
                </a:lnTo>
                <a:lnTo>
                  <a:pt x="181786" y="45783"/>
                </a:lnTo>
                <a:lnTo>
                  <a:pt x="177349" y="42901"/>
                </a:lnTo>
                <a:lnTo>
                  <a:pt x="172485" y="40028"/>
                </a:lnTo>
                <a:lnTo>
                  <a:pt x="167339" y="37159"/>
                </a:lnTo>
                <a:lnTo>
                  <a:pt x="156539" y="31433"/>
                </a:lnTo>
                <a:lnTo>
                  <a:pt x="139751" y="22853"/>
                </a:lnTo>
                <a:lnTo>
                  <a:pt x="135037" y="20948"/>
                </a:lnTo>
                <a:lnTo>
                  <a:pt x="130943" y="19677"/>
                </a:lnTo>
                <a:lnTo>
                  <a:pt x="127261" y="18830"/>
                </a:lnTo>
                <a:lnTo>
                  <a:pt x="122901" y="18265"/>
                </a:lnTo>
                <a:lnTo>
                  <a:pt x="118090" y="17888"/>
                </a:lnTo>
                <a:lnTo>
                  <a:pt x="112977" y="17638"/>
                </a:lnTo>
                <a:lnTo>
                  <a:pt x="102216" y="17359"/>
                </a:lnTo>
                <a:lnTo>
                  <a:pt x="51317" y="1713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SMARTPenAnnotation1095"/>
          <p:cNvSpPr/>
          <p:nvPr/>
        </p:nvSpPr>
        <p:spPr>
          <a:xfrm>
            <a:off x="4487581" y="4260563"/>
            <a:ext cx="161572" cy="471458"/>
          </a:xfrm>
          <a:custGeom>
            <a:avLst/>
            <a:gdLst/>
            <a:ahLst/>
            <a:cxnLst/>
            <a:rect l="0" t="0" r="0" b="0"/>
            <a:pathLst>
              <a:path w="161572" h="471458">
                <a:moveTo>
                  <a:pt x="152998" y="8541"/>
                </a:moveTo>
                <a:lnTo>
                  <a:pt x="152998" y="3991"/>
                </a:lnTo>
                <a:lnTo>
                  <a:pt x="152046" y="2650"/>
                </a:lnTo>
                <a:lnTo>
                  <a:pt x="150459" y="1757"/>
                </a:lnTo>
                <a:lnTo>
                  <a:pt x="144531" y="0"/>
                </a:lnTo>
                <a:lnTo>
                  <a:pt x="139906" y="4529"/>
                </a:lnTo>
                <a:lnTo>
                  <a:pt x="124027" y="20369"/>
                </a:lnTo>
                <a:lnTo>
                  <a:pt x="121302" y="22142"/>
                </a:lnTo>
                <a:lnTo>
                  <a:pt x="118533" y="23323"/>
                </a:lnTo>
                <a:lnTo>
                  <a:pt x="115733" y="24111"/>
                </a:lnTo>
                <a:lnTo>
                  <a:pt x="112915" y="25589"/>
                </a:lnTo>
                <a:lnTo>
                  <a:pt x="110084" y="27526"/>
                </a:lnTo>
                <a:lnTo>
                  <a:pt x="107243" y="29771"/>
                </a:lnTo>
                <a:lnTo>
                  <a:pt x="104398" y="32219"/>
                </a:lnTo>
                <a:lnTo>
                  <a:pt x="101548" y="34804"/>
                </a:lnTo>
                <a:lnTo>
                  <a:pt x="95841" y="40216"/>
                </a:lnTo>
                <a:lnTo>
                  <a:pt x="90131" y="45797"/>
                </a:lnTo>
                <a:lnTo>
                  <a:pt x="87274" y="49571"/>
                </a:lnTo>
                <a:lnTo>
                  <a:pt x="84417" y="53992"/>
                </a:lnTo>
                <a:lnTo>
                  <a:pt x="81560" y="58844"/>
                </a:lnTo>
                <a:lnTo>
                  <a:pt x="78703" y="63032"/>
                </a:lnTo>
                <a:lnTo>
                  <a:pt x="75845" y="66776"/>
                </a:lnTo>
                <a:lnTo>
                  <a:pt x="72988" y="70224"/>
                </a:lnTo>
                <a:lnTo>
                  <a:pt x="69178" y="73476"/>
                </a:lnTo>
                <a:lnTo>
                  <a:pt x="64733" y="76596"/>
                </a:lnTo>
                <a:lnTo>
                  <a:pt x="59865" y="79629"/>
                </a:lnTo>
                <a:lnTo>
                  <a:pt x="56619" y="82603"/>
                </a:lnTo>
                <a:lnTo>
                  <a:pt x="54456" y="85538"/>
                </a:lnTo>
                <a:lnTo>
                  <a:pt x="51099" y="91340"/>
                </a:lnTo>
                <a:lnTo>
                  <a:pt x="46432" y="97093"/>
                </a:lnTo>
                <a:lnTo>
                  <a:pt x="44807" y="99961"/>
                </a:lnTo>
                <a:lnTo>
                  <a:pt x="41567" y="108548"/>
                </a:lnTo>
                <a:lnTo>
                  <a:pt x="37433" y="114266"/>
                </a:lnTo>
                <a:lnTo>
                  <a:pt x="32421" y="119983"/>
                </a:lnTo>
                <a:lnTo>
                  <a:pt x="29751" y="122841"/>
                </a:lnTo>
                <a:lnTo>
                  <a:pt x="27971" y="125699"/>
                </a:lnTo>
                <a:lnTo>
                  <a:pt x="24514" y="135224"/>
                </a:lnTo>
                <a:lnTo>
                  <a:pt x="20329" y="144537"/>
                </a:lnTo>
                <a:lnTo>
                  <a:pt x="17835" y="152487"/>
                </a:lnTo>
                <a:lnTo>
                  <a:pt x="15773" y="160147"/>
                </a:lnTo>
                <a:lnTo>
                  <a:pt x="11682" y="169902"/>
                </a:lnTo>
                <a:lnTo>
                  <a:pt x="9229" y="180588"/>
                </a:lnTo>
                <a:lnTo>
                  <a:pt x="7186" y="191686"/>
                </a:lnTo>
                <a:lnTo>
                  <a:pt x="3103" y="202969"/>
                </a:lnTo>
                <a:lnTo>
                  <a:pt x="653" y="214334"/>
                </a:lnTo>
                <a:lnTo>
                  <a:pt x="0" y="220032"/>
                </a:lnTo>
                <a:lnTo>
                  <a:pt x="517" y="224783"/>
                </a:lnTo>
                <a:lnTo>
                  <a:pt x="1815" y="228902"/>
                </a:lnTo>
                <a:lnTo>
                  <a:pt x="3632" y="232601"/>
                </a:lnTo>
                <a:lnTo>
                  <a:pt x="5651" y="241791"/>
                </a:lnTo>
                <a:lnTo>
                  <a:pt x="6787" y="255135"/>
                </a:lnTo>
                <a:lnTo>
                  <a:pt x="7124" y="267661"/>
                </a:lnTo>
                <a:lnTo>
                  <a:pt x="7171" y="272728"/>
                </a:lnTo>
                <a:lnTo>
                  <a:pt x="8155" y="277058"/>
                </a:lnTo>
                <a:lnTo>
                  <a:pt x="11789" y="284410"/>
                </a:lnTo>
                <a:lnTo>
                  <a:pt x="16579" y="293393"/>
                </a:lnTo>
                <a:lnTo>
                  <a:pt x="20930" y="302782"/>
                </a:lnTo>
                <a:lnTo>
                  <a:pt x="24332" y="314375"/>
                </a:lnTo>
                <a:lnTo>
                  <a:pt x="28504" y="324173"/>
                </a:lnTo>
                <a:lnTo>
                  <a:pt x="33532" y="332337"/>
                </a:lnTo>
                <a:lnTo>
                  <a:pt x="36207" y="335848"/>
                </a:lnTo>
                <a:lnTo>
                  <a:pt x="37990" y="340093"/>
                </a:lnTo>
                <a:lnTo>
                  <a:pt x="41452" y="354217"/>
                </a:lnTo>
                <a:lnTo>
                  <a:pt x="45637" y="361566"/>
                </a:lnTo>
                <a:lnTo>
                  <a:pt x="50672" y="370546"/>
                </a:lnTo>
                <a:lnTo>
                  <a:pt x="53349" y="375608"/>
                </a:lnTo>
                <a:lnTo>
                  <a:pt x="56085" y="379935"/>
                </a:lnTo>
                <a:lnTo>
                  <a:pt x="58862" y="383772"/>
                </a:lnTo>
                <a:lnTo>
                  <a:pt x="61666" y="387283"/>
                </a:lnTo>
                <a:lnTo>
                  <a:pt x="64488" y="390575"/>
                </a:lnTo>
                <a:lnTo>
                  <a:pt x="67321" y="393724"/>
                </a:lnTo>
                <a:lnTo>
                  <a:pt x="73010" y="399761"/>
                </a:lnTo>
                <a:lnTo>
                  <a:pt x="90135" y="417141"/>
                </a:lnTo>
                <a:lnTo>
                  <a:pt x="104421" y="431448"/>
                </a:lnTo>
                <a:lnTo>
                  <a:pt x="107279" y="433354"/>
                </a:lnTo>
                <a:lnTo>
                  <a:pt x="110136" y="434625"/>
                </a:lnTo>
                <a:lnTo>
                  <a:pt x="112993" y="435472"/>
                </a:lnTo>
                <a:lnTo>
                  <a:pt x="115851" y="436990"/>
                </a:lnTo>
                <a:lnTo>
                  <a:pt x="118709" y="438954"/>
                </a:lnTo>
                <a:lnTo>
                  <a:pt x="121566" y="441215"/>
                </a:lnTo>
                <a:lnTo>
                  <a:pt x="123471" y="443676"/>
                </a:lnTo>
                <a:lnTo>
                  <a:pt x="124741" y="446269"/>
                </a:lnTo>
                <a:lnTo>
                  <a:pt x="125588" y="448949"/>
                </a:lnTo>
                <a:lnTo>
                  <a:pt x="127105" y="450737"/>
                </a:lnTo>
                <a:lnTo>
                  <a:pt x="129068" y="451928"/>
                </a:lnTo>
                <a:lnTo>
                  <a:pt x="131330" y="452723"/>
                </a:lnTo>
                <a:lnTo>
                  <a:pt x="133790" y="454205"/>
                </a:lnTo>
                <a:lnTo>
                  <a:pt x="136383" y="456145"/>
                </a:lnTo>
                <a:lnTo>
                  <a:pt x="142837" y="461553"/>
                </a:lnTo>
                <a:lnTo>
                  <a:pt x="146260" y="462292"/>
                </a:lnTo>
                <a:lnTo>
                  <a:pt x="148506" y="462490"/>
                </a:lnTo>
                <a:lnTo>
                  <a:pt x="150004" y="463574"/>
                </a:lnTo>
                <a:lnTo>
                  <a:pt x="151002" y="465249"/>
                </a:lnTo>
                <a:lnTo>
                  <a:pt x="152882" y="471093"/>
                </a:lnTo>
                <a:lnTo>
                  <a:pt x="157515" y="471349"/>
                </a:lnTo>
                <a:lnTo>
                  <a:pt x="161571" y="47145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SMARTPenAnnotation1096"/>
          <p:cNvSpPr/>
          <p:nvPr/>
        </p:nvSpPr>
        <p:spPr>
          <a:xfrm>
            <a:off x="4769167" y="4346383"/>
            <a:ext cx="158883" cy="304487"/>
          </a:xfrm>
          <a:custGeom>
            <a:avLst/>
            <a:gdLst/>
            <a:ahLst/>
            <a:cxnLst/>
            <a:rect l="0" t="0" r="0" b="0"/>
            <a:pathLst>
              <a:path w="158883" h="304487">
                <a:moveTo>
                  <a:pt x="0" y="59882"/>
                </a:moveTo>
                <a:lnTo>
                  <a:pt x="0" y="47111"/>
                </a:lnTo>
                <a:lnTo>
                  <a:pt x="953" y="44701"/>
                </a:lnTo>
                <a:lnTo>
                  <a:pt x="4551" y="39482"/>
                </a:lnTo>
                <a:lnTo>
                  <a:pt x="6844" y="37709"/>
                </a:lnTo>
                <a:lnTo>
                  <a:pt x="9325" y="36528"/>
                </a:lnTo>
                <a:lnTo>
                  <a:pt x="11932" y="35740"/>
                </a:lnTo>
                <a:lnTo>
                  <a:pt x="15574" y="34262"/>
                </a:lnTo>
                <a:lnTo>
                  <a:pt x="19908" y="32324"/>
                </a:lnTo>
                <a:lnTo>
                  <a:pt x="24702" y="30080"/>
                </a:lnTo>
                <a:lnTo>
                  <a:pt x="29803" y="26679"/>
                </a:lnTo>
                <a:lnTo>
                  <a:pt x="35109" y="22507"/>
                </a:lnTo>
                <a:lnTo>
                  <a:pt x="40551" y="17820"/>
                </a:lnTo>
                <a:lnTo>
                  <a:pt x="46084" y="14695"/>
                </a:lnTo>
                <a:lnTo>
                  <a:pt x="51678" y="12612"/>
                </a:lnTo>
                <a:lnTo>
                  <a:pt x="57312" y="11224"/>
                </a:lnTo>
                <a:lnTo>
                  <a:pt x="62973" y="9346"/>
                </a:lnTo>
                <a:lnTo>
                  <a:pt x="68652" y="7141"/>
                </a:lnTo>
                <a:lnTo>
                  <a:pt x="74343" y="4719"/>
                </a:lnTo>
                <a:lnTo>
                  <a:pt x="80042" y="3104"/>
                </a:lnTo>
                <a:lnTo>
                  <a:pt x="85746" y="2027"/>
                </a:lnTo>
                <a:lnTo>
                  <a:pt x="91454" y="1310"/>
                </a:lnTo>
                <a:lnTo>
                  <a:pt x="97165" y="831"/>
                </a:lnTo>
                <a:lnTo>
                  <a:pt x="102876" y="512"/>
                </a:lnTo>
                <a:lnTo>
                  <a:pt x="113351" y="158"/>
                </a:lnTo>
                <a:lnTo>
                  <a:pt x="121181" y="0"/>
                </a:lnTo>
                <a:lnTo>
                  <a:pt x="125554" y="911"/>
                </a:lnTo>
                <a:lnTo>
                  <a:pt x="130375" y="2470"/>
                </a:lnTo>
                <a:lnTo>
                  <a:pt x="142699" y="7266"/>
                </a:lnTo>
                <a:lnTo>
                  <a:pt x="143710" y="8612"/>
                </a:lnTo>
                <a:lnTo>
                  <a:pt x="144834" y="12648"/>
                </a:lnTo>
                <a:lnTo>
                  <a:pt x="145333" y="20156"/>
                </a:lnTo>
                <a:lnTo>
                  <a:pt x="145555" y="29843"/>
                </a:lnTo>
                <a:lnTo>
                  <a:pt x="145654" y="40499"/>
                </a:lnTo>
                <a:lnTo>
                  <a:pt x="143775" y="46007"/>
                </a:lnTo>
                <a:lnTo>
                  <a:pt x="140617" y="51585"/>
                </a:lnTo>
                <a:lnTo>
                  <a:pt x="136607" y="57208"/>
                </a:lnTo>
                <a:lnTo>
                  <a:pt x="132981" y="62861"/>
                </a:lnTo>
                <a:lnTo>
                  <a:pt x="129612" y="68536"/>
                </a:lnTo>
                <a:lnTo>
                  <a:pt x="126413" y="74223"/>
                </a:lnTo>
                <a:lnTo>
                  <a:pt x="122375" y="79920"/>
                </a:lnTo>
                <a:lnTo>
                  <a:pt x="117779" y="85623"/>
                </a:lnTo>
                <a:lnTo>
                  <a:pt x="112809" y="91331"/>
                </a:lnTo>
                <a:lnTo>
                  <a:pt x="108544" y="97040"/>
                </a:lnTo>
                <a:lnTo>
                  <a:pt x="104747" y="102752"/>
                </a:lnTo>
                <a:lnTo>
                  <a:pt x="101264" y="108464"/>
                </a:lnTo>
                <a:lnTo>
                  <a:pt x="97037" y="114177"/>
                </a:lnTo>
                <a:lnTo>
                  <a:pt x="92314" y="119891"/>
                </a:lnTo>
                <a:lnTo>
                  <a:pt x="82938" y="130368"/>
                </a:lnTo>
                <a:lnTo>
                  <a:pt x="75596" y="138199"/>
                </a:lnTo>
                <a:lnTo>
                  <a:pt x="66108" y="147963"/>
                </a:lnTo>
                <a:lnTo>
                  <a:pt x="63122" y="150035"/>
                </a:lnTo>
                <a:lnTo>
                  <a:pt x="60179" y="151416"/>
                </a:lnTo>
                <a:lnTo>
                  <a:pt x="53162" y="153633"/>
                </a:lnTo>
                <a:lnTo>
                  <a:pt x="49663" y="153937"/>
                </a:lnTo>
                <a:lnTo>
                  <a:pt x="42981" y="154175"/>
                </a:lnTo>
                <a:lnTo>
                  <a:pt x="47449" y="154178"/>
                </a:lnTo>
                <a:lnTo>
                  <a:pt x="48777" y="153226"/>
                </a:lnTo>
                <a:lnTo>
                  <a:pt x="49663" y="151639"/>
                </a:lnTo>
                <a:lnTo>
                  <a:pt x="50253" y="149628"/>
                </a:lnTo>
                <a:lnTo>
                  <a:pt x="51600" y="148287"/>
                </a:lnTo>
                <a:lnTo>
                  <a:pt x="53450" y="147394"/>
                </a:lnTo>
                <a:lnTo>
                  <a:pt x="55636" y="146798"/>
                </a:lnTo>
                <a:lnTo>
                  <a:pt x="58998" y="145449"/>
                </a:lnTo>
                <a:lnTo>
                  <a:pt x="63145" y="143596"/>
                </a:lnTo>
                <a:lnTo>
                  <a:pt x="67814" y="141409"/>
                </a:lnTo>
                <a:lnTo>
                  <a:pt x="72832" y="139950"/>
                </a:lnTo>
                <a:lnTo>
                  <a:pt x="78082" y="138978"/>
                </a:lnTo>
                <a:lnTo>
                  <a:pt x="83487" y="138331"/>
                </a:lnTo>
                <a:lnTo>
                  <a:pt x="88043" y="137899"/>
                </a:lnTo>
                <a:lnTo>
                  <a:pt x="92033" y="137610"/>
                </a:lnTo>
                <a:lnTo>
                  <a:pt x="95645" y="137418"/>
                </a:lnTo>
                <a:lnTo>
                  <a:pt x="104739" y="137205"/>
                </a:lnTo>
                <a:lnTo>
                  <a:pt x="109831" y="137148"/>
                </a:lnTo>
                <a:lnTo>
                  <a:pt x="115130" y="138062"/>
                </a:lnTo>
                <a:lnTo>
                  <a:pt x="120569" y="139624"/>
                </a:lnTo>
                <a:lnTo>
                  <a:pt x="126100" y="141619"/>
                </a:lnTo>
                <a:lnTo>
                  <a:pt x="130738" y="143900"/>
                </a:lnTo>
                <a:lnTo>
                  <a:pt x="134784" y="146374"/>
                </a:lnTo>
                <a:lnTo>
                  <a:pt x="138433" y="148975"/>
                </a:lnTo>
                <a:lnTo>
                  <a:pt x="141819" y="151663"/>
                </a:lnTo>
                <a:lnTo>
                  <a:pt x="145029" y="154407"/>
                </a:lnTo>
                <a:lnTo>
                  <a:pt x="148121" y="157188"/>
                </a:lnTo>
                <a:lnTo>
                  <a:pt x="150183" y="160948"/>
                </a:lnTo>
                <a:lnTo>
                  <a:pt x="154036" y="175340"/>
                </a:lnTo>
                <a:lnTo>
                  <a:pt x="156031" y="180669"/>
                </a:lnTo>
                <a:lnTo>
                  <a:pt x="158313" y="186127"/>
                </a:lnTo>
                <a:lnTo>
                  <a:pt x="158882" y="191670"/>
                </a:lnTo>
                <a:lnTo>
                  <a:pt x="158309" y="197271"/>
                </a:lnTo>
                <a:lnTo>
                  <a:pt x="156974" y="202909"/>
                </a:lnTo>
                <a:lnTo>
                  <a:pt x="156085" y="208573"/>
                </a:lnTo>
                <a:lnTo>
                  <a:pt x="155492" y="214255"/>
                </a:lnTo>
                <a:lnTo>
                  <a:pt x="155096" y="219947"/>
                </a:lnTo>
                <a:lnTo>
                  <a:pt x="153880" y="225647"/>
                </a:lnTo>
                <a:lnTo>
                  <a:pt x="152117" y="231352"/>
                </a:lnTo>
                <a:lnTo>
                  <a:pt x="149989" y="237060"/>
                </a:lnTo>
                <a:lnTo>
                  <a:pt x="146665" y="242770"/>
                </a:lnTo>
                <a:lnTo>
                  <a:pt x="142544" y="248482"/>
                </a:lnTo>
                <a:lnTo>
                  <a:pt x="137892" y="254195"/>
                </a:lnTo>
                <a:lnTo>
                  <a:pt x="133838" y="259909"/>
                </a:lnTo>
                <a:lnTo>
                  <a:pt x="130183" y="265624"/>
                </a:lnTo>
                <a:lnTo>
                  <a:pt x="126793" y="271338"/>
                </a:lnTo>
                <a:lnTo>
                  <a:pt x="123581" y="276100"/>
                </a:lnTo>
                <a:lnTo>
                  <a:pt x="120488" y="280228"/>
                </a:lnTo>
                <a:lnTo>
                  <a:pt x="117473" y="283931"/>
                </a:lnTo>
                <a:lnTo>
                  <a:pt x="114510" y="287353"/>
                </a:lnTo>
                <a:lnTo>
                  <a:pt x="111583" y="290587"/>
                </a:lnTo>
                <a:lnTo>
                  <a:pt x="108678" y="293695"/>
                </a:lnTo>
                <a:lnTo>
                  <a:pt x="104837" y="295767"/>
                </a:lnTo>
                <a:lnTo>
                  <a:pt x="100372" y="297149"/>
                </a:lnTo>
                <a:lnTo>
                  <a:pt x="95489" y="298069"/>
                </a:lnTo>
                <a:lnTo>
                  <a:pt x="91282" y="299636"/>
                </a:lnTo>
                <a:lnTo>
                  <a:pt x="87525" y="301633"/>
                </a:lnTo>
                <a:lnTo>
                  <a:pt x="84067" y="303917"/>
                </a:lnTo>
                <a:lnTo>
                  <a:pt x="80810" y="304486"/>
                </a:lnTo>
                <a:lnTo>
                  <a:pt x="77685" y="303914"/>
                </a:lnTo>
                <a:lnTo>
                  <a:pt x="74650" y="302580"/>
                </a:lnTo>
                <a:lnTo>
                  <a:pt x="71675" y="301691"/>
                </a:lnTo>
                <a:lnTo>
                  <a:pt x="68738" y="301098"/>
                </a:lnTo>
                <a:lnTo>
                  <a:pt x="61732" y="300146"/>
                </a:lnTo>
                <a:lnTo>
                  <a:pt x="58234" y="300016"/>
                </a:lnTo>
                <a:lnTo>
                  <a:pt x="55968" y="299981"/>
                </a:lnTo>
                <a:lnTo>
                  <a:pt x="54457" y="299005"/>
                </a:lnTo>
                <a:lnTo>
                  <a:pt x="53449" y="297403"/>
                </a:lnTo>
                <a:lnTo>
                  <a:pt x="51435" y="29133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2" name="SMARTPenAnnotation1097"/>
          <p:cNvSpPr/>
          <p:nvPr/>
        </p:nvSpPr>
        <p:spPr>
          <a:xfrm>
            <a:off x="5043487" y="4423410"/>
            <a:ext cx="171451" cy="214313"/>
          </a:xfrm>
          <a:custGeom>
            <a:avLst/>
            <a:gdLst/>
            <a:ahLst/>
            <a:cxnLst/>
            <a:rect l="0" t="0" r="0" b="0"/>
            <a:pathLst>
              <a:path w="171451" h="214313">
                <a:moveTo>
                  <a:pt x="0" y="0"/>
                </a:moveTo>
                <a:lnTo>
                  <a:pt x="20473" y="0"/>
                </a:lnTo>
                <a:lnTo>
                  <a:pt x="23173" y="952"/>
                </a:lnTo>
                <a:lnTo>
                  <a:pt x="25927" y="2540"/>
                </a:lnTo>
                <a:lnTo>
                  <a:pt x="28715" y="4551"/>
                </a:lnTo>
                <a:lnTo>
                  <a:pt x="31526" y="6844"/>
                </a:lnTo>
                <a:lnTo>
                  <a:pt x="34352" y="9324"/>
                </a:lnTo>
                <a:lnTo>
                  <a:pt x="37189" y="11931"/>
                </a:lnTo>
                <a:lnTo>
                  <a:pt x="42881" y="17368"/>
                </a:lnTo>
                <a:lnTo>
                  <a:pt x="45732" y="20150"/>
                </a:lnTo>
                <a:lnTo>
                  <a:pt x="49538" y="22959"/>
                </a:lnTo>
                <a:lnTo>
                  <a:pt x="53980" y="25783"/>
                </a:lnTo>
                <a:lnTo>
                  <a:pt x="58847" y="28619"/>
                </a:lnTo>
                <a:lnTo>
                  <a:pt x="63044" y="31461"/>
                </a:lnTo>
                <a:lnTo>
                  <a:pt x="66794" y="34310"/>
                </a:lnTo>
                <a:lnTo>
                  <a:pt x="70247" y="37160"/>
                </a:lnTo>
                <a:lnTo>
                  <a:pt x="73501" y="40013"/>
                </a:lnTo>
                <a:lnTo>
                  <a:pt x="76624" y="42868"/>
                </a:lnTo>
                <a:lnTo>
                  <a:pt x="79657" y="45724"/>
                </a:lnTo>
                <a:lnTo>
                  <a:pt x="104505" y="70246"/>
                </a:lnTo>
                <a:lnTo>
                  <a:pt x="130146" y="95858"/>
                </a:lnTo>
                <a:lnTo>
                  <a:pt x="133437" y="100101"/>
                </a:lnTo>
                <a:lnTo>
                  <a:pt x="136583" y="104834"/>
                </a:lnTo>
                <a:lnTo>
                  <a:pt x="139633" y="109894"/>
                </a:lnTo>
                <a:lnTo>
                  <a:pt x="142618" y="115173"/>
                </a:lnTo>
                <a:lnTo>
                  <a:pt x="148476" y="126118"/>
                </a:lnTo>
                <a:lnTo>
                  <a:pt x="151371" y="130751"/>
                </a:lnTo>
                <a:lnTo>
                  <a:pt x="154254" y="134792"/>
                </a:lnTo>
                <a:lnTo>
                  <a:pt x="157129" y="138439"/>
                </a:lnTo>
                <a:lnTo>
                  <a:pt x="159045" y="142775"/>
                </a:lnTo>
                <a:lnTo>
                  <a:pt x="160323" y="147571"/>
                </a:lnTo>
                <a:lnTo>
                  <a:pt x="161174" y="152673"/>
                </a:lnTo>
                <a:lnTo>
                  <a:pt x="162694" y="157979"/>
                </a:lnTo>
                <a:lnTo>
                  <a:pt x="164660" y="163422"/>
                </a:lnTo>
                <a:lnTo>
                  <a:pt x="166924" y="168955"/>
                </a:lnTo>
                <a:lnTo>
                  <a:pt x="168433" y="173597"/>
                </a:lnTo>
                <a:lnTo>
                  <a:pt x="169438" y="177644"/>
                </a:lnTo>
                <a:lnTo>
                  <a:pt x="170109" y="181294"/>
                </a:lnTo>
                <a:lnTo>
                  <a:pt x="170854" y="187890"/>
                </a:lnTo>
                <a:lnTo>
                  <a:pt x="171185" y="193996"/>
                </a:lnTo>
                <a:lnTo>
                  <a:pt x="171332" y="199885"/>
                </a:lnTo>
                <a:lnTo>
                  <a:pt x="171450" y="2143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SMARTPenAnnotation1098"/>
          <p:cNvSpPr/>
          <p:nvPr/>
        </p:nvSpPr>
        <p:spPr>
          <a:xfrm>
            <a:off x="5027652" y="4457731"/>
            <a:ext cx="187286" cy="171420"/>
          </a:xfrm>
          <a:custGeom>
            <a:avLst/>
            <a:gdLst/>
            <a:ahLst/>
            <a:cxnLst/>
            <a:rect l="0" t="0" r="0" b="0"/>
            <a:pathLst>
              <a:path w="187286" h="171420">
                <a:moveTo>
                  <a:pt x="187285" y="8541"/>
                </a:moveTo>
                <a:lnTo>
                  <a:pt x="187285" y="3991"/>
                </a:lnTo>
                <a:lnTo>
                  <a:pt x="186333" y="2650"/>
                </a:lnTo>
                <a:lnTo>
                  <a:pt x="184745" y="1756"/>
                </a:lnTo>
                <a:lnTo>
                  <a:pt x="179066" y="73"/>
                </a:lnTo>
                <a:lnTo>
                  <a:pt x="174266" y="0"/>
                </a:lnTo>
                <a:lnTo>
                  <a:pt x="171938" y="942"/>
                </a:lnTo>
                <a:lnTo>
                  <a:pt x="166812" y="4528"/>
                </a:lnTo>
                <a:lnTo>
                  <a:pt x="161358" y="6758"/>
                </a:lnTo>
                <a:lnTo>
                  <a:pt x="158570" y="7352"/>
                </a:lnTo>
                <a:lnTo>
                  <a:pt x="152933" y="10553"/>
                </a:lnTo>
                <a:lnTo>
                  <a:pt x="147253" y="15150"/>
                </a:lnTo>
                <a:lnTo>
                  <a:pt x="141553" y="20368"/>
                </a:lnTo>
                <a:lnTo>
                  <a:pt x="132989" y="28662"/>
                </a:lnTo>
                <a:lnTo>
                  <a:pt x="124419" y="37151"/>
                </a:lnTo>
                <a:lnTo>
                  <a:pt x="120610" y="39997"/>
                </a:lnTo>
                <a:lnTo>
                  <a:pt x="116165" y="42847"/>
                </a:lnTo>
                <a:lnTo>
                  <a:pt x="111297" y="45699"/>
                </a:lnTo>
                <a:lnTo>
                  <a:pt x="107098" y="49506"/>
                </a:lnTo>
                <a:lnTo>
                  <a:pt x="103347" y="53949"/>
                </a:lnTo>
                <a:lnTo>
                  <a:pt x="99894" y="58815"/>
                </a:lnTo>
                <a:lnTo>
                  <a:pt x="96640" y="63012"/>
                </a:lnTo>
                <a:lnTo>
                  <a:pt x="93517" y="66763"/>
                </a:lnTo>
                <a:lnTo>
                  <a:pt x="90483" y="70216"/>
                </a:lnTo>
                <a:lnTo>
                  <a:pt x="82032" y="79132"/>
                </a:lnTo>
                <a:lnTo>
                  <a:pt x="56202" y="105312"/>
                </a:lnTo>
                <a:lnTo>
                  <a:pt x="53224" y="109250"/>
                </a:lnTo>
                <a:lnTo>
                  <a:pt x="50286" y="113781"/>
                </a:lnTo>
                <a:lnTo>
                  <a:pt x="47375" y="118706"/>
                </a:lnTo>
                <a:lnTo>
                  <a:pt x="44481" y="122942"/>
                </a:lnTo>
                <a:lnTo>
                  <a:pt x="41600" y="126719"/>
                </a:lnTo>
                <a:lnTo>
                  <a:pt x="38727" y="130188"/>
                </a:lnTo>
                <a:lnTo>
                  <a:pt x="35859" y="133454"/>
                </a:lnTo>
                <a:lnTo>
                  <a:pt x="32994" y="136584"/>
                </a:lnTo>
                <a:lnTo>
                  <a:pt x="30132" y="139623"/>
                </a:lnTo>
                <a:lnTo>
                  <a:pt x="27272" y="141649"/>
                </a:lnTo>
                <a:lnTo>
                  <a:pt x="21553" y="143900"/>
                </a:lnTo>
                <a:lnTo>
                  <a:pt x="19647" y="145453"/>
                </a:lnTo>
                <a:lnTo>
                  <a:pt x="18376" y="147441"/>
                </a:lnTo>
                <a:lnTo>
                  <a:pt x="17529" y="149718"/>
                </a:lnTo>
                <a:lnTo>
                  <a:pt x="16012" y="151237"/>
                </a:lnTo>
                <a:lnTo>
                  <a:pt x="14048" y="152249"/>
                </a:lnTo>
                <a:lnTo>
                  <a:pt x="11786" y="152924"/>
                </a:lnTo>
                <a:lnTo>
                  <a:pt x="10278" y="154327"/>
                </a:lnTo>
                <a:lnTo>
                  <a:pt x="9273" y="156214"/>
                </a:lnTo>
                <a:lnTo>
                  <a:pt x="8603" y="158425"/>
                </a:lnTo>
                <a:lnTo>
                  <a:pt x="7203" y="159898"/>
                </a:lnTo>
                <a:lnTo>
                  <a:pt x="5318" y="160881"/>
                </a:lnTo>
                <a:lnTo>
                  <a:pt x="0" y="162458"/>
                </a:lnTo>
                <a:lnTo>
                  <a:pt x="515" y="163540"/>
                </a:lnTo>
                <a:lnTo>
                  <a:pt x="1812" y="165214"/>
                </a:lnTo>
                <a:lnTo>
                  <a:pt x="7263" y="17141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4" name="SMARTPenAnnotation1099"/>
          <p:cNvSpPr/>
          <p:nvPr/>
        </p:nvSpPr>
        <p:spPr>
          <a:xfrm>
            <a:off x="5317807" y="4491991"/>
            <a:ext cx="300039" cy="17145"/>
          </a:xfrm>
          <a:custGeom>
            <a:avLst/>
            <a:gdLst/>
            <a:ahLst/>
            <a:cxnLst/>
            <a:rect l="0" t="0" r="0" b="0"/>
            <a:pathLst>
              <a:path w="300039" h="17145">
                <a:moveTo>
                  <a:pt x="0" y="17144"/>
                </a:moveTo>
                <a:lnTo>
                  <a:pt x="41463" y="17144"/>
                </a:lnTo>
                <a:lnTo>
                  <a:pt x="46692" y="16191"/>
                </a:lnTo>
                <a:lnTo>
                  <a:pt x="52083" y="14604"/>
                </a:lnTo>
                <a:lnTo>
                  <a:pt x="57582" y="12593"/>
                </a:lnTo>
                <a:lnTo>
                  <a:pt x="63153" y="11252"/>
                </a:lnTo>
                <a:lnTo>
                  <a:pt x="68772" y="10358"/>
                </a:lnTo>
                <a:lnTo>
                  <a:pt x="74423" y="9762"/>
                </a:lnTo>
                <a:lnTo>
                  <a:pt x="79143" y="9366"/>
                </a:lnTo>
                <a:lnTo>
                  <a:pt x="86927" y="8924"/>
                </a:lnTo>
                <a:lnTo>
                  <a:pt x="98642" y="8728"/>
                </a:lnTo>
                <a:lnTo>
                  <a:pt x="105766" y="8676"/>
                </a:lnTo>
                <a:lnTo>
                  <a:pt x="112421" y="7688"/>
                </a:lnTo>
                <a:lnTo>
                  <a:pt x="118762" y="6078"/>
                </a:lnTo>
                <a:lnTo>
                  <a:pt x="124894" y="4052"/>
                </a:lnTo>
                <a:lnTo>
                  <a:pt x="131841" y="2700"/>
                </a:lnTo>
                <a:lnTo>
                  <a:pt x="139329" y="1800"/>
                </a:lnTo>
                <a:lnTo>
                  <a:pt x="147178" y="1199"/>
                </a:lnTo>
                <a:lnTo>
                  <a:pt x="154317" y="799"/>
                </a:lnTo>
                <a:lnTo>
                  <a:pt x="167327" y="354"/>
                </a:lnTo>
                <a:lnTo>
                  <a:pt x="191203" y="69"/>
                </a:lnTo>
                <a:lnTo>
                  <a:pt x="257984" y="0"/>
                </a:lnTo>
                <a:lnTo>
                  <a:pt x="262476" y="952"/>
                </a:lnTo>
                <a:lnTo>
                  <a:pt x="267377" y="2539"/>
                </a:lnTo>
                <a:lnTo>
                  <a:pt x="272549" y="4550"/>
                </a:lnTo>
                <a:lnTo>
                  <a:pt x="276949" y="5890"/>
                </a:lnTo>
                <a:lnTo>
                  <a:pt x="280835" y="6784"/>
                </a:lnTo>
                <a:lnTo>
                  <a:pt x="284378" y="7380"/>
                </a:lnTo>
                <a:lnTo>
                  <a:pt x="287693" y="7777"/>
                </a:lnTo>
                <a:lnTo>
                  <a:pt x="290856" y="8042"/>
                </a:lnTo>
                <a:lnTo>
                  <a:pt x="300038" y="857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5" name="SMARTPenAnnotation1100"/>
          <p:cNvSpPr/>
          <p:nvPr/>
        </p:nvSpPr>
        <p:spPr>
          <a:xfrm>
            <a:off x="5472113" y="4414837"/>
            <a:ext cx="42863" cy="222886"/>
          </a:xfrm>
          <a:custGeom>
            <a:avLst/>
            <a:gdLst/>
            <a:ahLst/>
            <a:cxnLst/>
            <a:rect l="0" t="0" r="0" b="0"/>
            <a:pathLst>
              <a:path w="42863" h="222886">
                <a:moveTo>
                  <a:pt x="17144" y="0"/>
                </a:moveTo>
                <a:lnTo>
                  <a:pt x="1295" y="0"/>
                </a:lnTo>
                <a:lnTo>
                  <a:pt x="863" y="953"/>
                </a:lnTo>
                <a:lnTo>
                  <a:pt x="113" y="7381"/>
                </a:lnTo>
                <a:lnTo>
                  <a:pt x="33" y="12771"/>
                </a:lnTo>
                <a:lnTo>
                  <a:pt x="0" y="41733"/>
                </a:lnTo>
                <a:lnTo>
                  <a:pt x="952" y="46872"/>
                </a:lnTo>
                <a:lnTo>
                  <a:pt x="2539" y="52203"/>
                </a:lnTo>
                <a:lnTo>
                  <a:pt x="4550" y="57662"/>
                </a:lnTo>
                <a:lnTo>
                  <a:pt x="5891" y="63207"/>
                </a:lnTo>
                <a:lnTo>
                  <a:pt x="6784" y="68808"/>
                </a:lnTo>
                <a:lnTo>
                  <a:pt x="7380" y="74447"/>
                </a:lnTo>
                <a:lnTo>
                  <a:pt x="7777" y="79159"/>
                </a:lnTo>
                <a:lnTo>
                  <a:pt x="8042" y="83253"/>
                </a:lnTo>
                <a:lnTo>
                  <a:pt x="8218" y="86934"/>
                </a:lnTo>
                <a:lnTo>
                  <a:pt x="9289" y="91294"/>
                </a:lnTo>
                <a:lnTo>
                  <a:pt x="10955" y="96105"/>
                </a:lnTo>
                <a:lnTo>
                  <a:pt x="13018" y="101218"/>
                </a:lnTo>
                <a:lnTo>
                  <a:pt x="14393" y="106531"/>
                </a:lnTo>
                <a:lnTo>
                  <a:pt x="15310" y="111978"/>
                </a:lnTo>
                <a:lnTo>
                  <a:pt x="15921" y="117515"/>
                </a:lnTo>
                <a:lnTo>
                  <a:pt x="16329" y="123110"/>
                </a:lnTo>
                <a:lnTo>
                  <a:pt x="16601" y="128746"/>
                </a:lnTo>
                <a:lnTo>
                  <a:pt x="16782" y="134408"/>
                </a:lnTo>
                <a:lnTo>
                  <a:pt x="17855" y="139136"/>
                </a:lnTo>
                <a:lnTo>
                  <a:pt x="19523" y="143239"/>
                </a:lnTo>
                <a:lnTo>
                  <a:pt x="21588" y="146928"/>
                </a:lnTo>
                <a:lnTo>
                  <a:pt x="26421" y="156106"/>
                </a:lnTo>
                <a:lnTo>
                  <a:pt x="29044" y="161221"/>
                </a:lnTo>
                <a:lnTo>
                  <a:pt x="30792" y="165583"/>
                </a:lnTo>
                <a:lnTo>
                  <a:pt x="31958" y="169444"/>
                </a:lnTo>
                <a:lnTo>
                  <a:pt x="32735" y="172970"/>
                </a:lnTo>
                <a:lnTo>
                  <a:pt x="33253" y="177226"/>
                </a:lnTo>
                <a:lnTo>
                  <a:pt x="33598" y="181968"/>
                </a:lnTo>
                <a:lnTo>
                  <a:pt x="33829" y="187035"/>
                </a:lnTo>
                <a:lnTo>
                  <a:pt x="34934" y="191365"/>
                </a:lnTo>
                <a:lnTo>
                  <a:pt x="36625" y="195204"/>
                </a:lnTo>
                <a:lnTo>
                  <a:pt x="38704" y="198716"/>
                </a:lnTo>
                <a:lnTo>
                  <a:pt x="40090" y="202010"/>
                </a:lnTo>
                <a:lnTo>
                  <a:pt x="41014" y="205158"/>
                </a:lnTo>
                <a:lnTo>
                  <a:pt x="42497" y="212504"/>
                </a:lnTo>
                <a:lnTo>
                  <a:pt x="42753" y="218328"/>
                </a:lnTo>
                <a:lnTo>
                  <a:pt x="42862" y="22288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6" name="SMARTPenAnnotation1101"/>
          <p:cNvSpPr/>
          <p:nvPr/>
        </p:nvSpPr>
        <p:spPr>
          <a:xfrm>
            <a:off x="5677852" y="4371975"/>
            <a:ext cx="25719" cy="248603"/>
          </a:xfrm>
          <a:custGeom>
            <a:avLst/>
            <a:gdLst/>
            <a:ahLst/>
            <a:cxnLst/>
            <a:rect l="0" t="0" r="0" b="0"/>
            <a:pathLst>
              <a:path w="25719" h="248603">
                <a:moveTo>
                  <a:pt x="0" y="0"/>
                </a:moveTo>
                <a:lnTo>
                  <a:pt x="0" y="41733"/>
                </a:lnTo>
                <a:lnTo>
                  <a:pt x="953" y="45919"/>
                </a:lnTo>
                <a:lnTo>
                  <a:pt x="2540" y="49663"/>
                </a:lnTo>
                <a:lnTo>
                  <a:pt x="4551" y="53111"/>
                </a:lnTo>
                <a:lnTo>
                  <a:pt x="5892" y="57315"/>
                </a:lnTo>
                <a:lnTo>
                  <a:pt x="6785" y="62022"/>
                </a:lnTo>
                <a:lnTo>
                  <a:pt x="7381" y="67066"/>
                </a:lnTo>
                <a:lnTo>
                  <a:pt x="7778" y="72333"/>
                </a:lnTo>
                <a:lnTo>
                  <a:pt x="8043" y="77749"/>
                </a:lnTo>
                <a:lnTo>
                  <a:pt x="8337" y="88848"/>
                </a:lnTo>
                <a:lnTo>
                  <a:pt x="8468" y="100131"/>
                </a:lnTo>
                <a:lnTo>
                  <a:pt x="9455" y="105806"/>
                </a:lnTo>
                <a:lnTo>
                  <a:pt x="11066" y="111494"/>
                </a:lnTo>
                <a:lnTo>
                  <a:pt x="13093" y="117192"/>
                </a:lnTo>
                <a:lnTo>
                  <a:pt x="14443" y="122895"/>
                </a:lnTo>
                <a:lnTo>
                  <a:pt x="15344" y="128603"/>
                </a:lnTo>
                <a:lnTo>
                  <a:pt x="15945" y="134313"/>
                </a:lnTo>
                <a:lnTo>
                  <a:pt x="16345" y="140024"/>
                </a:lnTo>
                <a:lnTo>
                  <a:pt x="16611" y="145737"/>
                </a:lnTo>
                <a:lnTo>
                  <a:pt x="16908" y="157164"/>
                </a:lnTo>
                <a:lnTo>
                  <a:pt x="17143" y="212646"/>
                </a:lnTo>
                <a:lnTo>
                  <a:pt x="18096" y="217011"/>
                </a:lnTo>
                <a:lnTo>
                  <a:pt x="19684" y="220874"/>
                </a:lnTo>
                <a:lnTo>
                  <a:pt x="21695" y="224402"/>
                </a:lnTo>
                <a:lnTo>
                  <a:pt x="23036" y="227706"/>
                </a:lnTo>
                <a:lnTo>
                  <a:pt x="23930" y="230862"/>
                </a:lnTo>
                <a:lnTo>
                  <a:pt x="24525" y="233917"/>
                </a:lnTo>
                <a:lnTo>
                  <a:pt x="25188" y="239853"/>
                </a:lnTo>
                <a:lnTo>
                  <a:pt x="25718" y="24860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7" name="SMARTPenAnnotation1102"/>
          <p:cNvSpPr/>
          <p:nvPr/>
        </p:nvSpPr>
        <p:spPr>
          <a:xfrm>
            <a:off x="5755004" y="4329465"/>
            <a:ext cx="188438" cy="359693"/>
          </a:xfrm>
          <a:custGeom>
            <a:avLst/>
            <a:gdLst/>
            <a:ahLst/>
            <a:cxnLst/>
            <a:rect l="0" t="0" r="0" b="0"/>
            <a:pathLst>
              <a:path w="188438" h="359693">
                <a:moveTo>
                  <a:pt x="0" y="8220"/>
                </a:moveTo>
                <a:lnTo>
                  <a:pt x="0" y="0"/>
                </a:lnTo>
                <a:lnTo>
                  <a:pt x="0" y="4303"/>
                </a:lnTo>
                <a:lnTo>
                  <a:pt x="953" y="5608"/>
                </a:lnTo>
                <a:lnTo>
                  <a:pt x="2541" y="6479"/>
                </a:lnTo>
                <a:lnTo>
                  <a:pt x="6844" y="7446"/>
                </a:lnTo>
                <a:lnTo>
                  <a:pt x="11932" y="7876"/>
                </a:lnTo>
                <a:lnTo>
                  <a:pt x="17368" y="8067"/>
                </a:lnTo>
                <a:lnTo>
                  <a:pt x="20152" y="8117"/>
                </a:lnTo>
                <a:lnTo>
                  <a:pt x="22959" y="9104"/>
                </a:lnTo>
                <a:lnTo>
                  <a:pt x="28620" y="12740"/>
                </a:lnTo>
                <a:lnTo>
                  <a:pt x="32415" y="14091"/>
                </a:lnTo>
                <a:lnTo>
                  <a:pt x="36850" y="14991"/>
                </a:lnTo>
                <a:lnTo>
                  <a:pt x="41712" y="15591"/>
                </a:lnTo>
                <a:lnTo>
                  <a:pt x="45905" y="16944"/>
                </a:lnTo>
                <a:lnTo>
                  <a:pt x="49654" y="18799"/>
                </a:lnTo>
                <a:lnTo>
                  <a:pt x="53106" y="20987"/>
                </a:lnTo>
                <a:lnTo>
                  <a:pt x="57311" y="23399"/>
                </a:lnTo>
                <a:lnTo>
                  <a:pt x="67065" y="28618"/>
                </a:lnTo>
                <a:lnTo>
                  <a:pt x="117193" y="53950"/>
                </a:lnTo>
                <a:lnTo>
                  <a:pt x="122896" y="57756"/>
                </a:lnTo>
                <a:lnTo>
                  <a:pt x="128604" y="62199"/>
                </a:lnTo>
                <a:lnTo>
                  <a:pt x="134314" y="67066"/>
                </a:lnTo>
                <a:lnTo>
                  <a:pt x="139072" y="72215"/>
                </a:lnTo>
                <a:lnTo>
                  <a:pt x="143198" y="77553"/>
                </a:lnTo>
                <a:lnTo>
                  <a:pt x="146900" y="83017"/>
                </a:lnTo>
                <a:lnTo>
                  <a:pt x="151274" y="88565"/>
                </a:lnTo>
                <a:lnTo>
                  <a:pt x="156094" y="94168"/>
                </a:lnTo>
                <a:lnTo>
                  <a:pt x="161213" y="99808"/>
                </a:lnTo>
                <a:lnTo>
                  <a:pt x="165578" y="106426"/>
                </a:lnTo>
                <a:lnTo>
                  <a:pt x="169441" y="113696"/>
                </a:lnTo>
                <a:lnTo>
                  <a:pt x="176272" y="128441"/>
                </a:lnTo>
                <a:lnTo>
                  <a:pt x="182484" y="141343"/>
                </a:lnTo>
                <a:lnTo>
                  <a:pt x="184521" y="148404"/>
                </a:lnTo>
                <a:lnTo>
                  <a:pt x="185879" y="155968"/>
                </a:lnTo>
                <a:lnTo>
                  <a:pt x="186785" y="163869"/>
                </a:lnTo>
                <a:lnTo>
                  <a:pt x="187389" y="171993"/>
                </a:lnTo>
                <a:lnTo>
                  <a:pt x="187791" y="180267"/>
                </a:lnTo>
                <a:lnTo>
                  <a:pt x="188238" y="196128"/>
                </a:lnTo>
                <a:lnTo>
                  <a:pt x="188437" y="209527"/>
                </a:lnTo>
                <a:lnTo>
                  <a:pt x="187537" y="216719"/>
                </a:lnTo>
                <a:lnTo>
                  <a:pt x="185985" y="224372"/>
                </a:lnTo>
                <a:lnTo>
                  <a:pt x="183998" y="232331"/>
                </a:lnTo>
                <a:lnTo>
                  <a:pt x="181720" y="239542"/>
                </a:lnTo>
                <a:lnTo>
                  <a:pt x="179250" y="246255"/>
                </a:lnTo>
                <a:lnTo>
                  <a:pt x="176650" y="252635"/>
                </a:lnTo>
                <a:lnTo>
                  <a:pt x="173964" y="259745"/>
                </a:lnTo>
                <a:lnTo>
                  <a:pt x="168441" y="275267"/>
                </a:lnTo>
                <a:lnTo>
                  <a:pt x="165634" y="282453"/>
                </a:lnTo>
                <a:lnTo>
                  <a:pt x="162810" y="289149"/>
                </a:lnTo>
                <a:lnTo>
                  <a:pt x="159975" y="295519"/>
                </a:lnTo>
                <a:lnTo>
                  <a:pt x="154286" y="305136"/>
                </a:lnTo>
                <a:lnTo>
                  <a:pt x="148581" y="313538"/>
                </a:lnTo>
                <a:lnTo>
                  <a:pt x="142872" y="323621"/>
                </a:lnTo>
                <a:lnTo>
                  <a:pt x="137159" y="331913"/>
                </a:lnTo>
                <a:lnTo>
                  <a:pt x="131445" y="338774"/>
                </a:lnTo>
                <a:lnTo>
                  <a:pt x="125730" y="344997"/>
                </a:lnTo>
                <a:lnTo>
                  <a:pt x="122873" y="347039"/>
                </a:lnTo>
                <a:lnTo>
                  <a:pt x="117158" y="349306"/>
                </a:lnTo>
                <a:lnTo>
                  <a:pt x="111443" y="350313"/>
                </a:lnTo>
                <a:lnTo>
                  <a:pt x="108586" y="350582"/>
                </a:lnTo>
                <a:lnTo>
                  <a:pt x="106681" y="351714"/>
                </a:lnTo>
                <a:lnTo>
                  <a:pt x="105411" y="353421"/>
                </a:lnTo>
                <a:lnTo>
                  <a:pt x="102871" y="35969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8" name="SMARTPenAnnotation1103"/>
          <p:cNvSpPr/>
          <p:nvPr/>
        </p:nvSpPr>
        <p:spPr>
          <a:xfrm>
            <a:off x="6089729" y="4260563"/>
            <a:ext cx="136764" cy="420023"/>
          </a:xfrm>
          <a:custGeom>
            <a:avLst/>
            <a:gdLst/>
            <a:ahLst/>
            <a:cxnLst/>
            <a:rect l="0" t="0" r="0" b="0"/>
            <a:pathLst>
              <a:path w="136764" h="420023">
                <a:moveTo>
                  <a:pt x="119618" y="8541"/>
                </a:moveTo>
                <a:lnTo>
                  <a:pt x="119618" y="3991"/>
                </a:lnTo>
                <a:lnTo>
                  <a:pt x="118666" y="2650"/>
                </a:lnTo>
                <a:lnTo>
                  <a:pt x="117078" y="1757"/>
                </a:lnTo>
                <a:lnTo>
                  <a:pt x="111150" y="0"/>
                </a:lnTo>
                <a:lnTo>
                  <a:pt x="111055" y="7353"/>
                </a:lnTo>
                <a:lnTo>
                  <a:pt x="108510" y="10553"/>
                </a:lnTo>
                <a:lnTo>
                  <a:pt x="106498" y="12740"/>
                </a:lnTo>
                <a:lnTo>
                  <a:pt x="105156" y="16103"/>
                </a:lnTo>
                <a:lnTo>
                  <a:pt x="103665" y="24920"/>
                </a:lnTo>
                <a:lnTo>
                  <a:pt x="100463" y="35188"/>
                </a:lnTo>
                <a:lnTo>
                  <a:pt x="98276" y="40593"/>
                </a:lnTo>
                <a:lnTo>
                  <a:pt x="94912" y="45150"/>
                </a:lnTo>
                <a:lnTo>
                  <a:pt x="90765" y="49140"/>
                </a:lnTo>
                <a:lnTo>
                  <a:pt x="86095" y="52752"/>
                </a:lnTo>
                <a:lnTo>
                  <a:pt x="82029" y="57065"/>
                </a:lnTo>
                <a:lnTo>
                  <a:pt x="78366" y="61846"/>
                </a:lnTo>
                <a:lnTo>
                  <a:pt x="74973" y="66938"/>
                </a:lnTo>
                <a:lnTo>
                  <a:pt x="70804" y="72237"/>
                </a:lnTo>
                <a:lnTo>
                  <a:pt x="66120" y="77676"/>
                </a:lnTo>
                <a:lnTo>
                  <a:pt x="61093" y="83206"/>
                </a:lnTo>
                <a:lnTo>
                  <a:pt x="56789" y="88798"/>
                </a:lnTo>
                <a:lnTo>
                  <a:pt x="52967" y="94431"/>
                </a:lnTo>
                <a:lnTo>
                  <a:pt x="49466" y="100091"/>
                </a:lnTo>
                <a:lnTo>
                  <a:pt x="46180" y="105770"/>
                </a:lnTo>
                <a:lnTo>
                  <a:pt x="39989" y="117159"/>
                </a:lnTo>
                <a:lnTo>
                  <a:pt x="37005" y="123816"/>
                </a:lnTo>
                <a:lnTo>
                  <a:pt x="34063" y="131111"/>
                </a:lnTo>
                <a:lnTo>
                  <a:pt x="31148" y="138832"/>
                </a:lnTo>
                <a:lnTo>
                  <a:pt x="28253" y="145885"/>
                </a:lnTo>
                <a:lnTo>
                  <a:pt x="25371" y="152491"/>
                </a:lnTo>
                <a:lnTo>
                  <a:pt x="19628" y="164912"/>
                </a:lnTo>
                <a:lnTo>
                  <a:pt x="13901" y="176782"/>
                </a:lnTo>
                <a:lnTo>
                  <a:pt x="11992" y="183567"/>
                </a:lnTo>
                <a:lnTo>
                  <a:pt x="10720" y="190947"/>
                </a:lnTo>
                <a:lnTo>
                  <a:pt x="9872" y="198726"/>
                </a:lnTo>
                <a:lnTo>
                  <a:pt x="8354" y="205816"/>
                </a:lnTo>
                <a:lnTo>
                  <a:pt x="4127" y="218774"/>
                </a:lnTo>
                <a:lnTo>
                  <a:pt x="1614" y="230884"/>
                </a:lnTo>
                <a:lnTo>
                  <a:pt x="497" y="243567"/>
                </a:lnTo>
                <a:lnTo>
                  <a:pt x="199" y="250951"/>
                </a:lnTo>
                <a:lnTo>
                  <a:pt x="0" y="258730"/>
                </a:lnTo>
                <a:lnTo>
                  <a:pt x="820" y="265821"/>
                </a:lnTo>
                <a:lnTo>
                  <a:pt x="5573" y="284903"/>
                </a:lnTo>
                <a:lnTo>
                  <a:pt x="7019" y="296787"/>
                </a:lnTo>
                <a:lnTo>
                  <a:pt x="8357" y="303575"/>
                </a:lnTo>
                <a:lnTo>
                  <a:pt x="10201" y="310958"/>
                </a:lnTo>
                <a:lnTo>
                  <a:pt x="12384" y="318738"/>
                </a:lnTo>
                <a:lnTo>
                  <a:pt x="14791" y="324876"/>
                </a:lnTo>
                <a:lnTo>
                  <a:pt x="17348" y="329921"/>
                </a:lnTo>
                <a:lnTo>
                  <a:pt x="20006" y="334237"/>
                </a:lnTo>
                <a:lnTo>
                  <a:pt x="22730" y="339020"/>
                </a:lnTo>
                <a:lnTo>
                  <a:pt x="28297" y="349413"/>
                </a:lnTo>
                <a:lnTo>
                  <a:pt x="36786" y="365975"/>
                </a:lnTo>
                <a:lnTo>
                  <a:pt x="39632" y="370655"/>
                </a:lnTo>
                <a:lnTo>
                  <a:pt x="42481" y="374728"/>
                </a:lnTo>
                <a:lnTo>
                  <a:pt x="45334" y="378396"/>
                </a:lnTo>
                <a:lnTo>
                  <a:pt x="49140" y="381794"/>
                </a:lnTo>
                <a:lnTo>
                  <a:pt x="53583" y="385011"/>
                </a:lnTo>
                <a:lnTo>
                  <a:pt x="58449" y="388109"/>
                </a:lnTo>
                <a:lnTo>
                  <a:pt x="62647" y="391127"/>
                </a:lnTo>
                <a:lnTo>
                  <a:pt x="66397" y="394091"/>
                </a:lnTo>
                <a:lnTo>
                  <a:pt x="69850" y="397019"/>
                </a:lnTo>
                <a:lnTo>
                  <a:pt x="73104" y="399924"/>
                </a:lnTo>
                <a:lnTo>
                  <a:pt x="79260" y="405692"/>
                </a:lnTo>
                <a:lnTo>
                  <a:pt x="83188" y="408564"/>
                </a:lnTo>
                <a:lnTo>
                  <a:pt x="87711" y="411430"/>
                </a:lnTo>
                <a:lnTo>
                  <a:pt x="92632" y="414295"/>
                </a:lnTo>
                <a:lnTo>
                  <a:pt x="96865" y="416203"/>
                </a:lnTo>
                <a:lnTo>
                  <a:pt x="100639" y="417476"/>
                </a:lnTo>
                <a:lnTo>
                  <a:pt x="104108" y="418325"/>
                </a:lnTo>
                <a:lnTo>
                  <a:pt x="108325" y="418890"/>
                </a:lnTo>
                <a:lnTo>
                  <a:pt x="113042" y="419268"/>
                </a:lnTo>
                <a:lnTo>
                  <a:pt x="122410" y="419686"/>
                </a:lnTo>
                <a:lnTo>
                  <a:pt x="136763" y="42002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9" name="SMARTPenAnnotation1104"/>
          <p:cNvSpPr/>
          <p:nvPr/>
        </p:nvSpPr>
        <p:spPr>
          <a:xfrm>
            <a:off x="6304867" y="4397692"/>
            <a:ext cx="238809" cy="205741"/>
          </a:xfrm>
          <a:custGeom>
            <a:avLst/>
            <a:gdLst/>
            <a:ahLst/>
            <a:cxnLst/>
            <a:rect l="0" t="0" r="0" b="0"/>
            <a:pathLst>
              <a:path w="238809" h="205741">
                <a:moveTo>
                  <a:pt x="15923" y="0"/>
                </a:moveTo>
                <a:lnTo>
                  <a:pt x="0" y="0"/>
                </a:lnTo>
                <a:lnTo>
                  <a:pt x="3690" y="0"/>
                </a:lnTo>
                <a:lnTo>
                  <a:pt x="4911" y="953"/>
                </a:lnTo>
                <a:lnTo>
                  <a:pt x="5724" y="2540"/>
                </a:lnTo>
                <a:lnTo>
                  <a:pt x="6266" y="4551"/>
                </a:lnTo>
                <a:lnTo>
                  <a:pt x="8532" y="6844"/>
                </a:lnTo>
                <a:lnTo>
                  <a:pt x="11948" y="9325"/>
                </a:lnTo>
                <a:lnTo>
                  <a:pt x="16131" y="11932"/>
                </a:lnTo>
                <a:lnTo>
                  <a:pt x="23318" y="17368"/>
                </a:lnTo>
                <a:lnTo>
                  <a:pt x="26567" y="20151"/>
                </a:lnTo>
                <a:lnTo>
                  <a:pt x="30639" y="22007"/>
                </a:lnTo>
                <a:lnTo>
                  <a:pt x="35259" y="23244"/>
                </a:lnTo>
                <a:lnTo>
                  <a:pt x="40243" y="24068"/>
                </a:lnTo>
                <a:lnTo>
                  <a:pt x="45472" y="26523"/>
                </a:lnTo>
                <a:lnTo>
                  <a:pt x="50862" y="30064"/>
                </a:lnTo>
                <a:lnTo>
                  <a:pt x="56360" y="34331"/>
                </a:lnTo>
                <a:lnTo>
                  <a:pt x="61931" y="38127"/>
                </a:lnTo>
                <a:lnTo>
                  <a:pt x="67550" y="41611"/>
                </a:lnTo>
                <a:lnTo>
                  <a:pt x="73201" y="44886"/>
                </a:lnTo>
                <a:lnTo>
                  <a:pt x="78873" y="48974"/>
                </a:lnTo>
                <a:lnTo>
                  <a:pt x="84560" y="53604"/>
                </a:lnTo>
                <a:lnTo>
                  <a:pt x="95006" y="62877"/>
                </a:lnTo>
                <a:lnTo>
                  <a:pt x="102823" y="70173"/>
                </a:lnTo>
                <a:lnTo>
                  <a:pt x="108146" y="74405"/>
                </a:lnTo>
                <a:lnTo>
                  <a:pt x="114552" y="79130"/>
                </a:lnTo>
                <a:lnTo>
                  <a:pt x="121681" y="84186"/>
                </a:lnTo>
                <a:lnTo>
                  <a:pt x="128338" y="89462"/>
                </a:lnTo>
                <a:lnTo>
                  <a:pt x="134681" y="94884"/>
                </a:lnTo>
                <a:lnTo>
                  <a:pt x="145857" y="105036"/>
                </a:lnTo>
                <a:lnTo>
                  <a:pt x="153999" y="112722"/>
                </a:lnTo>
                <a:lnTo>
                  <a:pt x="168488" y="126956"/>
                </a:lnTo>
                <a:lnTo>
                  <a:pt x="172878" y="132262"/>
                </a:lnTo>
                <a:lnTo>
                  <a:pt x="176757" y="137705"/>
                </a:lnTo>
                <a:lnTo>
                  <a:pt x="180296" y="143238"/>
                </a:lnTo>
                <a:lnTo>
                  <a:pt x="184560" y="147880"/>
                </a:lnTo>
                <a:lnTo>
                  <a:pt x="189307" y="151927"/>
                </a:lnTo>
                <a:lnTo>
                  <a:pt x="194377" y="155577"/>
                </a:lnTo>
                <a:lnTo>
                  <a:pt x="198710" y="159916"/>
                </a:lnTo>
                <a:lnTo>
                  <a:pt x="202551" y="164713"/>
                </a:lnTo>
                <a:lnTo>
                  <a:pt x="206064" y="169816"/>
                </a:lnTo>
                <a:lnTo>
                  <a:pt x="209358" y="174171"/>
                </a:lnTo>
                <a:lnTo>
                  <a:pt x="212507" y="178027"/>
                </a:lnTo>
                <a:lnTo>
                  <a:pt x="215559" y="181549"/>
                </a:lnTo>
                <a:lnTo>
                  <a:pt x="218546" y="184850"/>
                </a:lnTo>
                <a:lnTo>
                  <a:pt x="224405" y="191058"/>
                </a:lnTo>
                <a:lnTo>
                  <a:pt x="238808" y="20574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0" name="SMARTPenAnnotation1105"/>
          <p:cNvSpPr/>
          <p:nvPr/>
        </p:nvSpPr>
        <p:spPr>
          <a:xfrm>
            <a:off x="6329362" y="4354829"/>
            <a:ext cx="214314" cy="222887"/>
          </a:xfrm>
          <a:custGeom>
            <a:avLst/>
            <a:gdLst/>
            <a:ahLst/>
            <a:cxnLst/>
            <a:rect l="0" t="0" r="0" b="0"/>
            <a:pathLst>
              <a:path w="214314" h="222887">
                <a:moveTo>
                  <a:pt x="214313" y="0"/>
                </a:moveTo>
                <a:lnTo>
                  <a:pt x="192753" y="0"/>
                </a:lnTo>
                <a:lnTo>
                  <a:pt x="190414" y="953"/>
                </a:lnTo>
                <a:lnTo>
                  <a:pt x="185276" y="4551"/>
                </a:lnTo>
                <a:lnTo>
                  <a:pt x="182573" y="7797"/>
                </a:lnTo>
                <a:lnTo>
                  <a:pt x="179818" y="11866"/>
                </a:lnTo>
                <a:lnTo>
                  <a:pt x="177028" y="16483"/>
                </a:lnTo>
                <a:lnTo>
                  <a:pt x="174216" y="21466"/>
                </a:lnTo>
                <a:lnTo>
                  <a:pt x="168552" y="32084"/>
                </a:lnTo>
                <a:lnTo>
                  <a:pt x="164755" y="38535"/>
                </a:lnTo>
                <a:lnTo>
                  <a:pt x="155457" y="53322"/>
                </a:lnTo>
                <a:lnTo>
                  <a:pt x="150311" y="60313"/>
                </a:lnTo>
                <a:lnTo>
                  <a:pt x="144975" y="66879"/>
                </a:lnTo>
                <a:lnTo>
                  <a:pt x="139512" y="73161"/>
                </a:lnTo>
                <a:lnTo>
                  <a:pt x="133966" y="80207"/>
                </a:lnTo>
                <a:lnTo>
                  <a:pt x="128363" y="87761"/>
                </a:lnTo>
                <a:lnTo>
                  <a:pt x="122723" y="95655"/>
                </a:lnTo>
                <a:lnTo>
                  <a:pt x="116105" y="103775"/>
                </a:lnTo>
                <a:lnTo>
                  <a:pt x="108836" y="112046"/>
                </a:lnTo>
                <a:lnTo>
                  <a:pt x="101132" y="120418"/>
                </a:lnTo>
                <a:lnTo>
                  <a:pt x="95044" y="127904"/>
                </a:lnTo>
                <a:lnTo>
                  <a:pt x="90033" y="134799"/>
                </a:lnTo>
                <a:lnTo>
                  <a:pt x="85739" y="141301"/>
                </a:lnTo>
                <a:lnTo>
                  <a:pt x="80972" y="147541"/>
                </a:lnTo>
                <a:lnTo>
                  <a:pt x="75889" y="153606"/>
                </a:lnTo>
                <a:lnTo>
                  <a:pt x="70595" y="159554"/>
                </a:lnTo>
                <a:lnTo>
                  <a:pt x="59634" y="171243"/>
                </a:lnTo>
                <a:lnTo>
                  <a:pt x="54043" y="177027"/>
                </a:lnTo>
                <a:lnTo>
                  <a:pt x="48411" y="181836"/>
                </a:lnTo>
                <a:lnTo>
                  <a:pt x="42752" y="185994"/>
                </a:lnTo>
                <a:lnTo>
                  <a:pt x="37074" y="189719"/>
                </a:lnTo>
                <a:lnTo>
                  <a:pt x="32336" y="193155"/>
                </a:lnTo>
                <a:lnTo>
                  <a:pt x="28225" y="196397"/>
                </a:lnTo>
                <a:lnTo>
                  <a:pt x="24531" y="199512"/>
                </a:lnTo>
                <a:lnTo>
                  <a:pt x="17888" y="205512"/>
                </a:lnTo>
                <a:lnTo>
                  <a:pt x="11760" y="211354"/>
                </a:lnTo>
                <a:lnTo>
                  <a:pt x="14" y="222872"/>
                </a:lnTo>
                <a:lnTo>
                  <a:pt x="9" y="222877"/>
                </a:lnTo>
                <a:lnTo>
                  <a:pt x="4" y="222882"/>
                </a:lnTo>
                <a:lnTo>
                  <a:pt x="3" y="222883"/>
                </a:lnTo>
                <a:lnTo>
                  <a:pt x="2" y="222884"/>
                </a:lnTo>
                <a:lnTo>
                  <a:pt x="0" y="22288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1" name="SMARTPenAnnotation1106"/>
          <p:cNvSpPr/>
          <p:nvPr/>
        </p:nvSpPr>
        <p:spPr>
          <a:xfrm>
            <a:off x="6620827" y="4457700"/>
            <a:ext cx="231458" cy="8573"/>
          </a:xfrm>
          <a:custGeom>
            <a:avLst/>
            <a:gdLst/>
            <a:ahLst/>
            <a:cxnLst/>
            <a:rect l="0" t="0" r="0" b="0"/>
            <a:pathLst>
              <a:path w="231458" h="8573">
                <a:moveTo>
                  <a:pt x="0" y="8572"/>
                </a:moveTo>
                <a:lnTo>
                  <a:pt x="40625" y="8572"/>
                </a:lnTo>
                <a:lnTo>
                  <a:pt x="46133" y="7620"/>
                </a:lnTo>
                <a:lnTo>
                  <a:pt x="51710" y="6032"/>
                </a:lnTo>
                <a:lnTo>
                  <a:pt x="57334" y="4022"/>
                </a:lnTo>
                <a:lnTo>
                  <a:pt x="62987" y="2681"/>
                </a:lnTo>
                <a:lnTo>
                  <a:pt x="68662" y="1787"/>
                </a:lnTo>
                <a:lnTo>
                  <a:pt x="74350" y="1191"/>
                </a:lnTo>
                <a:lnTo>
                  <a:pt x="80046" y="794"/>
                </a:lnTo>
                <a:lnTo>
                  <a:pt x="85750" y="529"/>
                </a:lnTo>
                <a:lnTo>
                  <a:pt x="98118" y="235"/>
                </a:lnTo>
                <a:lnTo>
                  <a:pt x="23145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2" name="SMARTPenAnnotation1107"/>
          <p:cNvSpPr/>
          <p:nvPr/>
        </p:nvSpPr>
        <p:spPr>
          <a:xfrm>
            <a:off x="6972345" y="4354833"/>
            <a:ext cx="205696" cy="180020"/>
          </a:xfrm>
          <a:custGeom>
            <a:avLst/>
            <a:gdLst/>
            <a:ahLst/>
            <a:cxnLst/>
            <a:rect l="0" t="0" r="0" b="0"/>
            <a:pathLst>
              <a:path w="205696" h="180020">
                <a:moveTo>
                  <a:pt x="8527" y="25714"/>
                </a:moveTo>
                <a:lnTo>
                  <a:pt x="8527" y="18333"/>
                </a:lnTo>
                <a:lnTo>
                  <a:pt x="9480" y="17936"/>
                </a:lnTo>
                <a:lnTo>
                  <a:pt x="13078" y="17495"/>
                </a:lnTo>
                <a:lnTo>
                  <a:pt x="15371" y="16424"/>
                </a:lnTo>
                <a:lnTo>
                  <a:pt x="20459" y="12696"/>
                </a:lnTo>
                <a:lnTo>
                  <a:pt x="24101" y="10367"/>
                </a:lnTo>
                <a:lnTo>
                  <a:pt x="28435" y="7863"/>
                </a:lnTo>
                <a:lnTo>
                  <a:pt x="33229" y="5241"/>
                </a:lnTo>
                <a:lnTo>
                  <a:pt x="37378" y="3493"/>
                </a:lnTo>
                <a:lnTo>
                  <a:pt x="41095" y="2328"/>
                </a:lnTo>
                <a:lnTo>
                  <a:pt x="44527" y="1551"/>
                </a:lnTo>
                <a:lnTo>
                  <a:pt x="49672" y="1032"/>
                </a:lnTo>
                <a:lnTo>
                  <a:pt x="55960" y="687"/>
                </a:lnTo>
                <a:lnTo>
                  <a:pt x="69613" y="303"/>
                </a:lnTo>
                <a:lnTo>
                  <a:pt x="99635" y="24"/>
                </a:lnTo>
                <a:lnTo>
                  <a:pt x="121466" y="0"/>
                </a:lnTo>
                <a:lnTo>
                  <a:pt x="125731" y="951"/>
                </a:lnTo>
                <a:lnTo>
                  <a:pt x="130478" y="2539"/>
                </a:lnTo>
                <a:lnTo>
                  <a:pt x="135548" y="4548"/>
                </a:lnTo>
                <a:lnTo>
                  <a:pt x="139880" y="5889"/>
                </a:lnTo>
                <a:lnTo>
                  <a:pt x="143721" y="6782"/>
                </a:lnTo>
                <a:lnTo>
                  <a:pt x="147234" y="7378"/>
                </a:lnTo>
                <a:lnTo>
                  <a:pt x="150528" y="8727"/>
                </a:lnTo>
                <a:lnTo>
                  <a:pt x="156729" y="12767"/>
                </a:lnTo>
                <a:lnTo>
                  <a:pt x="162659" y="17737"/>
                </a:lnTo>
                <a:lnTo>
                  <a:pt x="165575" y="20396"/>
                </a:lnTo>
                <a:lnTo>
                  <a:pt x="167518" y="23121"/>
                </a:lnTo>
                <a:lnTo>
                  <a:pt x="169677" y="28689"/>
                </a:lnTo>
                <a:lnTo>
                  <a:pt x="169301" y="31508"/>
                </a:lnTo>
                <a:lnTo>
                  <a:pt x="168097" y="34339"/>
                </a:lnTo>
                <a:lnTo>
                  <a:pt x="166342" y="37179"/>
                </a:lnTo>
                <a:lnTo>
                  <a:pt x="164220" y="40978"/>
                </a:lnTo>
                <a:lnTo>
                  <a:pt x="159322" y="50278"/>
                </a:lnTo>
                <a:lnTo>
                  <a:pt x="156681" y="54473"/>
                </a:lnTo>
                <a:lnTo>
                  <a:pt x="153969" y="58222"/>
                </a:lnTo>
                <a:lnTo>
                  <a:pt x="151209" y="61673"/>
                </a:lnTo>
                <a:lnTo>
                  <a:pt x="147463" y="65879"/>
                </a:lnTo>
                <a:lnTo>
                  <a:pt x="138222" y="75633"/>
                </a:lnTo>
                <a:lnTo>
                  <a:pt x="134042" y="80901"/>
                </a:lnTo>
                <a:lnTo>
                  <a:pt x="130304" y="86318"/>
                </a:lnTo>
                <a:lnTo>
                  <a:pt x="126859" y="91834"/>
                </a:lnTo>
                <a:lnTo>
                  <a:pt x="121705" y="96464"/>
                </a:lnTo>
                <a:lnTo>
                  <a:pt x="115412" y="100503"/>
                </a:lnTo>
                <a:lnTo>
                  <a:pt x="108359" y="104149"/>
                </a:lnTo>
                <a:lnTo>
                  <a:pt x="101751" y="108484"/>
                </a:lnTo>
                <a:lnTo>
                  <a:pt x="95442" y="113279"/>
                </a:lnTo>
                <a:lnTo>
                  <a:pt x="89330" y="118381"/>
                </a:lnTo>
                <a:lnTo>
                  <a:pt x="83351" y="123687"/>
                </a:lnTo>
                <a:lnTo>
                  <a:pt x="71628" y="134662"/>
                </a:lnTo>
                <a:lnTo>
                  <a:pt x="65833" y="139304"/>
                </a:lnTo>
                <a:lnTo>
                  <a:pt x="60066" y="143350"/>
                </a:lnTo>
                <a:lnTo>
                  <a:pt x="54316" y="147001"/>
                </a:lnTo>
                <a:lnTo>
                  <a:pt x="48578" y="150387"/>
                </a:lnTo>
                <a:lnTo>
                  <a:pt x="42848" y="153597"/>
                </a:lnTo>
                <a:lnTo>
                  <a:pt x="37123" y="156690"/>
                </a:lnTo>
                <a:lnTo>
                  <a:pt x="32353" y="159703"/>
                </a:lnTo>
                <a:lnTo>
                  <a:pt x="28221" y="162665"/>
                </a:lnTo>
                <a:lnTo>
                  <a:pt x="24514" y="165592"/>
                </a:lnTo>
                <a:lnTo>
                  <a:pt x="21090" y="167544"/>
                </a:lnTo>
                <a:lnTo>
                  <a:pt x="14746" y="169712"/>
                </a:lnTo>
                <a:lnTo>
                  <a:pt x="8751" y="173216"/>
                </a:lnTo>
                <a:lnTo>
                  <a:pt x="0" y="179984"/>
                </a:lnTo>
                <a:lnTo>
                  <a:pt x="144053" y="180019"/>
                </a:lnTo>
                <a:lnTo>
                  <a:pt x="149360" y="179067"/>
                </a:lnTo>
                <a:lnTo>
                  <a:pt x="154803" y="177479"/>
                </a:lnTo>
                <a:lnTo>
                  <a:pt x="160337" y="175469"/>
                </a:lnTo>
                <a:lnTo>
                  <a:pt x="165931" y="174128"/>
                </a:lnTo>
                <a:lnTo>
                  <a:pt x="171566" y="173234"/>
                </a:lnTo>
                <a:lnTo>
                  <a:pt x="177227" y="172638"/>
                </a:lnTo>
                <a:lnTo>
                  <a:pt x="181953" y="172241"/>
                </a:lnTo>
                <a:lnTo>
                  <a:pt x="186057" y="171976"/>
                </a:lnTo>
                <a:lnTo>
                  <a:pt x="193157" y="171682"/>
                </a:lnTo>
                <a:lnTo>
                  <a:pt x="205695" y="17144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SMARTPenAnnotation1108"/>
          <p:cNvSpPr/>
          <p:nvPr/>
        </p:nvSpPr>
        <p:spPr>
          <a:xfrm>
            <a:off x="7186612" y="4272738"/>
            <a:ext cx="186861" cy="356375"/>
          </a:xfrm>
          <a:custGeom>
            <a:avLst/>
            <a:gdLst/>
            <a:ahLst/>
            <a:cxnLst/>
            <a:rect l="0" t="0" r="0" b="0"/>
            <a:pathLst>
              <a:path w="186861" h="356375">
                <a:moveTo>
                  <a:pt x="0" y="4939"/>
                </a:moveTo>
                <a:lnTo>
                  <a:pt x="11932" y="4939"/>
                </a:lnTo>
                <a:lnTo>
                  <a:pt x="14622" y="3987"/>
                </a:lnTo>
                <a:lnTo>
                  <a:pt x="20151" y="388"/>
                </a:lnTo>
                <a:lnTo>
                  <a:pt x="23912" y="0"/>
                </a:lnTo>
                <a:lnTo>
                  <a:pt x="28324" y="694"/>
                </a:lnTo>
                <a:lnTo>
                  <a:pt x="33170" y="2109"/>
                </a:lnTo>
                <a:lnTo>
                  <a:pt x="38305" y="3052"/>
                </a:lnTo>
                <a:lnTo>
                  <a:pt x="43635" y="3681"/>
                </a:lnTo>
                <a:lnTo>
                  <a:pt x="49092" y="4100"/>
                </a:lnTo>
                <a:lnTo>
                  <a:pt x="54635" y="4380"/>
                </a:lnTo>
                <a:lnTo>
                  <a:pt x="65875" y="4691"/>
                </a:lnTo>
                <a:lnTo>
                  <a:pt x="72492" y="5726"/>
                </a:lnTo>
                <a:lnTo>
                  <a:pt x="79760" y="7369"/>
                </a:lnTo>
                <a:lnTo>
                  <a:pt x="87464" y="9416"/>
                </a:lnTo>
                <a:lnTo>
                  <a:pt x="94504" y="11734"/>
                </a:lnTo>
                <a:lnTo>
                  <a:pt x="101103" y="14232"/>
                </a:lnTo>
                <a:lnTo>
                  <a:pt x="107407" y="16849"/>
                </a:lnTo>
                <a:lnTo>
                  <a:pt x="112562" y="19547"/>
                </a:lnTo>
                <a:lnTo>
                  <a:pt x="116952" y="22297"/>
                </a:lnTo>
                <a:lnTo>
                  <a:pt x="120830" y="25084"/>
                </a:lnTo>
                <a:lnTo>
                  <a:pt x="125321" y="28847"/>
                </a:lnTo>
                <a:lnTo>
                  <a:pt x="130220" y="33260"/>
                </a:lnTo>
                <a:lnTo>
                  <a:pt x="140743" y="43243"/>
                </a:lnTo>
                <a:lnTo>
                  <a:pt x="151770" y="54031"/>
                </a:lnTo>
                <a:lnTo>
                  <a:pt x="156425" y="59574"/>
                </a:lnTo>
                <a:lnTo>
                  <a:pt x="160481" y="65175"/>
                </a:lnTo>
                <a:lnTo>
                  <a:pt x="164137" y="70814"/>
                </a:lnTo>
                <a:lnTo>
                  <a:pt x="167528" y="76478"/>
                </a:lnTo>
                <a:lnTo>
                  <a:pt x="170740" y="82159"/>
                </a:lnTo>
                <a:lnTo>
                  <a:pt x="176850" y="93552"/>
                </a:lnTo>
                <a:lnTo>
                  <a:pt x="182740" y="104965"/>
                </a:lnTo>
                <a:lnTo>
                  <a:pt x="184692" y="111628"/>
                </a:lnTo>
                <a:lnTo>
                  <a:pt x="185993" y="118928"/>
                </a:lnTo>
                <a:lnTo>
                  <a:pt x="186860" y="126651"/>
                </a:lnTo>
                <a:lnTo>
                  <a:pt x="186486" y="134658"/>
                </a:lnTo>
                <a:lnTo>
                  <a:pt x="185284" y="142854"/>
                </a:lnTo>
                <a:lnTo>
                  <a:pt x="183530" y="151174"/>
                </a:lnTo>
                <a:lnTo>
                  <a:pt x="181408" y="159579"/>
                </a:lnTo>
                <a:lnTo>
                  <a:pt x="179042" y="168040"/>
                </a:lnTo>
                <a:lnTo>
                  <a:pt x="173872" y="185061"/>
                </a:lnTo>
                <a:lnTo>
                  <a:pt x="168398" y="202151"/>
                </a:lnTo>
                <a:lnTo>
                  <a:pt x="164654" y="210709"/>
                </a:lnTo>
                <a:lnTo>
                  <a:pt x="160251" y="219271"/>
                </a:lnTo>
                <a:lnTo>
                  <a:pt x="155412" y="227837"/>
                </a:lnTo>
                <a:lnTo>
                  <a:pt x="151233" y="237358"/>
                </a:lnTo>
                <a:lnTo>
                  <a:pt x="147495" y="247515"/>
                </a:lnTo>
                <a:lnTo>
                  <a:pt x="144050" y="258096"/>
                </a:lnTo>
                <a:lnTo>
                  <a:pt x="139848" y="267055"/>
                </a:lnTo>
                <a:lnTo>
                  <a:pt x="135142" y="274934"/>
                </a:lnTo>
                <a:lnTo>
                  <a:pt x="130100" y="282090"/>
                </a:lnTo>
                <a:lnTo>
                  <a:pt x="125785" y="289719"/>
                </a:lnTo>
                <a:lnTo>
                  <a:pt x="121957" y="297662"/>
                </a:lnTo>
                <a:lnTo>
                  <a:pt x="118452" y="305816"/>
                </a:lnTo>
                <a:lnTo>
                  <a:pt x="114211" y="312203"/>
                </a:lnTo>
                <a:lnTo>
                  <a:pt x="109479" y="317415"/>
                </a:lnTo>
                <a:lnTo>
                  <a:pt x="104418" y="321841"/>
                </a:lnTo>
                <a:lnTo>
                  <a:pt x="100092" y="326697"/>
                </a:lnTo>
                <a:lnTo>
                  <a:pt x="96255" y="331839"/>
                </a:lnTo>
                <a:lnTo>
                  <a:pt x="92746" y="337173"/>
                </a:lnTo>
                <a:lnTo>
                  <a:pt x="89453" y="340728"/>
                </a:lnTo>
                <a:lnTo>
                  <a:pt x="86306" y="343099"/>
                </a:lnTo>
                <a:lnTo>
                  <a:pt x="83255" y="344679"/>
                </a:lnTo>
                <a:lnTo>
                  <a:pt x="80268" y="346685"/>
                </a:lnTo>
                <a:lnTo>
                  <a:pt x="77325" y="348974"/>
                </a:lnTo>
                <a:lnTo>
                  <a:pt x="68625" y="356374"/>
                </a:lnTo>
                <a:lnTo>
                  <a:pt x="68580" y="34783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4" name="SMARTPenAnnotation1109"/>
          <p:cNvSpPr/>
          <p:nvPr/>
        </p:nvSpPr>
        <p:spPr>
          <a:xfrm>
            <a:off x="7529512" y="4354833"/>
            <a:ext cx="308611" cy="17143"/>
          </a:xfrm>
          <a:custGeom>
            <a:avLst/>
            <a:gdLst/>
            <a:ahLst/>
            <a:cxnLst/>
            <a:rect l="0" t="0" r="0" b="0"/>
            <a:pathLst>
              <a:path w="308611" h="17143">
                <a:moveTo>
                  <a:pt x="0" y="8569"/>
                </a:moveTo>
                <a:lnTo>
                  <a:pt x="7381" y="15950"/>
                </a:lnTo>
                <a:lnTo>
                  <a:pt x="8731" y="16347"/>
                </a:lnTo>
                <a:lnTo>
                  <a:pt x="12771" y="16788"/>
                </a:lnTo>
                <a:lnTo>
                  <a:pt x="20281" y="16985"/>
                </a:lnTo>
                <a:lnTo>
                  <a:pt x="73511" y="17139"/>
                </a:lnTo>
                <a:lnTo>
                  <a:pt x="80439" y="16187"/>
                </a:lnTo>
                <a:lnTo>
                  <a:pt x="87916" y="14600"/>
                </a:lnTo>
                <a:lnTo>
                  <a:pt x="95758" y="12590"/>
                </a:lnTo>
                <a:lnTo>
                  <a:pt x="102891" y="11250"/>
                </a:lnTo>
                <a:lnTo>
                  <a:pt x="109552" y="10356"/>
                </a:lnTo>
                <a:lnTo>
                  <a:pt x="115897" y="9761"/>
                </a:lnTo>
                <a:lnTo>
                  <a:pt x="122985" y="8411"/>
                </a:lnTo>
                <a:lnTo>
                  <a:pt x="130567" y="6558"/>
                </a:lnTo>
                <a:lnTo>
                  <a:pt x="138480" y="4371"/>
                </a:lnTo>
                <a:lnTo>
                  <a:pt x="146613" y="2913"/>
                </a:lnTo>
                <a:lnTo>
                  <a:pt x="154891" y="1941"/>
                </a:lnTo>
                <a:lnTo>
                  <a:pt x="163269" y="1293"/>
                </a:lnTo>
                <a:lnTo>
                  <a:pt x="171711" y="861"/>
                </a:lnTo>
                <a:lnTo>
                  <a:pt x="188711" y="381"/>
                </a:lnTo>
                <a:lnTo>
                  <a:pt x="224688" y="47"/>
                </a:lnTo>
                <a:lnTo>
                  <a:pt x="271066" y="0"/>
                </a:lnTo>
                <a:lnTo>
                  <a:pt x="275961" y="951"/>
                </a:lnTo>
                <a:lnTo>
                  <a:pt x="280177" y="2538"/>
                </a:lnTo>
                <a:lnTo>
                  <a:pt x="283939" y="4548"/>
                </a:lnTo>
                <a:lnTo>
                  <a:pt x="287400" y="5889"/>
                </a:lnTo>
                <a:lnTo>
                  <a:pt x="290661" y="6782"/>
                </a:lnTo>
                <a:lnTo>
                  <a:pt x="293786" y="7378"/>
                </a:lnTo>
                <a:lnTo>
                  <a:pt x="296822" y="8727"/>
                </a:lnTo>
                <a:lnTo>
                  <a:pt x="299800" y="10580"/>
                </a:lnTo>
                <a:lnTo>
                  <a:pt x="308610" y="1714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5" name="SMARTPenAnnotation1110"/>
          <p:cNvSpPr/>
          <p:nvPr/>
        </p:nvSpPr>
        <p:spPr>
          <a:xfrm>
            <a:off x="7606665" y="4423410"/>
            <a:ext cx="257176" cy="17143"/>
          </a:xfrm>
          <a:custGeom>
            <a:avLst/>
            <a:gdLst/>
            <a:ahLst/>
            <a:cxnLst/>
            <a:rect l="0" t="0" r="0" b="0"/>
            <a:pathLst>
              <a:path w="257176" h="17143">
                <a:moveTo>
                  <a:pt x="0" y="8572"/>
                </a:moveTo>
                <a:lnTo>
                  <a:pt x="0" y="13123"/>
                </a:lnTo>
                <a:lnTo>
                  <a:pt x="952" y="14464"/>
                </a:lnTo>
                <a:lnTo>
                  <a:pt x="2540" y="15357"/>
                </a:lnTo>
                <a:lnTo>
                  <a:pt x="7381" y="16791"/>
                </a:lnTo>
                <a:lnTo>
                  <a:pt x="15181" y="17075"/>
                </a:lnTo>
                <a:lnTo>
                  <a:pt x="41733" y="17142"/>
                </a:lnTo>
                <a:lnTo>
                  <a:pt x="46872" y="16190"/>
                </a:lnTo>
                <a:lnTo>
                  <a:pt x="52203" y="14603"/>
                </a:lnTo>
                <a:lnTo>
                  <a:pt x="57662" y="12593"/>
                </a:lnTo>
                <a:lnTo>
                  <a:pt x="63206" y="11253"/>
                </a:lnTo>
                <a:lnTo>
                  <a:pt x="68807" y="10360"/>
                </a:lnTo>
                <a:lnTo>
                  <a:pt x="74446" y="9763"/>
                </a:lnTo>
                <a:lnTo>
                  <a:pt x="80111" y="8414"/>
                </a:lnTo>
                <a:lnTo>
                  <a:pt x="85792" y="6561"/>
                </a:lnTo>
                <a:lnTo>
                  <a:pt x="91485" y="4374"/>
                </a:lnTo>
                <a:lnTo>
                  <a:pt x="98138" y="2916"/>
                </a:lnTo>
                <a:lnTo>
                  <a:pt x="105430" y="1944"/>
                </a:lnTo>
                <a:lnTo>
                  <a:pt x="113149" y="1296"/>
                </a:lnTo>
                <a:lnTo>
                  <a:pt x="120200" y="864"/>
                </a:lnTo>
                <a:lnTo>
                  <a:pt x="133115" y="384"/>
                </a:lnTo>
                <a:lnTo>
                  <a:pt x="151096" y="114"/>
                </a:lnTo>
                <a:lnTo>
                  <a:pt x="232869" y="0"/>
                </a:lnTo>
                <a:lnTo>
                  <a:pt x="237160" y="952"/>
                </a:lnTo>
                <a:lnTo>
                  <a:pt x="241928" y="2540"/>
                </a:lnTo>
                <a:lnTo>
                  <a:pt x="257175" y="857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6" name="SMARTPenAnnotation1111"/>
          <p:cNvSpPr/>
          <p:nvPr/>
        </p:nvSpPr>
        <p:spPr>
          <a:xfrm>
            <a:off x="7950800" y="4243418"/>
            <a:ext cx="281613" cy="239892"/>
          </a:xfrm>
          <a:custGeom>
            <a:avLst/>
            <a:gdLst/>
            <a:ahLst/>
            <a:cxnLst/>
            <a:rect l="0" t="0" r="0" b="0"/>
            <a:pathLst>
              <a:path w="281613" h="239892">
                <a:moveTo>
                  <a:pt x="144497" y="8542"/>
                </a:moveTo>
                <a:lnTo>
                  <a:pt x="139946" y="8542"/>
                </a:lnTo>
                <a:lnTo>
                  <a:pt x="138606" y="7589"/>
                </a:lnTo>
                <a:lnTo>
                  <a:pt x="137712" y="6002"/>
                </a:lnTo>
                <a:lnTo>
                  <a:pt x="136029" y="322"/>
                </a:lnTo>
                <a:lnTo>
                  <a:pt x="128552" y="0"/>
                </a:lnTo>
                <a:lnTo>
                  <a:pt x="123157" y="4529"/>
                </a:lnTo>
                <a:lnTo>
                  <a:pt x="115526" y="11904"/>
                </a:lnTo>
                <a:lnTo>
                  <a:pt x="60288" y="67033"/>
                </a:lnTo>
                <a:lnTo>
                  <a:pt x="55973" y="72301"/>
                </a:lnTo>
                <a:lnTo>
                  <a:pt x="52144" y="77718"/>
                </a:lnTo>
                <a:lnTo>
                  <a:pt x="48638" y="83234"/>
                </a:lnTo>
                <a:lnTo>
                  <a:pt x="45348" y="88817"/>
                </a:lnTo>
                <a:lnTo>
                  <a:pt x="42204" y="94443"/>
                </a:lnTo>
                <a:lnTo>
                  <a:pt x="36168" y="105775"/>
                </a:lnTo>
                <a:lnTo>
                  <a:pt x="13062" y="151420"/>
                </a:lnTo>
                <a:lnTo>
                  <a:pt x="11153" y="156181"/>
                </a:lnTo>
                <a:lnTo>
                  <a:pt x="9882" y="160308"/>
                </a:lnTo>
                <a:lnTo>
                  <a:pt x="9033" y="164012"/>
                </a:lnTo>
                <a:lnTo>
                  <a:pt x="8468" y="168386"/>
                </a:lnTo>
                <a:lnTo>
                  <a:pt x="8090" y="173207"/>
                </a:lnTo>
                <a:lnTo>
                  <a:pt x="7839" y="178326"/>
                </a:lnTo>
                <a:lnTo>
                  <a:pt x="6720" y="182692"/>
                </a:lnTo>
                <a:lnTo>
                  <a:pt x="2935" y="190081"/>
                </a:lnTo>
                <a:lnTo>
                  <a:pt x="618" y="196541"/>
                </a:lnTo>
                <a:lnTo>
                  <a:pt x="0" y="199597"/>
                </a:lnTo>
                <a:lnTo>
                  <a:pt x="541" y="202587"/>
                </a:lnTo>
                <a:lnTo>
                  <a:pt x="3681" y="208449"/>
                </a:lnTo>
                <a:lnTo>
                  <a:pt x="5713" y="214229"/>
                </a:lnTo>
                <a:lnTo>
                  <a:pt x="6254" y="217104"/>
                </a:lnTo>
                <a:lnTo>
                  <a:pt x="9395" y="222839"/>
                </a:lnTo>
                <a:lnTo>
                  <a:pt x="11567" y="225701"/>
                </a:lnTo>
                <a:lnTo>
                  <a:pt x="14919" y="227610"/>
                </a:lnTo>
                <a:lnTo>
                  <a:pt x="19060" y="228882"/>
                </a:lnTo>
                <a:lnTo>
                  <a:pt x="27787" y="230296"/>
                </a:lnTo>
                <a:lnTo>
                  <a:pt x="34841" y="230924"/>
                </a:lnTo>
                <a:lnTo>
                  <a:pt x="38055" y="232044"/>
                </a:lnTo>
                <a:lnTo>
                  <a:pt x="44167" y="235829"/>
                </a:lnTo>
                <a:lnTo>
                  <a:pt x="52599" y="238145"/>
                </a:lnTo>
                <a:lnTo>
                  <a:pt x="57515" y="238764"/>
                </a:lnTo>
                <a:lnTo>
                  <a:pt x="62696" y="239176"/>
                </a:lnTo>
                <a:lnTo>
                  <a:pt x="68055" y="239450"/>
                </a:lnTo>
                <a:lnTo>
                  <a:pt x="82160" y="239837"/>
                </a:lnTo>
                <a:lnTo>
                  <a:pt x="85794" y="239891"/>
                </a:lnTo>
                <a:lnTo>
                  <a:pt x="90122" y="238974"/>
                </a:lnTo>
                <a:lnTo>
                  <a:pt x="94912" y="237411"/>
                </a:lnTo>
                <a:lnTo>
                  <a:pt x="100010" y="235416"/>
                </a:lnTo>
                <a:lnTo>
                  <a:pt x="105315" y="234086"/>
                </a:lnTo>
                <a:lnTo>
                  <a:pt x="110755" y="233200"/>
                </a:lnTo>
                <a:lnTo>
                  <a:pt x="116287" y="232609"/>
                </a:lnTo>
                <a:lnTo>
                  <a:pt x="121880" y="231262"/>
                </a:lnTo>
                <a:lnTo>
                  <a:pt x="127514" y="229412"/>
                </a:lnTo>
                <a:lnTo>
                  <a:pt x="133176" y="227226"/>
                </a:lnTo>
                <a:lnTo>
                  <a:pt x="138855" y="224816"/>
                </a:lnTo>
                <a:lnTo>
                  <a:pt x="150244" y="219599"/>
                </a:lnTo>
                <a:lnTo>
                  <a:pt x="155948" y="217826"/>
                </a:lnTo>
                <a:lnTo>
                  <a:pt x="161657" y="216645"/>
                </a:lnTo>
                <a:lnTo>
                  <a:pt x="167366" y="215857"/>
                </a:lnTo>
                <a:lnTo>
                  <a:pt x="173079" y="213427"/>
                </a:lnTo>
                <a:lnTo>
                  <a:pt x="178791" y="209902"/>
                </a:lnTo>
                <a:lnTo>
                  <a:pt x="184504" y="205647"/>
                </a:lnTo>
                <a:lnTo>
                  <a:pt x="190220" y="201857"/>
                </a:lnTo>
                <a:lnTo>
                  <a:pt x="195933" y="198379"/>
                </a:lnTo>
                <a:lnTo>
                  <a:pt x="201648" y="195107"/>
                </a:lnTo>
                <a:lnTo>
                  <a:pt x="213078" y="188932"/>
                </a:lnTo>
                <a:lnTo>
                  <a:pt x="218793" y="185951"/>
                </a:lnTo>
                <a:lnTo>
                  <a:pt x="223555" y="183013"/>
                </a:lnTo>
                <a:lnTo>
                  <a:pt x="231387" y="177207"/>
                </a:lnTo>
                <a:lnTo>
                  <a:pt x="235761" y="173372"/>
                </a:lnTo>
                <a:lnTo>
                  <a:pt x="240582" y="168911"/>
                </a:lnTo>
                <a:lnTo>
                  <a:pt x="257457" y="152615"/>
                </a:lnTo>
                <a:lnTo>
                  <a:pt x="266972" y="143199"/>
                </a:lnTo>
                <a:lnTo>
                  <a:pt x="269963" y="139271"/>
                </a:lnTo>
                <a:lnTo>
                  <a:pt x="272908" y="134747"/>
                </a:lnTo>
                <a:lnTo>
                  <a:pt x="275824" y="129826"/>
                </a:lnTo>
                <a:lnTo>
                  <a:pt x="277769" y="125593"/>
                </a:lnTo>
                <a:lnTo>
                  <a:pt x="279930" y="118349"/>
                </a:lnTo>
                <a:lnTo>
                  <a:pt x="280889" y="111955"/>
                </a:lnTo>
                <a:lnTo>
                  <a:pt x="281316" y="104986"/>
                </a:lnTo>
                <a:lnTo>
                  <a:pt x="281555" y="91305"/>
                </a:lnTo>
                <a:lnTo>
                  <a:pt x="281612" y="84060"/>
                </a:lnTo>
                <a:lnTo>
                  <a:pt x="280675" y="80795"/>
                </a:lnTo>
                <a:lnTo>
                  <a:pt x="277093" y="74626"/>
                </a:lnTo>
                <a:lnTo>
                  <a:pt x="274805" y="70696"/>
                </a:lnTo>
                <a:lnTo>
                  <a:pt x="272325" y="66170"/>
                </a:lnTo>
                <a:lnTo>
                  <a:pt x="269721" y="61248"/>
                </a:lnTo>
                <a:lnTo>
                  <a:pt x="267033" y="57014"/>
                </a:lnTo>
                <a:lnTo>
                  <a:pt x="261505" y="49770"/>
                </a:lnTo>
                <a:lnTo>
                  <a:pt x="255874" y="43376"/>
                </a:lnTo>
                <a:lnTo>
                  <a:pt x="250196" y="37358"/>
                </a:lnTo>
                <a:lnTo>
                  <a:pt x="244497" y="31509"/>
                </a:lnTo>
                <a:lnTo>
                  <a:pt x="240691" y="29568"/>
                </a:lnTo>
                <a:lnTo>
                  <a:pt x="236249" y="28274"/>
                </a:lnTo>
                <a:lnTo>
                  <a:pt x="231382" y="27412"/>
                </a:lnTo>
                <a:lnTo>
                  <a:pt x="223435" y="23913"/>
                </a:lnTo>
                <a:lnTo>
                  <a:pt x="219982" y="21647"/>
                </a:lnTo>
                <a:lnTo>
                  <a:pt x="215775" y="20136"/>
                </a:lnTo>
                <a:lnTo>
                  <a:pt x="211066" y="19129"/>
                </a:lnTo>
                <a:lnTo>
                  <a:pt x="206022" y="18457"/>
                </a:lnTo>
                <a:lnTo>
                  <a:pt x="200753" y="18010"/>
                </a:lnTo>
                <a:lnTo>
                  <a:pt x="195336" y="17711"/>
                </a:lnTo>
                <a:lnTo>
                  <a:pt x="184237" y="17380"/>
                </a:lnTo>
                <a:lnTo>
                  <a:pt x="147022" y="17130"/>
                </a:lnTo>
                <a:lnTo>
                  <a:pt x="143323" y="17125"/>
                </a:lnTo>
                <a:lnTo>
                  <a:pt x="138952" y="18074"/>
                </a:lnTo>
                <a:lnTo>
                  <a:pt x="134133" y="19659"/>
                </a:lnTo>
                <a:lnTo>
                  <a:pt x="129015" y="21668"/>
                </a:lnTo>
                <a:lnTo>
                  <a:pt x="123699" y="23960"/>
                </a:lnTo>
                <a:lnTo>
                  <a:pt x="101634" y="3425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7" name="SMARTPenAnnotation1112"/>
          <p:cNvSpPr/>
          <p:nvPr/>
        </p:nvSpPr>
        <p:spPr>
          <a:xfrm>
            <a:off x="457209" y="4149123"/>
            <a:ext cx="287202" cy="248535"/>
          </a:xfrm>
          <a:custGeom>
            <a:avLst/>
            <a:gdLst/>
            <a:ahLst/>
            <a:cxnLst/>
            <a:rect l="0" t="0" r="0" b="0"/>
            <a:pathLst>
              <a:path w="287202" h="248535">
                <a:moveTo>
                  <a:pt x="8563" y="34256"/>
                </a:moveTo>
                <a:lnTo>
                  <a:pt x="343" y="34256"/>
                </a:lnTo>
                <a:lnTo>
                  <a:pt x="21" y="26876"/>
                </a:lnTo>
                <a:lnTo>
                  <a:pt x="0" y="26037"/>
                </a:lnTo>
                <a:lnTo>
                  <a:pt x="7372" y="18334"/>
                </a:lnTo>
                <a:lnTo>
                  <a:pt x="8722" y="17927"/>
                </a:lnTo>
                <a:lnTo>
                  <a:pt x="12761" y="17474"/>
                </a:lnTo>
                <a:lnTo>
                  <a:pt x="20271" y="14732"/>
                </a:lnTo>
                <a:lnTo>
                  <a:pt x="29007" y="11292"/>
                </a:lnTo>
                <a:lnTo>
                  <a:pt x="36064" y="9763"/>
                </a:lnTo>
                <a:lnTo>
                  <a:pt x="41184" y="8402"/>
                </a:lnTo>
                <a:lnTo>
                  <a:pt x="54494" y="4351"/>
                </a:lnTo>
                <a:lnTo>
                  <a:pt x="61091" y="2889"/>
                </a:lnTo>
                <a:lnTo>
                  <a:pt x="67394" y="1915"/>
                </a:lnTo>
                <a:lnTo>
                  <a:pt x="73501" y="1266"/>
                </a:lnTo>
                <a:lnTo>
                  <a:pt x="81383" y="833"/>
                </a:lnTo>
                <a:lnTo>
                  <a:pt x="100300" y="352"/>
                </a:lnTo>
                <a:lnTo>
                  <a:pt x="146690" y="0"/>
                </a:lnTo>
                <a:lnTo>
                  <a:pt x="153987" y="942"/>
                </a:lnTo>
                <a:lnTo>
                  <a:pt x="160758" y="2522"/>
                </a:lnTo>
                <a:lnTo>
                  <a:pt x="167176" y="4528"/>
                </a:lnTo>
                <a:lnTo>
                  <a:pt x="173360" y="5865"/>
                </a:lnTo>
                <a:lnTo>
                  <a:pt x="179388" y="6756"/>
                </a:lnTo>
                <a:lnTo>
                  <a:pt x="185311" y="7351"/>
                </a:lnTo>
                <a:lnTo>
                  <a:pt x="191165" y="8699"/>
                </a:lnTo>
                <a:lnTo>
                  <a:pt x="196973" y="10551"/>
                </a:lnTo>
                <a:lnTo>
                  <a:pt x="202749" y="12738"/>
                </a:lnTo>
                <a:lnTo>
                  <a:pt x="211708" y="17708"/>
                </a:lnTo>
                <a:lnTo>
                  <a:pt x="218865" y="23092"/>
                </a:lnTo>
                <a:lnTo>
                  <a:pt x="225220" y="28659"/>
                </a:lnTo>
                <a:lnTo>
                  <a:pt x="228249" y="32430"/>
                </a:lnTo>
                <a:lnTo>
                  <a:pt x="231220" y="36849"/>
                </a:lnTo>
                <a:lnTo>
                  <a:pt x="234154" y="41700"/>
                </a:lnTo>
                <a:lnTo>
                  <a:pt x="236109" y="45886"/>
                </a:lnTo>
                <a:lnTo>
                  <a:pt x="238282" y="53078"/>
                </a:lnTo>
                <a:lnTo>
                  <a:pt x="237909" y="56329"/>
                </a:lnTo>
                <a:lnTo>
                  <a:pt x="236708" y="59449"/>
                </a:lnTo>
                <a:lnTo>
                  <a:pt x="234955" y="62481"/>
                </a:lnTo>
                <a:lnTo>
                  <a:pt x="227926" y="68391"/>
                </a:lnTo>
                <a:lnTo>
                  <a:pt x="223385" y="71301"/>
                </a:lnTo>
                <a:lnTo>
                  <a:pt x="218453" y="75145"/>
                </a:lnTo>
                <a:lnTo>
                  <a:pt x="213259" y="79613"/>
                </a:lnTo>
                <a:lnTo>
                  <a:pt x="207892" y="84496"/>
                </a:lnTo>
                <a:lnTo>
                  <a:pt x="202409" y="88705"/>
                </a:lnTo>
                <a:lnTo>
                  <a:pt x="196849" y="92463"/>
                </a:lnTo>
                <a:lnTo>
                  <a:pt x="191237" y="95921"/>
                </a:lnTo>
                <a:lnTo>
                  <a:pt x="185590" y="99178"/>
                </a:lnTo>
                <a:lnTo>
                  <a:pt x="174237" y="105339"/>
                </a:lnTo>
                <a:lnTo>
                  <a:pt x="168542" y="107362"/>
                </a:lnTo>
                <a:lnTo>
                  <a:pt x="162841" y="108711"/>
                </a:lnTo>
                <a:lnTo>
                  <a:pt x="157135" y="109610"/>
                </a:lnTo>
                <a:lnTo>
                  <a:pt x="151426" y="111163"/>
                </a:lnTo>
                <a:lnTo>
                  <a:pt x="145715" y="113150"/>
                </a:lnTo>
                <a:lnTo>
                  <a:pt x="140003" y="115427"/>
                </a:lnTo>
                <a:lnTo>
                  <a:pt x="131116" y="117958"/>
                </a:lnTo>
                <a:lnTo>
                  <a:pt x="123991" y="119082"/>
                </a:lnTo>
                <a:lnTo>
                  <a:pt x="117649" y="119582"/>
                </a:lnTo>
                <a:lnTo>
                  <a:pt x="108724" y="119863"/>
                </a:lnTo>
                <a:lnTo>
                  <a:pt x="103013" y="119978"/>
                </a:lnTo>
                <a:lnTo>
                  <a:pt x="180572" y="119981"/>
                </a:lnTo>
                <a:lnTo>
                  <a:pt x="188006" y="120934"/>
                </a:lnTo>
                <a:lnTo>
                  <a:pt x="194866" y="122522"/>
                </a:lnTo>
                <a:lnTo>
                  <a:pt x="201345" y="124532"/>
                </a:lnTo>
                <a:lnTo>
                  <a:pt x="207570" y="126825"/>
                </a:lnTo>
                <a:lnTo>
                  <a:pt x="213624" y="129307"/>
                </a:lnTo>
                <a:lnTo>
                  <a:pt x="219565" y="131913"/>
                </a:lnTo>
                <a:lnTo>
                  <a:pt x="226384" y="134603"/>
                </a:lnTo>
                <a:lnTo>
                  <a:pt x="241580" y="140133"/>
                </a:lnTo>
                <a:lnTo>
                  <a:pt x="247727" y="142940"/>
                </a:lnTo>
                <a:lnTo>
                  <a:pt x="252778" y="145765"/>
                </a:lnTo>
                <a:lnTo>
                  <a:pt x="257098" y="148601"/>
                </a:lnTo>
                <a:lnTo>
                  <a:pt x="261883" y="151443"/>
                </a:lnTo>
                <a:lnTo>
                  <a:pt x="266978" y="154291"/>
                </a:lnTo>
                <a:lnTo>
                  <a:pt x="272280" y="157142"/>
                </a:lnTo>
                <a:lnTo>
                  <a:pt x="275814" y="160948"/>
                </a:lnTo>
                <a:lnTo>
                  <a:pt x="278170" y="165390"/>
                </a:lnTo>
                <a:lnTo>
                  <a:pt x="279741" y="170256"/>
                </a:lnTo>
                <a:lnTo>
                  <a:pt x="281741" y="174453"/>
                </a:lnTo>
                <a:lnTo>
                  <a:pt x="286503" y="181656"/>
                </a:lnTo>
                <a:lnTo>
                  <a:pt x="287201" y="185863"/>
                </a:lnTo>
                <a:lnTo>
                  <a:pt x="286714" y="190572"/>
                </a:lnTo>
                <a:lnTo>
                  <a:pt x="285437" y="195617"/>
                </a:lnTo>
                <a:lnTo>
                  <a:pt x="284586" y="199933"/>
                </a:lnTo>
                <a:lnTo>
                  <a:pt x="283640" y="207268"/>
                </a:lnTo>
                <a:lnTo>
                  <a:pt x="281482" y="210558"/>
                </a:lnTo>
                <a:lnTo>
                  <a:pt x="274006" y="216753"/>
                </a:lnTo>
                <a:lnTo>
                  <a:pt x="266872" y="222681"/>
                </a:lnTo>
                <a:lnTo>
                  <a:pt x="259575" y="228491"/>
                </a:lnTo>
                <a:lnTo>
                  <a:pt x="254962" y="231373"/>
                </a:lnTo>
                <a:lnTo>
                  <a:pt x="249981" y="234248"/>
                </a:lnTo>
                <a:lnTo>
                  <a:pt x="243803" y="236164"/>
                </a:lnTo>
                <a:lnTo>
                  <a:pt x="236827" y="237442"/>
                </a:lnTo>
                <a:lnTo>
                  <a:pt x="229319" y="238293"/>
                </a:lnTo>
                <a:lnTo>
                  <a:pt x="221456" y="239813"/>
                </a:lnTo>
                <a:lnTo>
                  <a:pt x="213357" y="241780"/>
                </a:lnTo>
                <a:lnTo>
                  <a:pt x="205100" y="244043"/>
                </a:lnTo>
                <a:lnTo>
                  <a:pt x="196738" y="245552"/>
                </a:lnTo>
                <a:lnTo>
                  <a:pt x="188305" y="246557"/>
                </a:lnTo>
                <a:lnTo>
                  <a:pt x="179826" y="247228"/>
                </a:lnTo>
                <a:lnTo>
                  <a:pt x="171316" y="247675"/>
                </a:lnTo>
                <a:lnTo>
                  <a:pt x="154240" y="248172"/>
                </a:lnTo>
                <a:lnTo>
                  <a:pt x="120751" y="248517"/>
                </a:lnTo>
                <a:lnTo>
                  <a:pt x="114787" y="248534"/>
                </a:lnTo>
                <a:lnTo>
                  <a:pt x="108907" y="247593"/>
                </a:lnTo>
                <a:lnTo>
                  <a:pt x="103081" y="246014"/>
                </a:lnTo>
                <a:lnTo>
                  <a:pt x="97293" y="244008"/>
                </a:lnTo>
                <a:lnTo>
                  <a:pt x="88321" y="241780"/>
                </a:lnTo>
                <a:lnTo>
                  <a:pt x="81158" y="240789"/>
                </a:lnTo>
                <a:lnTo>
                  <a:pt x="74800" y="240349"/>
                </a:lnTo>
                <a:lnTo>
                  <a:pt x="71771" y="239279"/>
                </a:lnTo>
                <a:lnTo>
                  <a:pt x="62957" y="234175"/>
                </a:lnTo>
                <a:lnTo>
                  <a:pt x="53986" y="231968"/>
                </a:lnTo>
                <a:lnTo>
                  <a:pt x="53132" y="231786"/>
                </a:lnTo>
                <a:lnTo>
                  <a:pt x="52563" y="230713"/>
                </a:lnTo>
                <a:lnTo>
                  <a:pt x="52184" y="229045"/>
                </a:lnTo>
                <a:lnTo>
                  <a:pt x="51425" y="22285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8" name="SMARTPenAnnotation1113"/>
          <p:cNvSpPr/>
          <p:nvPr/>
        </p:nvSpPr>
        <p:spPr>
          <a:xfrm>
            <a:off x="885824" y="4195586"/>
            <a:ext cx="240031" cy="253542"/>
          </a:xfrm>
          <a:custGeom>
            <a:avLst/>
            <a:gdLst/>
            <a:ahLst/>
            <a:cxnLst/>
            <a:rect l="0" t="0" r="0" b="0"/>
            <a:pathLst>
              <a:path w="240031" h="253542">
                <a:moveTo>
                  <a:pt x="0" y="4939"/>
                </a:moveTo>
                <a:lnTo>
                  <a:pt x="0" y="0"/>
                </a:lnTo>
                <a:lnTo>
                  <a:pt x="0" y="16849"/>
                </a:lnTo>
                <a:lnTo>
                  <a:pt x="953" y="19546"/>
                </a:lnTo>
                <a:lnTo>
                  <a:pt x="4551" y="25083"/>
                </a:lnTo>
                <a:lnTo>
                  <a:pt x="6844" y="28846"/>
                </a:lnTo>
                <a:lnTo>
                  <a:pt x="9326" y="33259"/>
                </a:lnTo>
                <a:lnTo>
                  <a:pt x="14622" y="43243"/>
                </a:lnTo>
                <a:lnTo>
                  <a:pt x="20152" y="54030"/>
                </a:lnTo>
                <a:lnTo>
                  <a:pt x="23912" y="59574"/>
                </a:lnTo>
                <a:lnTo>
                  <a:pt x="28324" y="65175"/>
                </a:lnTo>
                <a:lnTo>
                  <a:pt x="33170" y="70813"/>
                </a:lnTo>
                <a:lnTo>
                  <a:pt x="37354" y="76478"/>
                </a:lnTo>
                <a:lnTo>
                  <a:pt x="41095" y="82159"/>
                </a:lnTo>
                <a:lnTo>
                  <a:pt x="44542" y="87851"/>
                </a:lnTo>
                <a:lnTo>
                  <a:pt x="47792" y="93551"/>
                </a:lnTo>
                <a:lnTo>
                  <a:pt x="53944" y="104964"/>
                </a:lnTo>
                <a:lnTo>
                  <a:pt x="58823" y="110675"/>
                </a:lnTo>
                <a:lnTo>
                  <a:pt x="64933" y="116387"/>
                </a:lnTo>
                <a:lnTo>
                  <a:pt x="71864" y="122100"/>
                </a:lnTo>
                <a:lnTo>
                  <a:pt x="78389" y="127814"/>
                </a:lnTo>
                <a:lnTo>
                  <a:pt x="84645" y="133528"/>
                </a:lnTo>
                <a:lnTo>
                  <a:pt x="97628" y="145909"/>
                </a:lnTo>
                <a:lnTo>
                  <a:pt x="133048" y="180912"/>
                </a:lnTo>
                <a:lnTo>
                  <a:pt x="139181" y="186072"/>
                </a:lnTo>
                <a:lnTo>
                  <a:pt x="145175" y="190464"/>
                </a:lnTo>
                <a:lnTo>
                  <a:pt x="151076" y="194345"/>
                </a:lnTo>
                <a:lnTo>
                  <a:pt x="156915" y="198837"/>
                </a:lnTo>
                <a:lnTo>
                  <a:pt x="162713" y="203736"/>
                </a:lnTo>
                <a:lnTo>
                  <a:pt x="168483" y="208908"/>
                </a:lnTo>
                <a:lnTo>
                  <a:pt x="174234" y="213308"/>
                </a:lnTo>
                <a:lnTo>
                  <a:pt x="179974" y="217194"/>
                </a:lnTo>
                <a:lnTo>
                  <a:pt x="185705" y="220738"/>
                </a:lnTo>
                <a:lnTo>
                  <a:pt x="191431" y="224052"/>
                </a:lnTo>
                <a:lnTo>
                  <a:pt x="202873" y="230275"/>
                </a:lnTo>
                <a:lnTo>
                  <a:pt x="207639" y="233268"/>
                </a:lnTo>
                <a:lnTo>
                  <a:pt x="211769" y="236215"/>
                </a:lnTo>
                <a:lnTo>
                  <a:pt x="218897" y="242031"/>
                </a:lnTo>
                <a:lnTo>
                  <a:pt x="225240" y="247790"/>
                </a:lnTo>
                <a:lnTo>
                  <a:pt x="228265" y="249707"/>
                </a:lnTo>
                <a:lnTo>
                  <a:pt x="234166" y="251837"/>
                </a:lnTo>
                <a:lnTo>
                  <a:pt x="240030" y="2535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9" name="SMARTPenAnnotation1114"/>
          <p:cNvSpPr/>
          <p:nvPr/>
        </p:nvSpPr>
        <p:spPr>
          <a:xfrm>
            <a:off x="860107" y="4217701"/>
            <a:ext cx="257176" cy="171420"/>
          </a:xfrm>
          <a:custGeom>
            <a:avLst/>
            <a:gdLst/>
            <a:ahLst/>
            <a:cxnLst/>
            <a:rect l="0" t="0" r="0" b="0"/>
            <a:pathLst>
              <a:path w="257176" h="171420">
                <a:moveTo>
                  <a:pt x="257175" y="8541"/>
                </a:moveTo>
                <a:lnTo>
                  <a:pt x="257175" y="1160"/>
                </a:lnTo>
                <a:lnTo>
                  <a:pt x="256222" y="763"/>
                </a:lnTo>
                <a:lnTo>
                  <a:pt x="248955" y="0"/>
                </a:lnTo>
                <a:lnTo>
                  <a:pt x="248707" y="4529"/>
                </a:lnTo>
                <a:lnTo>
                  <a:pt x="248633" y="11903"/>
                </a:lnTo>
                <a:lnTo>
                  <a:pt x="247671" y="13640"/>
                </a:lnTo>
                <a:lnTo>
                  <a:pt x="246076" y="14798"/>
                </a:lnTo>
                <a:lnTo>
                  <a:pt x="244061" y="15570"/>
                </a:lnTo>
                <a:lnTo>
                  <a:pt x="240812" y="17990"/>
                </a:lnTo>
                <a:lnTo>
                  <a:pt x="236741" y="21508"/>
                </a:lnTo>
                <a:lnTo>
                  <a:pt x="232123" y="25758"/>
                </a:lnTo>
                <a:lnTo>
                  <a:pt x="226186" y="29544"/>
                </a:lnTo>
                <a:lnTo>
                  <a:pt x="219371" y="33020"/>
                </a:lnTo>
                <a:lnTo>
                  <a:pt x="211969" y="36291"/>
                </a:lnTo>
                <a:lnTo>
                  <a:pt x="205130" y="40376"/>
                </a:lnTo>
                <a:lnTo>
                  <a:pt x="198666" y="45004"/>
                </a:lnTo>
                <a:lnTo>
                  <a:pt x="192452" y="49995"/>
                </a:lnTo>
                <a:lnTo>
                  <a:pt x="185451" y="55227"/>
                </a:lnTo>
                <a:lnTo>
                  <a:pt x="170053" y="66121"/>
                </a:lnTo>
                <a:lnTo>
                  <a:pt x="161946" y="70740"/>
                </a:lnTo>
                <a:lnTo>
                  <a:pt x="153684" y="74772"/>
                </a:lnTo>
                <a:lnTo>
                  <a:pt x="145318" y="78412"/>
                </a:lnTo>
                <a:lnTo>
                  <a:pt x="136884" y="82745"/>
                </a:lnTo>
                <a:lnTo>
                  <a:pt x="128403" y="87538"/>
                </a:lnTo>
                <a:lnTo>
                  <a:pt x="119892" y="92638"/>
                </a:lnTo>
                <a:lnTo>
                  <a:pt x="112313" y="97943"/>
                </a:lnTo>
                <a:lnTo>
                  <a:pt x="105355" y="103385"/>
                </a:lnTo>
                <a:lnTo>
                  <a:pt x="98812" y="108918"/>
                </a:lnTo>
                <a:lnTo>
                  <a:pt x="92545" y="113559"/>
                </a:lnTo>
                <a:lnTo>
                  <a:pt x="86461" y="117606"/>
                </a:lnTo>
                <a:lnTo>
                  <a:pt x="80501" y="121256"/>
                </a:lnTo>
                <a:lnTo>
                  <a:pt x="74622" y="124642"/>
                </a:lnTo>
                <a:lnTo>
                  <a:pt x="63010" y="130944"/>
                </a:lnTo>
                <a:lnTo>
                  <a:pt x="45763" y="139847"/>
                </a:lnTo>
                <a:lnTo>
                  <a:pt x="40986" y="142751"/>
                </a:lnTo>
                <a:lnTo>
                  <a:pt x="36849" y="145639"/>
                </a:lnTo>
                <a:lnTo>
                  <a:pt x="33139" y="148517"/>
                </a:lnTo>
                <a:lnTo>
                  <a:pt x="29712" y="151388"/>
                </a:lnTo>
                <a:lnTo>
                  <a:pt x="26476" y="154255"/>
                </a:lnTo>
                <a:lnTo>
                  <a:pt x="23366" y="157119"/>
                </a:lnTo>
                <a:lnTo>
                  <a:pt x="20339" y="159028"/>
                </a:lnTo>
                <a:lnTo>
                  <a:pt x="14437" y="161149"/>
                </a:lnTo>
                <a:lnTo>
                  <a:pt x="8639" y="164632"/>
                </a:lnTo>
                <a:lnTo>
                  <a:pt x="0" y="1714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0" name="SMARTPenAnnotation1115"/>
          <p:cNvSpPr/>
          <p:nvPr/>
        </p:nvSpPr>
        <p:spPr>
          <a:xfrm>
            <a:off x="1220152" y="4286250"/>
            <a:ext cx="274321" cy="25718"/>
          </a:xfrm>
          <a:custGeom>
            <a:avLst/>
            <a:gdLst/>
            <a:ahLst/>
            <a:cxnLst/>
            <a:rect l="0" t="0" r="0" b="0"/>
            <a:pathLst>
              <a:path w="274321" h="25718">
                <a:moveTo>
                  <a:pt x="0" y="0"/>
                </a:moveTo>
                <a:lnTo>
                  <a:pt x="90293" y="0"/>
                </a:lnTo>
                <a:lnTo>
                  <a:pt x="97343" y="952"/>
                </a:lnTo>
                <a:lnTo>
                  <a:pt x="104901" y="2540"/>
                </a:lnTo>
                <a:lnTo>
                  <a:pt x="112796" y="4550"/>
                </a:lnTo>
                <a:lnTo>
                  <a:pt x="120917" y="5891"/>
                </a:lnTo>
                <a:lnTo>
                  <a:pt x="129189" y="6785"/>
                </a:lnTo>
                <a:lnTo>
                  <a:pt x="137561" y="7380"/>
                </a:lnTo>
                <a:lnTo>
                  <a:pt x="146000" y="8730"/>
                </a:lnTo>
                <a:lnTo>
                  <a:pt x="154483" y="10583"/>
                </a:lnTo>
                <a:lnTo>
                  <a:pt x="162996" y="12770"/>
                </a:lnTo>
                <a:lnTo>
                  <a:pt x="170577" y="14228"/>
                </a:lnTo>
                <a:lnTo>
                  <a:pt x="177535" y="15200"/>
                </a:lnTo>
                <a:lnTo>
                  <a:pt x="184080" y="15849"/>
                </a:lnTo>
                <a:lnTo>
                  <a:pt x="191299" y="16280"/>
                </a:lnTo>
                <a:lnTo>
                  <a:pt x="206942" y="16761"/>
                </a:lnTo>
                <a:lnTo>
                  <a:pt x="227263" y="17031"/>
                </a:lnTo>
                <a:lnTo>
                  <a:pt x="233423" y="18021"/>
                </a:lnTo>
                <a:lnTo>
                  <a:pt x="239436" y="19634"/>
                </a:lnTo>
                <a:lnTo>
                  <a:pt x="245349" y="21662"/>
                </a:lnTo>
                <a:lnTo>
                  <a:pt x="250243" y="23014"/>
                </a:lnTo>
                <a:lnTo>
                  <a:pt x="254459" y="23915"/>
                </a:lnTo>
                <a:lnTo>
                  <a:pt x="258222" y="24516"/>
                </a:lnTo>
                <a:lnTo>
                  <a:pt x="264943" y="25183"/>
                </a:lnTo>
                <a:lnTo>
                  <a:pt x="274320" y="2571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1" name="SMARTPenAnnotation1116"/>
          <p:cNvSpPr/>
          <p:nvPr/>
        </p:nvSpPr>
        <p:spPr>
          <a:xfrm>
            <a:off x="1357312" y="4191952"/>
            <a:ext cx="42863" cy="282894"/>
          </a:xfrm>
          <a:custGeom>
            <a:avLst/>
            <a:gdLst/>
            <a:ahLst/>
            <a:cxnLst/>
            <a:rect l="0" t="0" r="0" b="0"/>
            <a:pathLst>
              <a:path w="42863" h="282894">
                <a:moveTo>
                  <a:pt x="0" y="0"/>
                </a:moveTo>
                <a:lnTo>
                  <a:pt x="0" y="167297"/>
                </a:lnTo>
                <a:lnTo>
                  <a:pt x="952" y="173444"/>
                </a:lnTo>
                <a:lnTo>
                  <a:pt x="2540" y="179447"/>
                </a:lnTo>
                <a:lnTo>
                  <a:pt x="4551" y="185354"/>
                </a:lnTo>
                <a:lnTo>
                  <a:pt x="5891" y="191197"/>
                </a:lnTo>
                <a:lnTo>
                  <a:pt x="6785" y="196997"/>
                </a:lnTo>
                <a:lnTo>
                  <a:pt x="7381" y="202769"/>
                </a:lnTo>
                <a:lnTo>
                  <a:pt x="8731" y="208522"/>
                </a:lnTo>
                <a:lnTo>
                  <a:pt x="10583" y="214262"/>
                </a:lnTo>
                <a:lnTo>
                  <a:pt x="12770" y="219994"/>
                </a:lnTo>
                <a:lnTo>
                  <a:pt x="14228" y="224768"/>
                </a:lnTo>
                <a:lnTo>
                  <a:pt x="15201" y="228903"/>
                </a:lnTo>
                <a:lnTo>
                  <a:pt x="16281" y="236990"/>
                </a:lnTo>
                <a:lnTo>
                  <a:pt x="16569" y="241813"/>
                </a:lnTo>
                <a:lnTo>
                  <a:pt x="16761" y="246934"/>
                </a:lnTo>
                <a:lnTo>
                  <a:pt x="17841" y="251300"/>
                </a:lnTo>
                <a:lnTo>
                  <a:pt x="19514" y="255163"/>
                </a:lnTo>
                <a:lnTo>
                  <a:pt x="21582" y="258691"/>
                </a:lnTo>
                <a:lnTo>
                  <a:pt x="22961" y="261996"/>
                </a:lnTo>
                <a:lnTo>
                  <a:pt x="23880" y="265152"/>
                </a:lnTo>
                <a:lnTo>
                  <a:pt x="25354" y="272509"/>
                </a:lnTo>
                <a:lnTo>
                  <a:pt x="26428" y="274065"/>
                </a:lnTo>
                <a:lnTo>
                  <a:pt x="28096" y="276055"/>
                </a:lnTo>
                <a:lnTo>
                  <a:pt x="34182" y="282774"/>
                </a:lnTo>
                <a:lnTo>
                  <a:pt x="35171" y="282814"/>
                </a:lnTo>
                <a:lnTo>
                  <a:pt x="42862" y="2828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2" name="SMARTPenAnnotation1117"/>
          <p:cNvSpPr/>
          <p:nvPr/>
        </p:nvSpPr>
        <p:spPr>
          <a:xfrm>
            <a:off x="1631632" y="4123372"/>
            <a:ext cx="34291" cy="308611"/>
          </a:xfrm>
          <a:custGeom>
            <a:avLst/>
            <a:gdLst/>
            <a:ahLst/>
            <a:cxnLst/>
            <a:rect l="0" t="0" r="0" b="0"/>
            <a:pathLst>
              <a:path w="34291" h="308611">
                <a:moveTo>
                  <a:pt x="0" y="0"/>
                </a:moveTo>
                <a:lnTo>
                  <a:pt x="0" y="4551"/>
                </a:lnTo>
                <a:lnTo>
                  <a:pt x="953" y="5891"/>
                </a:lnTo>
                <a:lnTo>
                  <a:pt x="2540" y="6785"/>
                </a:lnTo>
                <a:lnTo>
                  <a:pt x="4551" y="7381"/>
                </a:lnTo>
                <a:lnTo>
                  <a:pt x="5891" y="8731"/>
                </a:lnTo>
                <a:lnTo>
                  <a:pt x="6785" y="10583"/>
                </a:lnTo>
                <a:lnTo>
                  <a:pt x="7778" y="15181"/>
                </a:lnTo>
                <a:lnTo>
                  <a:pt x="8220" y="20400"/>
                </a:lnTo>
                <a:lnTo>
                  <a:pt x="9289" y="23125"/>
                </a:lnTo>
                <a:lnTo>
                  <a:pt x="10955" y="25894"/>
                </a:lnTo>
                <a:lnTo>
                  <a:pt x="13019" y="28693"/>
                </a:lnTo>
                <a:lnTo>
                  <a:pt x="14394" y="32464"/>
                </a:lnTo>
                <a:lnTo>
                  <a:pt x="15311" y="36882"/>
                </a:lnTo>
                <a:lnTo>
                  <a:pt x="15922" y="41733"/>
                </a:lnTo>
                <a:lnTo>
                  <a:pt x="17283" y="47825"/>
                </a:lnTo>
                <a:lnTo>
                  <a:pt x="19142" y="54743"/>
                </a:lnTo>
                <a:lnTo>
                  <a:pt x="21334" y="62213"/>
                </a:lnTo>
                <a:lnTo>
                  <a:pt x="22795" y="69098"/>
                </a:lnTo>
                <a:lnTo>
                  <a:pt x="23769" y="75593"/>
                </a:lnTo>
                <a:lnTo>
                  <a:pt x="24419" y="81827"/>
                </a:lnTo>
                <a:lnTo>
                  <a:pt x="25804" y="88842"/>
                </a:lnTo>
                <a:lnTo>
                  <a:pt x="27680" y="96376"/>
                </a:lnTo>
                <a:lnTo>
                  <a:pt x="29883" y="104255"/>
                </a:lnTo>
                <a:lnTo>
                  <a:pt x="31352" y="112366"/>
                </a:lnTo>
                <a:lnTo>
                  <a:pt x="32331" y="120631"/>
                </a:lnTo>
                <a:lnTo>
                  <a:pt x="32984" y="128998"/>
                </a:lnTo>
                <a:lnTo>
                  <a:pt x="33420" y="137434"/>
                </a:lnTo>
                <a:lnTo>
                  <a:pt x="33903" y="154427"/>
                </a:lnTo>
                <a:lnTo>
                  <a:pt x="34239" y="190399"/>
                </a:lnTo>
                <a:lnTo>
                  <a:pt x="34290" y="30861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3" name="SMARTPenAnnotation1118"/>
          <p:cNvSpPr/>
          <p:nvPr/>
        </p:nvSpPr>
        <p:spPr>
          <a:xfrm>
            <a:off x="1820227" y="4243387"/>
            <a:ext cx="180024" cy="34291"/>
          </a:xfrm>
          <a:custGeom>
            <a:avLst/>
            <a:gdLst/>
            <a:ahLst/>
            <a:cxnLst/>
            <a:rect l="0" t="0" r="0" b="0"/>
            <a:pathLst>
              <a:path w="180024" h="34291">
                <a:moveTo>
                  <a:pt x="0" y="0"/>
                </a:moveTo>
                <a:lnTo>
                  <a:pt x="0" y="7381"/>
                </a:lnTo>
                <a:lnTo>
                  <a:pt x="952" y="7778"/>
                </a:lnTo>
                <a:lnTo>
                  <a:pt x="4551" y="8219"/>
                </a:lnTo>
                <a:lnTo>
                  <a:pt x="9325" y="8416"/>
                </a:lnTo>
                <a:lnTo>
                  <a:pt x="11932" y="8468"/>
                </a:lnTo>
                <a:lnTo>
                  <a:pt x="15574" y="9456"/>
                </a:lnTo>
                <a:lnTo>
                  <a:pt x="19908" y="11066"/>
                </a:lnTo>
                <a:lnTo>
                  <a:pt x="24702" y="13093"/>
                </a:lnTo>
                <a:lnTo>
                  <a:pt x="29803" y="14443"/>
                </a:lnTo>
                <a:lnTo>
                  <a:pt x="35109" y="15344"/>
                </a:lnTo>
                <a:lnTo>
                  <a:pt x="40551" y="15944"/>
                </a:lnTo>
                <a:lnTo>
                  <a:pt x="45131" y="16344"/>
                </a:lnTo>
                <a:lnTo>
                  <a:pt x="49137" y="16611"/>
                </a:lnTo>
                <a:lnTo>
                  <a:pt x="52761" y="16790"/>
                </a:lnTo>
                <a:lnTo>
                  <a:pt x="58034" y="17861"/>
                </a:lnTo>
                <a:lnTo>
                  <a:pt x="64407" y="19527"/>
                </a:lnTo>
                <a:lnTo>
                  <a:pt x="71513" y="21591"/>
                </a:lnTo>
                <a:lnTo>
                  <a:pt x="78155" y="22966"/>
                </a:lnTo>
                <a:lnTo>
                  <a:pt x="84489" y="23883"/>
                </a:lnTo>
                <a:lnTo>
                  <a:pt x="90616" y="24495"/>
                </a:lnTo>
                <a:lnTo>
                  <a:pt x="96605" y="24902"/>
                </a:lnTo>
                <a:lnTo>
                  <a:pt x="102504" y="25174"/>
                </a:lnTo>
                <a:lnTo>
                  <a:pt x="114137" y="25476"/>
                </a:lnTo>
                <a:lnTo>
                  <a:pt x="142854" y="25686"/>
                </a:lnTo>
                <a:lnTo>
                  <a:pt x="147623" y="26649"/>
                </a:lnTo>
                <a:lnTo>
                  <a:pt x="151755" y="28244"/>
                </a:lnTo>
                <a:lnTo>
                  <a:pt x="155463" y="30259"/>
                </a:lnTo>
                <a:lnTo>
                  <a:pt x="159839" y="31603"/>
                </a:lnTo>
                <a:lnTo>
                  <a:pt x="164662" y="32498"/>
                </a:lnTo>
                <a:lnTo>
                  <a:pt x="180023" y="342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4" name="SMARTPenAnnotation1119"/>
          <p:cNvSpPr/>
          <p:nvPr/>
        </p:nvSpPr>
        <p:spPr>
          <a:xfrm>
            <a:off x="1837375" y="4303395"/>
            <a:ext cx="205738" cy="17146"/>
          </a:xfrm>
          <a:custGeom>
            <a:avLst/>
            <a:gdLst/>
            <a:ahLst/>
            <a:cxnLst/>
            <a:rect l="0" t="0" r="0" b="0"/>
            <a:pathLst>
              <a:path w="205738" h="17146">
                <a:moveTo>
                  <a:pt x="8569" y="0"/>
                </a:moveTo>
                <a:lnTo>
                  <a:pt x="4019" y="0"/>
                </a:lnTo>
                <a:lnTo>
                  <a:pt x="2678" y="952"/>
                </a:lnTo>
                <a:lnTo>
                  <a:pt x="1784" y="2540"/>
                </a:lnTo>
                <a:lnTo>
                  <a:pt x="3" y="8551"/>
                </a:lnTo>
                <a:lnTo>
                  <a:pt x="0" y="8563"/>
                </a:lnTo>
                <a:lnTo>
                  <a:pt x="4549" y="13120"/>
                </a:lnTo>
                <a:lnTo>
                  <a:pt x="7794" y="14462"/>
                </a:lnTo>
                <a:lnTo>
                  <a:pt x="11862" y="15356"/>
                </a:lnTo>
                <a:lnTo>
                  <a:pt x="16480" y="15952"/>
                </a:lnTo>
                <a:lnTo>
                  <a:pt x="20511" y="16349"/>
                </a:lnTo>
                <a:lnTo>
                  <a:pt x="24150" y="16614"/>
                </a:lnTo>
                <a:lnTo>
                  <a:pt x="27529" y="16792"/>
                </a:lnTo>
                <a:lnTo>
                  <a:pt x="38904" y="16988"/>
                </a:lnTo>
                <a:lnTo>
                  <a:pt x="205737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5" name="SMARTPenAnnotation1120"/>
          <p:cNvSpPr/>
          <p:nvPr/>
        </p:nvSpPr>
        <p:spPr>
          <a:xfrm>
            <a:off x="2171713" y="4072442"/>
            <a:ext cx="300011" cy="308062"/>
          </a:xfrm>
          <a:custGeom>
            <a:avLst/>
            <a:gdLst/>
            <a:ahLst/>
            <a:cxnLst/>
            <a:rect l="0" t="0" r="0" b="0"/>
            <a:pathLst>
              <a:path w="300011" h="308062">
                <a:moveTo>
                  <a:pt x="85712" y="76648"/>
                </a:moveTo>
                <a:lnTo>
                  <a:pt x="107045" y="55314"/>
                </a:lnTo>
                <a:lnTo>
                  <a:pt x="107554" y="53853"/>
                </a:lnTo>
                <a:lnTo>
                  <a:pt x="106940" y="52879"/>
                </a:lnTo>
                <a:lnTo>
                  <a:pt x="103663" y="51315"/>
                </a:lnTo>
                <a:lnTo>
                  <a:pt x="103394" y="52139"/>
                </a:lnTo>
                <a:lnTo>
                  <a:pt x="103096" y="55595"/>
                </a:lnTo>
                <a:lnTo>
                  <a:pt x="102063" y="56897"/>
                </a:lnTo>
                <a:lnTo>
                  <a:pt x="100423" y="57766"/>
                </a:lnTo>
                <a:lnTo>
                  <a:pt x="96060" y="58731"/>
                </a:lnTo>
                <a:lnTo>
                  <a:pt x="90946" y="59160"/>
                </a:lnTo>
                <a:lnTo>
                  <a:pt x="88249" y="60227"/>
                </a:lnTo>
                <a:lnTo>
                  <a:pt x="82711" y="63952"/>
                </a:lnTo>
                <a:lnTo>
                  <a:pt x="77076" y="71323"/>
                </a:lnTo>
                <a:lnTo>
                  <a:pt x="74239" y="75955"/>
                </a:lnTo>
                <a:lnTo>
                  <a:pt x="66008" y="83642"/>
                </a:lnTo>
                <a:lnTo>
                  <a:pt x="61146" y="87026"/>
                </a:lnTo>
                <a:lnTo>
                  <a:pt x="53203" y="95865"/>
                </a:lnTo>
                <a:lnTo>
                  <a:pt x="49752" y="100889"/>
                </a:lnTo>
                <a:lnTo>
                  <a:pt x="46498" y="106144"/>
                </a:lnTo>
                <a:lnTo>
                  <a:pt x="43377" y="111552"/>
                </a:lnTo>
                <a:lnTo>
                  <a:pt x="40344" y="117062"/>
                </a:lnTo>
                <a:lnTo>
                  <a:pt x="36416" y="122641"/>
                </a:lnTo>
                <a:lnTo>
                  <a:pt x="31893" y="128265"/>
                </a:lnTo>
                <a:lnTo>
                  <a:pt x="26972" y="133919"/>
                </a:lnTo>
                <a:lnTo>
                  <a:pt x="22740" y="139593"/>
                </a:lnTo>
                <a:lnTo>
                  <a:pt x="18965" y="145281"/>
                </a:lnTo>
                <a:lnTo>
                  <a:pt x="15497" y="150979"/>
                </a:lnTo>
                <a:lnTo>
                  <a:pt x="9102" y="159848"/>
                </a:lnTo>
                <a:lnTo>
                  <a:pt x="6064" y="163547"/>
                </a:lnTo>
                <a:lnTo>
                  <a:pt x="4038" y="167918"/>
                </a:lnTo>
                <a:lnTo>
                  <a:pt x="2687" y="172738"/>
                </a:lnTo>
                <a:lnTo>
                  <a:pt x="1787" y="177855"/>
                </a:lnTo>
                <a:lnTo>
                  <a:pt x="1187" y="183171"/>
                </a:lnTo>
                <a:lnTo>
                  <a:pt x="787" y="188621"/>
                </a:lnTo>
                <a:lnTo>
                  <a:pt x="520" y="194159"/>
                </a:lnTo>
                <a:lnTo>
                  <a:pt x="224" y="205393"/>
                </a:lnTo>
                <a:lnTo>
                  <a:pt x="0" y="237868"/>
                </a:lnTo>
                <a:lnTo>
                  <a:pt x="948" y="243183"/>
                </a:lnTo>
                <a:lnTo>
                  <a:pt x="2533" y="248631"/>
                </a:lnTo>
                <a:lnTo>
                  <a:pt x="4541" y="254169"/>
                </a:lnTo>
                <a:lnTo>
                  <a:pt x="9313" y="262861"/>
                </a:lnTo>
                <a:lnTo>
                  <a:pt x="14609" y="269899"/>
                </a:lnTo>
                <a:lnTo>
                  <a:pt x="20138" y="276202"/>
                </a:lnTo>
                <a:lnTo>
                  <a:pt x="28310" y="282179"/>
                </a:lnTo>
                <a:lnTo>
                  <a:pt x="37340" y="288010"/>
                </a:lnTo>
                <a:lnTo>
                  <a:pt x="44528" y="293776"/>
                </a:lnTo>
                <a:lnTo>
                  <a:pt x="53438" y="299514"/>
                </a:lnTo>
                <a:lnTo>
                  <a:pt x="58480" y="302378"/>
                </a:lnTo>
                <a:lnTo>
                  <a:pt x="64700" y="304287"/>
                </a:lnTo>
                <a:lnTo>
                  <a:pt x="71704" y="305560"/>
                </a:lnTo>
                <a:lnTo>
                  <a:pt x="79231" y="306408"/>
                </a:lnTo>
                <a:lnTo>
                  <a:pt x="87106" y="306974"/>
                </a:lnTo>
                <a:lnTo>
                  <a:pt x="95214" y="307351"/>
                </a:lnTo>
                <a:lnTo>
                  <a:pt x="119656" y="307956"/>
                </a:lnTo>
                <a:lnTo>
                  <a:pt x="139584" y="308061"/>
                </a:lnTo>
                <a:lnTo>
                  <a:pt x="146392" y="307123"/>
                </a:lnTo>
                <a:lnTo>
                  <a:pt x="152835" y="305545"/>
                </a:lnTo>
                <a:lnTo>
                  <a:pt x="159035" y="303541"/>
                </a:lnTo>
                <a:lnTo>
                  <a:pt x="165074" y="302205"/>
                </a:lnTo>
                <a:lnTo>
                  <a:pt x="171005" y="301315"/>
                </a:lnTo>
                <a:lnTo>
                  <a:pt x="176864" y="300720"/>
                </a:lnTo>
                <a:lnTo>
                  <a:pt x="182675" y="299372"/>
                </a:lnTo>
                <a:lnTo>
                  <a:pt x="188453" y="297521"/>
                </a:lnTo>
                <a:lnTo>
                  <a:pt x="194211" y="295334"/>
                </a:lnTo>
                <a:lnTo>
                  <a:pt x="199955" y="292924"/>
                </a:lnTo>
                <a:lnTo>
                  <a:pt x="205688" y="290364"/>
                </a:lnTo>
                <a:lnTo>
                  <a:pt x="217140" y="284980"/>
                </a:lnTo>
                <a:lnTo>
                  <a:pt x="228579" y="279412"/>
                </a:lnTo>
                <a:lnTo>
                  <a:pt x="234297" y="275642"/>
                </a:lnTo>
                <a:lnTo>
                  <a:pt x="240013" y="271223"/>
                </a:lnTo>
                <a:lnTo>
                  <a:pt x="245729" y="266372"/>
                </a:lnTo>
                <a:lnTo>
                  <a:pt x="254620" y="258442"/>
                </a:lnTo>
                <a:lnTo>
                  <a:pt x="262700" y="250790"/>
                </a:lnTo>
                <a:lnTo>
                  <a:pt x="272640" y="241040"/>
                </a:lnTo>
                <a:lnTo>
                  <a:pt x="277006" y="235772"/>
                </a:lnTo>
                <a:lnTo>
                  <a:pt x="280868" y="230356"/>
                </a:lnTo>
                <a:lnTo>
                  <a:pt x="284396" y="224840"/>
                </a:lnTo>
                <a:lnTo>
                  <a:pt x="287701" y="219258"/>
                </a:lnTo>
                <a:lnTo>
                  <a:pt x="290856" y="213631"/>
                </a:lnTo>
                <a:lnTo>
                  <a:pt x="293912" y="207975"/>
                </a:lnTo>
                <a:lnTo>
                  <a:pt x="295949" y="202299"/>
                </a:lnTo>
                <a:lnTo>
                  <a:pt x="297307" y="196610"/>
                </a:lnTo>
                <a:lnTo>
                  <a:pt x="298213" y="190913"/>
                </a:lnTo>
                <a:lnTo>
                  <a:pt x="298817" y="185209"/>
                </a:lnTo>
                <a:lnTo>
                  <a:pt x="299219" y="179502"/>
                </a:lnTo>
                <a:lnTo>
                  <a:pt x="299487" y="173793"/>
                </a:lnTo>
                <a:lnTo>
                  <a:pt x="299786" y="162368"/>
                </a:lnTo>
                <a:lnTo>
                  <a:pt x="300010" y="122367"/>
                </a:lnTo>
                <a:lnTo>
                  <a:pt x="298110" y="116653"/>
                </a:lnTo>
                <a:lnTo>
                  <a:pt x="294938" y="110937"/>
                </a:lnTo>
                <a:lnTo>
                  <a:pt x="290918" y="105223"/>
                </a:lnTo>
                <a:lnTo>
                  <a:pt x="287286" y="99508"/>
                </a:lnTo>
                <a:lnTo>
                  <a:pt x="283912" y="93793"/>
                </a:lnTo>
                <a:lnTo>
                  <a:pt x="280710" y="88078"/>
                </a:lnTo>
                <a:lnTo>
                  <a:pt x="276671" y="82362"/>
                </a:lnTo>
                <a:lnTo>
                  <a:pt x="272073" y="76648"/>
                </a:lnTo>
                <a:lnTo>
                  <a:pt x="267102" y="70933"/>
                </a:lnTo>
                <a:lnTo>
                  <a:pt x="260931" y="66170"/>
                </a:lnTo>
                <a:lnTo>
                  <a:pt x="253960" y="62043"/>
                </a:lnTo>
                <a:lnTo>
                  <a:pt x="246454" y="58338"/>
                </a:lnTo>
                <a:lnTo>
                  <a:pt x="238593" y="53964"/>
                </a:lnTo>
                <a:lnTo>
                  <a:pt x="230495" y="49143"/>
                </a:lnTo>
                <a:lnTo>
                  <a:pt x="222239" y="44024"/>
                </a:lnTo>
                <a:lnTo>
                  <a:pt x="213877" y="39658"/>
                </a:lnTo>
                <a:lnTo>
                  <a:pt x="205445" y="35795"/>
                </a:lnTo>
                <a:lnTo>
                  <a:pt x="196967" y="32268"/>
                </a:lnTo>
                <a:lnTo>
                  <a:pt x="188456" y="28964"/>
                </a:lnTo>
                <a:lnTo>
                  <a:pt x="171381" y="22752"/>
                </a:lnTo>
                <a:lnTo>
                  <a:pt x="119997" y="5245"/>
                </a:lnTo>
                <a:lnTo>
                  <a:pt x="112378" y="3328"/>
                </a:lnTo>
                <a:lnTo>
                  <a:pt x="105394" y="2051"/>
                </a:lnTo>
                <a:lnTo>
                  <a:pt x="98833" y="1199"/>
                </a:lnTo>
                <a:lnTo>
                  <a:pt x="92554" y="631"/>
                </a:lnTo>
                <a:lnTo>
                  <a:pt x="86464" y="252"/>
                </a:lnTo>
                <a:lnTo>
                  <a:pt x="80498" y="0"/>
                </a:lnTo>
                <a:lnTo>
                  <a:pt x="74616" y="784"/>
                </a:lnTo>
                <a:lnTo>
                  <a:pt x="68789" y="2260"/>
                </a:lnTo>
                <a:lnTo>
                  <a:pt x="63000" y="4196"/>
                </a:lnTo>
                <a:lnTo>
                  <a:pt x="54028" y="6347"/>
                </a:lnTo>
                <a:lnTo>
                  <a:pt x="42849" y="80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6" name="SMARTPenAnnotation1121"/>
          <p:cNvSpPr/>
          <p:nvPr/>
        </p:nvSpPr>
        <p:spPr>
          <a:xfrm>
            <a:off x="3646170" y="4697729"/>
            <a:ext cx="240031" cy="145734"/>
          </a:xfrm>
          <a:custGeom>
            <a:avLst/>
            <a:gdLst/>
            <a:ahLst/>
            <a:cxnLst/>
            <a:rect l="0" t="0" r="0" b="0"/>
            <a:pathLst>
              <a:path w="240031" h="145734">
                <a:moveTo>
                  <a:pt x="0" y="0"/>
                </a:moveTo>
                <a:lnTo>
                  <a:pt x="12770" y="12771"/>
                </a:lnTo>
                <a:lnTo>
                  <a:pt x="15181" y="14229"/>
                </a:lnTo>
                <a:lnTo>
                  <a:pt x="20399" y="15849"/>
                </a:lnTo>
                <a:lnTo>
                  <a:pt x="24077" y="18187"/>
                </a:lnTo>
                <a:lnTo>
                  <a:pt x="28434" y="21649"/>
                </a:lnTo>
                <a:lnTo>
                  <a:pt x="33243" y="25863"/>
                </a:lnTo>
                <a:lnTo>
                  <a:pt x="38354" y="29625"/>
                </a:lnTo>
                <a:lnTo>
                  <a:pt x="43667" y="33085"/>
                </a:lnTo>
                <a:lnTo>
                  <a:pt x="49114" y="36344"/>
                </a:lnTo>
                <a:lnTo>
                  <a:pt x="53697" y="39470"/>
                </a:lnTo>
                <a:lnTo>
                  <a:pt x="57706" y="42506"/>
                </a:lnTo>
                <a:lnTo>
                  <a:pt x="61330" y="45483"/>
                </a:lnTo>
                <a:lnTo>
                  <a:pt x="65651" y="48419"/>
                </a:lnTo>
                <a:lnTo>
                  <a:pt x="70438" y="51330"/>
                </a:lnTo>
                <a:lnTo>
                  <a:pt x="75533" y="54223"/>
                </a:lnTo>
                <a:lnTo>
                  <a:pt x="81788" y="57104"/>
                </a:lnTo>
                <a:lnTo>
                  <a:pt x="88815" y="59977"/>
                </a:lnTo>
                <a:lnTo>
                  <a:pt x="96357" y="62845"/>
                </a:lnTo>
                <a:lnTo>
                  <a:pt x="102338" y="66662"/>
                </a:lnTo>
                <a:lnTo>
                  <a:pt x="107278" y="71112"/>
                </a:lnTo>
                <a:lnTo>
                  <a:pt x="111523" y="75983"/>
                </a:lnTo>
                <a:lnTo>
                  <a:pt x="117211" y="80183"/>
                </a:lnTo>
                <a:lnTo>
                  <a:pt x="123861" y="83936"/>
                </a:lnTo>
                <a:lnTo>
                  <a:pt x="150513" y="96802"/>
                </a:lnTo>
                <a:lnTo>
                  <a:pt x="156540" y="100730"/>
                </a:lnTo>
                <a:lnTo>
                  <a:pt x="162462" y="105253"/>
                </a:lnTo>
                <a:lnTo>
                  <a:pt x="168315" y="110174"/>
                </a:lnTo>
                <a:lnTo>
                  <a:pt x="174123" y="114407"/>
                </a:lnTo>
                <a:lnTo>
                  <a:pt x="179899" y="118182"/>
                </a:lnTo>
                <a:lnTo>
                  <a:pt x="185655" y="121651"/>
                </a:lnTo>
                <a:lnTo>
                  <a:pt x="190445" y="123963"/>
                </a:lnTo>
                <a:lnTo>
                  <a:pt x="194590" y="125505"/>
                </a:lnTo>
                <a:lnTo>
                  <a:pt x="198307" y="126532"/>
                </a:lnTo>
                <a:lnTo>
                  <a:pt x="202690" y="128170"/>
                </a:lnTo>
                <a:lnTo>
                  <a:pt x="207516" y="130214"/>
                </a:lnTo>
                <a:lnTo>
                  <a:pt x="212639" y="132530"/>
                </a:lnTo>
                <a:lnTo>
                  <a:pt x="217006" y="134074"/>
                </a:lnTo>
                <a:lnTo>
                  <a:pt x="224400" y="135789"/>
                </a:lnTo>
                <a:lnTo>
                  <a:pt x="226752" y="137198"/>
                </a:lnTo>
                <a:lnTo>
                  <a:pt x="228320" y="139091"/>
                </a:lnTo>
                <a:lnTo>
                  <a:pt x="229366" y="141305"/>
                </a:lnTo>
                <a:lnTo>
                  <a:pt x="231015" y="142781"/>
                </a:lnTo>
                <a:lnTo>
                  <a:pt x="233068" y="143765"/>
                </a:lnTo>
                <a:lnTo>
                  <a:pt x="240030" y="14573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7" name="SMARTPenAnnotation1122"/>
          <p:cNvSpPr/>
          <p:nvPr/>
        </p:nvSpPr>
        <p:spPr>
          <a:xfrm>
            <a:off x="3692822" y="4697729"/>
            <a:ext cx="201951" cy="180024"/>
          </a:xfrm>
          <a:custGeom>
            <a:avLst/>
            <a:gdLst/>
            <a:ahLst/>
            <a:cxnLst/>
            <a:rect l="0" t="0" r="0" b="0"/>
            <a:pathLst>
              <a:path w="201951" h="180024">
                <a:moveTo>
                  <a:pt x="201950" y="0"/>
                </a:moveTo>
                <a:lnTo>
                  <a:pt x="101924" y="100026"/>
                </a:lnTo>
                <a:lnTo>
                  <a:pt x="95261" y="104785"/>
                </a:lnTo>
                <a:lnTo>
                  <a:pt x="87961" y="108909"/>
                </a:lnTo>
                <a:lnTo>
                  <a:pt x="80238" y="112611"/>
                </a:lnTo>
                <a:lnTo>
                  <a:pt x="74136" y="116984"/>
                </a:lnTo>
                <a:lnTo>
                  <a:pt x="69115" y="121805"/>
                </a:lnTo>
                <a:lnTo>
                  <a:pt x="64816" y="126923"/>
                </a:lnTo>
                <a:lnTo>
                  <a:pt x="60045" y="131289"/>
                </a:lnTo>
                <a:lnTo>
                  <a:pt x="54959" y="135151"/>
                </a:lnTo>
                <a:lnTo>
                  <a:pt x="49663" y="138678"/>
                </a:lnTo>
                <a:lnTo>
                  <a:pt x="44228" y="141982"/>
                </a:lnTo>
                <a:lnTo>
                  <a:pt x="38700" y="145138"/>
                </a:lnTo>
                <a:lnTo>
                  <a:pt x="33109" y="148194"/>
                </a:lnTo>
                <a:lnTo>
                  <a:pt x="29382" y="151183"/>
                </a:lnTo>
                <a:lnTo>
                  <a:pt x="26897" y="154129"/>
                </a:lnTo>
                <a:lnTo>
                  <a:pt x="25240" y="157046"/>
                </a:lnTo>
                <a:lnTo>
                  <a:pt x="22231" y="159942"/>
                </a:lnTo>
                <a:lnTo>
                  <a:pt x="18320" y="162826"/>
                </a:lnTo>
                <a:lnTo>
                  <a:pt x="5575" y="170946"/>
                </a:lnTo>
                <a:lnTo>
                  <a:pt x="466" y="175852"/>
                </a:lnTo>
                <a:lnTo>
                  <a:pt x="0" y="177242"/>
                </a:lnTo>
                <a:lnTo>
                  <a:pt x="642" y="178169"/>
                </a:lnTo>
                <a:lnTo>
                  <a:pt x="4782" y="18002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8" name="SMARTPenAnnotation1123"/>
          <p:cNvSpPr/>
          <p:nvPr/>
        </p:nvSpPr>
        <p:spPr>
          <a:xfrm>
            <a:off x="3971925" y="4817745"/>
            <a:ext cx="154305" cy="8573"/>
          </a:xfrm>
          <a:custGeom>
            <a:avLst/>
            <a:gdLst/>
            <a:ahLst/>
            <a:cxnLst/>
            <a:rect l="0" t="0" r="0" b="0"/>
            <a:pathLst>
              <a:path w="154305" h="8573">
                <a:moveTo>
                  <a:pt x="0" y="0"/>
                </a:moveTo>
                <a:lnTo>
                  <a:pt x="28619" y="0"/>
                </a:lnTo>
                <a:lnTo>
                  <a:pt x="32414" y="952"/>
                </a:lnTo>
                <a:lnTo>
                  <a:pt x="36849" y="2540"/>
                </a:lnTo>
                <a:lnTo>
                  <a:pt x="41711" y="4550"/>
                </a:lnTo>
                <a:lnTo>
                  <a:pt x="45904" y="5891"/>
                </a:lnTo>
                <a:lnTo>
                  <a:pt x="49653" y="6785"/>
                </a:lnTo>
                <a:lnTo>
                  <a:pt x="53104" y="7381"/>
                </a:lnTo>
                <a:lnTo>
                  <a:pt x="58263" y="7778"/>
                </a:lnTo>
                <a:lnTo>
                  <a:pt x="64559" y="8042"/>
                </a:lnTo>
                <a:lnTo>
                  <a:pt x="84533" y="8415"/>
                </a:lnTo>
                <a:lnTo>
                  <a:pt x="154304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9" name="SMARTPenAnnotation1124"/>
          <p:cNvSpPr/>
          <p:nvPr/>
        </p:nvSpPr>
        <p:spPr>
          <a:xfrm>
            <a:off x="4196516" y="4723447"/>
            <a:ext cx="152600" cy="197054"/>
          </a:xfrm>
          <a:custGeom>
            <a:avLst/>
            <a:gdLst/>
            <a:ahLst/>
            <a:cxnLst/>
            <a:rect l="0" t="0" r="0" b="0"/>
            <a:pathLst>
              <a:path w="152600" h="197054">
                <a:moveTo>
                  <a:pt x="32584" y="0"/>
                </a:moveTo>
                <a:lnTo>
                  <a:pt x="68906" y="0"/>
                </a:lnTo>
                <a:lnTo>
                  <a:pt x="72991" y="953"/>
                </a:lnTo>
                <a:lnTo>
                  <a:pt x="77620" y="2540"/>
                </a:lnTo>
                <a:lnTo>
                  <a:pt x="82610" y="4551"/>
                </a:lnTo>
                <a:lnTo>
                  <a:pt x="87842" y="5892"/>
                </a:lnTo>
                <a:lnTo>
                  <a:pt x="93235" y="6785"/>
                </a:lnTo>
                <a:lnTo>
                  <a:pt x="98735" y="7381"/>
                </a:lnTo>
                <a:lnTo>
                  <a:pt x="103355" y="8731"/>
                </a:lnTo>
                <a:lnTo>
                  <a:pt x="107387" y="10583"/>
                </a:lnTo>
                <a:lnTo>
                  <a:pt x="111027" y="12770"/>
                </a:lnTo>
                <a:lnTo>
                  <a:pt x="114407" y="15181"/>
                </a:lnTo>
                <a:lnTo>
                  <a:pt x="117612" y="17741"/>
                </a:lnTo>
                <a:lnTo>
                  <a:pt x="120702" y="20400"/>
                </a:lnTo>
                <a:lnTo>
                  <a:pt x="122762" y="23125"/>
                </a:lnTo>
                <a:lnTo>
                  <a:pt x="125050" y="28693"/>
                </a:lnTo>
                <a:lnTo>
                  <a:pt x="126067" y="34342"/>
                </a:lnTo>
                <a:lnTo>
                  <a:pt x="126519" y="40028"/>
                </a:lnTo>
                <a:lnTo>
                  <a:pt x="126720" y="45731"/>
                </a:lnTo>
                <a:lnTo>
                  <a:pt x="125822" y="48584"/>
                </a:lnTo>
                <a:lnTo>
                  <a:pt x="122282" y="54295"/>
                </a:lnTo>
                <a:lnTo>
                  <a:pt x="120075" y="60009"/>
                </a:lnTo>
                <a:lnTo>
                  <a:pt x="119486" y="62866"/>
                </a:lnTo>
                <a:lnTo>
                  <a:pt x="117189" y="65723"/>
                </a:lnTo>
                <a:lnTo>
                  <a:pt x="113752" y="68581"/>
                </a:lnTo>
                <a:lnTo>
                  <a:pt x="109556" y="71438"/>
                </a:lnTo>
                <a:lnTo>
                  <a:pt x="104853" y="75248"/>
                </a:lnTo>
                <a:lnTo>
                  <a:pt x="99814" y="79693"/>
                </a:lnTo>
                <a:lnTo>
                  <a:pt x="94548" y="84561"/>
                </a:lnTo>
                <a:lnTo>
                  <a:pt x="89134" y="88759"/>
                </a:lnTo>
                <a:lnTo>
                  <a:pt x="83619" y="92510"/>
                </a:lnTo>
                <a:lnTo>
                  <a:pt x="78037" y="95963"/>
                </a:lnTo>
                <a:lnTo>
                  <a:pt x="72411" y="100171"/>
                </a:lnTo>
                <a:lnTo>
                  <a:pt x="66755" y="104881"/>
                </a:lnTo>
                <a:lnTo>
                  <a:pt x="61079" y="109926"/>
                </a:lnTo>
                <a:lnTo>
                  <a:pt x="55391" y="114241"/>
                </a:lnTo>
                <a:lnTo>
                  <a:pt x="49693" y="118071"/>
                </a:lnTo>
                <a:lnTo>
                  <a:pt x="43990" y="121577"/>
                </a:lnTo>
                <a:lnTo>
                  <a:pt x="39236" y="124866"/>
                </a:lnTo>
                <a:lnTo>
                  <a:pt x="35113" y="128011"/>
                </a:lnTo>
                <a:lnTo>
                  <a:pt x="31413" y="131061"/>
                </a:lnTo>
                <a:lnTo>
                  <a:pt x="27993" y="134999"/>
                </a:lnTo>
                <a:lnTo>
                  <a:pt x="24761" y="139530"/>
                </a:lnTo>
                <a:lnTo>
                  <a:pt x="21653" y="144455"/>
                </a:lnTo>
                <a:lnTo>
                  <a:pt x="18629" y="148691"/>
                </a:lnTo>
                <a:lnTo>
                  <a:pt x="15661" y="152468"/>
                </a:lnTo>
                <a:lnTo>
                  <a:pt x="12729" y="155937"/>
                </a:lnTo>
                <a:lnTo>
                  <a:pt x="9822" y="159203"/>
                </a:lnTo>
                <a:lnTo>
                  <a:pt x="4053" y="165372"/>
                </a:lnTo>
                <a:lnTo>
                  <a:pt x="2133" y="168350"/>
                </a:lnTo>
                <a:lnTo>
                  <a:pt x="0" y="174200"/>
                </a:lnTo>
                <a:lnTo>
                  <a:pt x="384" y="176141"/>
                </a:lnTo>
                <a:lnTo>
                  <a:pt x="1592" y="177435"/>
                </a:lnTo>
                <a:lnTo>
                  <a:pt x="3350" y="178297"/>
                </a:lnTo>
                <a:lnTo>
                  <a:pt x="4522" y="179825"/>
                </a:lnTo>
                <a:lnTo>
                  <a:pt x="5303" y="181796"/>
                </a:lnTo>
                <a:lnTo>
                  <a:pt x="5824" y="184062"/>
                </a:lnTo>
                <a:lnTo>
                  <a:pt x="7124" y="185573"/>
                </a:lnTo>
                <a:lnTo>
                  <a:pt x="8943" y="186581"/>
                </a:lnTo>
                <a:lnTo>
                  <a:pt x="11108" y="187252"/>
                </a:lnTo>
                <a:lnTo>
                  <a:pt x="13504" y="188653"/>
                </a:lnTo>
                <a:lnTo>
                  <a:pt x="16054" y="190538"/>
                </a:lnTo>
                <a:lnTo>
                  <a:pt x="18706" y="192748"/>
                </a:lnTo>
                <a:lnTo>
                  <a:pt x="22379" y="194221"/>
                </a:lnTo>
                <a:lnTo>
                  <a:pt x="26733" y="195203"/>
                </a:lnTo>
                <a:lnTo>
                  <a:pt x="31541" y="195858"/>
                </a:lnTo>
                <a:lnTo>
                  <a:pt x="36651" y="196295"/>
                </a:lnTo>
                <a:lnTo>
                  <a:pt x="41963" y="196586"/>
                </a:lnTo>
                <a:lnTo>
                  <a:pt x="47409" y="196780"/>
                </a:lnTo>
                <a:lnTo>
                  <a:pt x="68726" y="197053"/>
                </a:lnTo>
                <a:lnTo>
                  <a:pt x="75729" y="196138"/>
                </a:lnTo>
                <a:lnTo>
                  <a:pt x="82302" y="194577"/>
                </a:lnTo>
                <a:lnTo>
                  <a:pt x="111091" y="185225"/>
                </a:lnTo>
                <a:lnTo>
                  <a:pt x="118259" y="183492"/>
                </a:lnTo>
                <a:lnTo>
                  <a:pt x="124943" y="182335"/>
                </a:lnTo>
                <a:lnTo>
                  <a:pt x="131304" y="181564"/>
                </a:lnTo>
                <a:lnTo>
                  <a:pt x="136497" y="181050"/>
                </a:lnTo>
                <a:lnTo>
                  <a:pt x="140912" y="180708"/>
                </a:lnTo>
                <a:lnTo>
                  <a:pt x="152599" y="18002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0" name="SMARTPenAnnotation1125"/>
          <p:cNvSpPr/>
          <p:nvPr/>
        </p:nvSpPr>
        <p:spPr>
          <a:xfrm>
            <a:off x="4494847" y="4826327"/>
            <a:ext cx="257176" cy="8564"/>
          </a:xfrm>
          <a:custGeom>
            <a:avLst/>
            <a:gdLst/>
            <a:ahLst/>
            <a:cxnLst/>
            <a:rect l="0" t="0" r="0" b="0"/>
            <a:pathLst>
              <a:path w="257176" h="8564">
                <a:moveTo>
                  <a:pt x="0" y="8563"/>
                </a:moveTo>
                <a:lnTo>
                  <a:pt x="33170" y="8563"/>
                </a:lnTo>
                <a:lnTo>
                  <a:pt x="38306" y="7610"/>
                </a:lnTo>
                <a:lnTo>
                  <a:pt x="43635" y="6023"/>
                </a:lnTo>
                <a:lnTo>
                  <a:pt x="49092" y="4012"/>
                </a:lnTo>
                <a:lnTo>
                  <a:pt x="55588" y="2671"/>
                </a:lnTo>
                <a:lnTo>
                  <a:pt x="62776" y="1777"/>
                </a:lnTo>
                <a:lnTo>
                  <a:pt x="70426" y="1181"/>
                </a:lnTo>
                <a:lnTo>
                  <a:pt x="79335" y="784"/>
                </a:lnTo>
                <a:lnTo>
                  <a:pt x="99395" y="343"/>
                </a:lnTo>
                <a:lnTo>
                  <a:pt x="188152" y="0"/>
                </a:lnTo>
                <a:lnTo>
                  <a:pt x="196872" y="949"/>
                </a:lnTo>
                <a:lnTo>
                  <a:pt x="205543" y="2534"/>
                </a:lnTo>
                <a:lnTo>
                  <a:pt x="214181" y="4544"/>
                </a:lnTo>
                <a:lnTo>
                  <a:pt x="221845" y="5883"/>
                </a:lnTo>
                <a:lnTo>
                  <a:pt x="228859" y="6776"/>
                </a:lnTo>
                <a:lnTo>
                  <a:pt x="244702" y="8210"/>
                </a:lnTo>
                <a:lnTo>
                  <a:pt x="249409" y="8406"/>
                </a:lnTo>
                <a:lnTo>
                  <a:pt x="257175" y="85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1" name="SMARTPenAnnotation1126"/>
          <p:cNvSpPr/>
          <p:nvPr/>
        </p:nvSpPr>
        <p:spPr>
          <a:xfrm>
            <a:off x="4520565" y="4886325"/>
            <a:ext cx="240031" cy="25718"/>
          </a:xfrm>
          <a:custGeom>
            <a:avLst/>
            <a:gdLst/>
            <a:ahLst/>
            <a:cxnLst/>
            <a:rect l="0" t="0" r="0" b="0"/>
            <a:pathLst>
              <a:path w="240031" h="25718">
                <a:moveTo>
                  <a:pt x="0" y="0"/>
                </a:moveTo>
                <a:lnTo>
                  <a:pt x="4551" y="0"/>
                </a:lnTo>
                <a:lnTo>
                  <a:pt x="6843" y="953"/>
                </a:lnTo>
                <a:lnTo>
                  <a:pt x="9324" y="2540"/>
                </a:lnTo>
                <a:lnTo>
                  <a:pt x="11931" y="4551"/>
                </a:lnTo>
                <a:lnTo>
                  <a:pt x="15574" y="5891"/>
                </a:lnTo>
                <a:lnTo>
                  <a:pt x="19908" y="6785"/>
                </a:lnTo>
                <a:lnTo>
                  <a:pt x="24701" y="7381"/>
                </a:lnTo>
                <a:lnTo>
                  <a:pt x="29802" y="7778"/>
                </a:lnTo>
                <a:lnTo>
                  <a:pt x="35108" y="8042"/>
                </a:lnTo>
                <a:lnTo>
                  <a:pt x="40550" y="8219"/>
                </a:lnTo>
                <a:lnTo>
                  <a:pt x="47036" y="9289"/>
                </a:lnTo>
                <a:lnTo>
                  <a:pt x="54217" y="10955"/>
                </a:lnTo>
                <a:lnTo>
                  <a:pt x="61862" y="13018"/>
                </a:lnTo>
                <a:lnTo>
                  <a:pt x="69816" y="14394"/>
                </a:lnTo>
                <a:lnTo>
                  <a:pt x="77977" y="15311"/>
                </a:lnTo>
                <a:lnTo>
                  <a:pt x="86274" y="15922"/>
                </a:lnTo>
                <a:lnTo>
                  <a:pt x="94664" y="16330"/>
                </a:lnTo>
                <a:lnTo>
                  <a:pt x="111605" y="16783"/>
                </a:lnTo>
                <a:lnTo>
                  <a:pt x="120123" y="17856"/>
                </a:lnTo>
                <a:lnTo>
                  <a:pt x="128659" y="19524"/>
                </a:lnTo>
                <a:lnTo>
                  <a:pt x="137208" y="21588"/>
                </a:lnTo>
                <a:lnTo>
                  <a:pt x="145764" y="22964"/>
                </a:lnTo>
                <a:lnTo>
                  <a:pt x="154326" y="23882"/>
                </a:lnTo>
                <a:lnTo>
                  <a:pt x="162891" y="24494"/>
                </a:lnTo>
                <a:lnTo>
                  <a:pt x="170507" y="24901"/>
                </a:lnTo>
                <a:lnTo>
                  <a:pt x="184048" y="25355"/>
                </a:lnTo>
                <a:lnTo>
                  <a:pt x="226577" y="25696"/>
                </a:lnTo>
                <a:lnTo>
                  <a:pt x="240030" y="2571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2" name="SMARTPenAnnotation1127"/>
          <p:cNvSpPr/>
          <p:nvPr/>
        </p:nvSpPr>
        <p:spPr>
          <a:xfrm>
            <a:off x="4839441" y="4783454"/>
            <a:ext cx="221073" cy="171448"/>
          </a:xfrm>
          <a:custGeom>
            <a:avLst/>
            <a:gdLst/>
            <a:ahLst/>
            <a:cxnLst/>
            <a:rect l="0" t="0" r="0" b="0"/>
            <a:pathLst>
              <a:path w="221073" h="171448">
                <a:moveTo>
                  <a:pt x="84031" y="25718"/>
                </a:moveTo>
                <a:lnTo>
                  <a:pt x="101069" y="8681"/>
                </a:lnTo>
                <a:lnTo>
                  <a:pt x="94311" y="8594"/>
                </a:lnTo>
                <a:lnTo>
                  <a:pt x="89235" y="8582"/>
                </a:lnTo>
                <a:lnTo>
                  <a:pt x="86548" y="9532"/>
                </a:lnTo>
                <a:lnTo>
                  <a:pt x="81023" y="13127"/>
                </a:lnTo>
                <a:lnTo>
                  <a:pt x="75391" y="15360"/>
                </a:lnTo>
                <a:lnTo>
                  <a:pt x="68761" y="17304"/>
                </a:lnTo>
                <a:lnTo>
                  <a:pt x="64326" y="19156"/>
                </a:lnTo>
                <a:lnTo>
                  <a:pt x="59465" y="21344"/>
                </a:lnTo>
                <a:lnTo>
                  <a:pt x="55271" y="23754"/>
                </a:lnTo>
                <a:lnTo>
                  <a:pt x="51522" y="26314"/>
                </a:lnTo>
                <a:lnTo>
                  <a:pt x="48071" y="28973"/>
                </a:lnTo>
                <a:lnTo>
                  <a:pt x="44818" y="32650"/>
                </a:lnTo>
                <a:lnTo>
                  <a:pt x="41696" y="37007"/>
                </a:lnTo>
                <a:lnTo>
                  <a:pt x="38663" y="41816"/>
                </a:lnTo>
                <a:lnTo>
                  <a:pt x="35688" y="45976"/>
                </a:lnTo>
                <a:lnTo>
                  <a:pt x="32753" y="49700"/>
                </a:lnTo>
                <a:lnTo>
                  <a:pt x="29843" y="53136"/>
                </a:lnTo>
                <a:lnTo>
                  <a:pt x="26950" y="57332"/>
                </a:lnTo>
                <a:lnTo>
                  <a:pt x="24070" y="62034"/>
                </a:lnTo>
                <a:lnTo>
                  <a:pt x="21197" y="67074"/>
                </a:lnTo>
                <a:lnTo>
                  <a:pt x="18329" y="71386"/>
                </a:lnTo>
                <a:lnTo>
                  <a:pt x="15465" y="75214"/>
                </a:lnTo>
                <a:lnTo>
                  <a:pt x="12603" y="78718"/>
                </a:lnTo>
                <a:lnTo>
                  <a:pt x="9742" y="82958"/>
                </a:lnTo>
                <a:lnTo>
                  <a:pt x="6883" y="87691"/>
                </a:lnTo>
                <a:lnTo>
                  <a:pt x="4024" y="92751"/>
                </a:lnTo>
                <a:lnTo>
                  <a:pt x="2118" y="97076"/>
                </a:lnTo>
                <a:lnTo>
                  <a:pt x="847" y="100913"/>
                </a:lnTo>
                <a:lnTo>
                  <a:pt x="0" y="104423"/>
                </a:lnTo>
                <a:lnTo>
                  <a:pt x="388" y="108668"/>
                </a:lnTo>
                <a:lnTo>
                  <a:pt x="1599" y="113403"/>
                </a:lnTo>
                <a:lnTo>
                  <a:pt x="3359" y="118465"/>
                </a:lnTo>
                <a:lnTo>
                  <a:pt x="5484" y="122792"/>
                </a:lnTo>
                <a:lnTo>
                  <a:pt x="7854" y="126629"/>
                </a:lnTo>
                <a:lnTo>
                  <a:pt x="10387" y="130139"/>
                </a:lnTo>
                <a:lnTo>
                  <a:pt x="13027" y="133432"/>
                </a:lnTo>
                <a:lnTo>
                  <a:pt x="15740" y="136580"/>
                </a:lnTo>
                <a:lnTo>
                  <a:pt x="18502" y="139631"/>
                </a:lnTo>
                <a:lnTo>
                  <a:pt x="24109" y="145561"/>
                </a:lnTo>
                <a:lnTo>
                  <a:pt x="26938" y="148476"/>
                </a:lnTo>
                <a:lnTo>
                  <a:pt x="30729" y="151372"/>
                </a:lnTo>
                <a:lnTo>
                  <a:pt x="35161" y="154255"/>
                </a:lnTo>
                <a:lnTo>
                  <a:pt x="40021" y="157129"/>
                </a:lnTo>
                <a:lnTo>
                  <a:pt x="45167" y="159998"/>
                </a:lnTo>
                <a:lnTo>
                  <a:pt x="55963" y="165726"/>
                </a:lnTo>
                <a:lnTo>
                  <a:pt x="61509" y="167634"/>
                </a:lnTo>
                <a:lnTo>
                  <a:pt x="67111" y="168906"/>
                </a:lnTo>
                <a:lnTo>
                  <a:pt x="72751" y="169754"/>
                </a:lnTo>
                <a:lnTo>
                  <a:pt x="78416" y="170320"/>
                </a:lnTo>
                <a:lnTo>
                  <a:pt x="84098" y="170697"/>
                </a:lnTo>
                <a:lnTo>
                  <a:pt x="89791" y="170948"/>
                </a:lnTo>
                <a:lnTo>
                  <a:pt x="103736" y="171227"/>
                </a:lnTo>
                <a:lnTo>
                  <a:pt x="166794" y="171447"/>
                </a:lnTo>
                <a:lnTo>
                  <a:pt x="172544" y="170496"/>
                </a:lnTo>
                <a:lnTo>
                  <a:pt x="178282" y="168909"/>
                </a:lnTo>
                <a:lnTo>
                  <a:pt x="184013" y="166898"/>
                </a:lnTo>
                <a:lnTo>
                  <a:pt x="188786" y="164606"/>
                </a:lnTo>
                <a:lnTo>
                  <a:pt x="192920" y="162125"/>
                </a:lnTo>
                <a:lnTo>
                  <a:pt x="196628" y="159519"/>
                </a:lnTo>
                <a:lnTo>
                  <a:pt x="200053" y="156828"/>
                </a:lnTo>
                <a:lnTo>
                  <a:pt x="203289" y="154083"/>
                </a:lnTo>
                <a:lnTo>
                  <a:pt x="206399" y="151299"/>
                </a:lnTo>
                <a:lnTo>
                  <a:pt x="208472" y="148491"/>
                </a:lnTo>
                <a:lnTo>
                  <a:pt x="209854" y="145667"/>
                </a:lnTo>
                <a:lnTo>
                  <a:pt x="210776" y="142832"/>
                </a:lnTo>
                <a:lnTo>
                  <a:pt x="212343" y="139989"/>
                </a:lnTo>
                <a:lnTo>
                  <a:pt x="214339" y="137141"/>
                </a:lnTo>
                <a:lnTo>
                  <a:pt x="216624" y="134290"/>
                </a:lnTo>
                <a:lnTo>
                  <a:pt x="218146" y="130484"/>
                </a:lnTo>
                <a:lnTo>
                  <a:pt x="219161" y="126043"/>
                </a:lnTo>
                <a:lnTo>
                  <a:pt x="219837" y="121176"/>
                </a:lnTo>
                <a:lnTo>
                  <a:pt x="220289" y="116979"/>
                </a:lnTo>
                <a:lnTo>
                  <a:pt x="220590" y="113229"/>
                </a:lnTo>
                <a:lnTo>
                  <a:pt x="220790" y="109776"/>
                </a:lnTo>
                <a:lnTo>
                  <a:pt x="221013" y="100860"/>
                </a:lnTo>
                <a:lnTo>
                  <a:pt x="221072" y="95815"/>
                </a:lnTo>
                <a:lnTo>
                  <a:pt x="220159" y="91499"/>
                </a:lnTo>
                <a:lnTo>
                  <a:pt x="218598" y="87670"/>
                </a:lnTo>
                <a:lnTo>
                  <a:pt x="216605" y="84164"/>
                </a:lnTo>
                <a:lnTo>
                  <a:pt x="215276" y="79922"/>
                </a:lnTo>
                <a:lnTo>
                  <a:pt x="214390" y="75189"/>
                </a:lnTo>
                <a:lnTo>
                  <a:pt x="213800" y="70129"/>
                </a:lnTo>
                <a:lnTo>
                  <a:pt x="212454" y="64850"/>
                </a:lnTo>
                <a:lnTo>
                  <a:pt x="210603" y="59426"/>
                </a:lnTo>
                <a:lnTo>
                  <a:pt x="208418" y="53905"/>
                </a:lnTo>
                <a:lnTo>
                  <a:pt x="206008" y="49272"/>
                </a:lnTo>
                <a:lnTo>
                  <a:pt x="203449" y="45231"/>
                </a:lnTo>
                <a:lnTo>
                  <a:pt x="200790" y="41584"/>
                </a:lnTo>
                <a:lnTo>
                  <a:pt x="198066" y="37248"/>
                </a:lnTo>
                <a:lnTo>
                  <a:pt x="195297" y="32452"/>
                </a:lnTo>
                <a:lnTo>
                  <a:pt x="192498" y="27350"/>
                </a:lnTo>
                <a:lnTo>
                  <a:pt x="189680" y="22996"/>
                </a:lnTo>
                <a:lnTo>
                  <a:pt x="186849" y="19141"/>
                </a:lnTo>
                <a:lnTo>
                  <a:pt x="184008" y="15618"/>
                </a:lnTo>
                <a:lnTo>
                  <a:pt x="181163" y="13270"/>
                </a:lnTo>
                <a:lnTo>
                  <a:pt x="178313" y="11705"/>
                </a:lnTo>
                <a:lnTo>
                  <a:pt x="175461" y="10661"/>
                </a:lnTo>
                <a:lnTo>
                  <a:pt x="169751" y="6961"/>
                </a:lnTo>
                <a:lnTo>
                  <a:pt x="166896" y="4641"/>
                </a:lnTo>
                <a:lnTo>
                  <a:pt x="164039" y="3094"/>
                </a:lnTo>
                <a:lnTo>
                  <a:pt x="158325" y="1376"/>
                </a:lnTo>
                <a:lnTo>
                  <a:pt x="152610" y="612"/>
                </a:lnTo>
                <a:lnTo>
                  <a:pt x="14403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3" name="SMARTPenAnnotation1128"/>
          <p:cNvSpPr/>
          <p:nvPr/>
        </p:nvSpPr>
        <p:spPr>
          <a:xfrm>
            <a:off x="3989070" y="4920615"/>
            <a:ext cx="25718" cy="222886"/>
          </a:xfrm>
          <a:custGeom>
            <a:avLst/>
            <a:gdLst/>
            <a:ahLst/>
            <a:cxnLst/>
            <a:rect l="0" t="0" r="0" b="0"/>
            <a:pathLst>
              <a:path w="25718" h="222886">
                <a:moveTo>
                  <a:pt x="0" y="0"/>
                </a:moveTo>
                <a:lnTo>
                  <a:pt x="0" y="13019"/>
                </a:lnTo>
                <a:lnTo>
                  <a:pt x="952" y="15346"/>
                </a:lnTo>
                <a:lnTo>
                  <a:pt x="2540" y="17851"/>
                </a:lnTo>
                <a:lnTo>
                  <a:pt x="4550" y="20473"/>
                </a:lnTo>
                <a:lnTo>
                  <a:pt x="5891" y="23173"/>
                </a:lnTo>
                <a:lnTo>
                  <a:pt x="6785" y="25926"/>
                </a:lnTo>
                <a:lnTo>
                  <a:pt x="7381" y="28714"/>
                </a:lnTo>
                <a:lnTo>
                  <a:pt x="8042" y="34352"/>
                </a:lnTo>
                <a:lnTo>
                  <a:pt x="8337" y="40985"/>
                </a:lnTo>
                <a:lnTo>
                  <a:pt x="8541" y="61677"/>
                </a:lnTo>
                <a:lnTo>
                  <a:pt x="8571" y="101321"/>
                </a:lnTo>
                <a:lnTo>
                  <a:pt x="9524" y="106600"/>
                </a:lnTo>
                <a:lnTo>
                  <a:pt x="11112" y="112024"/>
                </a:lnTo>
                <a:lnTo>
                  <a:pt x="13123" y="117545"/>
                </a:lnTo>
                <a:lnTo>
                  <a:pt x="14463" y="123131"/>
                </a:lnTo>
                <a:lnTo>
                  <a:pt x="15357" y="128760"/>
                </a:lnTo>
                <a:lnTo>
                  <a:pt x="15953" y="134417"/>
                </a:lnTo>
                <a:lnTo>
                  <a:pt x="17302" y="140094"/>
                </a:lnTo>
                <a:lnTo>
                  <a:pt x="19155" y="145783"/>
                </a:lnTo>
                <a:lnTo>
                  <a:pt x="21342" y="151481"/>
                </a:lnTo>
                <a:lnTo>
                  <a:pt x="22801" y="156232"/>
                </a:lnTo>
                <a:lnTo>
                  <a:pt x="23773" y="160353"/>
                </a:lnTo>
                <a:lnTo>
                  <a:pt x="24421" y="164051"/>
                </a:lnTo>
                <a:lnTo>
                  <a:pt x="24853" y="168422"/>
                </a:lnTo>
                <a:lnTo>
                  <a:pt x="25141" y="173242"/>
                </a:lnTo>
                <a:lnTo>
                  <a:pt x="25461" y="182723"/>
                </a:lnTo>
                <a:lnTo>
                  <a:pt x="25666" y="196572"/>
                </a:lnTo>
                <a:lnTo>
                  <a:pt x="25717" y="2228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4" name="SMARTPenAnnotation1129"/>
          <p:cNvSpPr/>
          <p:nvPr/>
        </p:nvSpPr>
        <p:spPr>
          <a:xfrm>
            <a:off x="3886200" y="5032057"/>
            <a:ext cx="197168" cy="8573"/>
          </a:xfrm>
          <a:custGeom>
            <a:avLst/>
            <a:gdLst/>
            <a:ahLst/>
            <a:cxnLst/>
            <a:rect l="0" t="0" r="0" b="0"/>
            <a:pathLst>
              <a:path w="197168" h="8573">
                <a:moveTo>
                  <a:pt x="0" y="8572"/>
                </a:moveTo>
                <a:lnTo>
                  <a:pt x="0" y="4022"/>
                </a:lnTo>
                <a:lnTo>
                  <a:pt x="952" y="2681"/>
                </a:lnTo>
                <a:lnTo>
                  <a:pt x="2540" y="1788"/>
                </a:lnTo>
                <a:lnTo>
                  <a:pt x="7380" y="353"/>
                </a:lnTo>
                <a:lnTo>
                  <a:pt x="12770" y="105"/>
                </a:lnTo>
                <a:lnTo>
                  <a:pt x="44562" y="3"/>
                </a:lnTo>
                <a:lnTo>
                  <a:pt x="117088" y="0"/>
                </a:lnTo>
                <a:lnTo>
                  <a:pt x="122826" y="953"/>
                </a:lnTo>
                <a:lnTo>
                  <a:pt x="128556" y="2540"/>
                </a:lnTo>
                <a:lnTo>
                  <a:pt x="134282" y="4551"/>
                </a:lnTo>
                <a:lnTo>
                  <a:pt x="140003" y="5892"/>
                </a:lnTo>
                <a:lnTo>
                  <a:pt x="145723" y="6785"/>
                </a:lnTo>
                <a:lnTo>
                  <a:pt x="151441" y="7381"/>
                </a:lnTo>
                <a:lnTo>
                  <a:pt x="156205" y="7778"/>
                </a:lnTo>
                <a:lnTo>
                  <a:pt x="160335" y="8043"/>
                </a:lnTo>
                <a:lnTo>
                  <a:pt x="164039" y="8219"/>
                </a:lnTo>
                <a:lnTo>
                  <a:pt x="173236" y="8415"/>
                </a:lnTo>
                <a:lnTo>
                  <a:pt x="190112" y="8542"/>
                </a:lnTo>
                <a:lnTo>
                  <a:pt x="192463" y="7599"/>
                </a:lnTo>
                <a:lnTo>
                  <a:pt x="194031" y="6019"/>
                </a:lnTo>
                <a:lnTo>
                  <a:pt x="19716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5" name="SMARTPenAnnotation1130"/>
          <p:cNvSpPr/>
          <p:nvPr/>
        </p:nvSpPr>
        <p:spPr>
          <a:xfrm>
            <a:off x="4177665" y="4980632"/>
            <a:ext cx="180023" cy="180014"/>
          </a:xfrm>
          <a:custGeom>
            <a:avLst/>
            <a:gdLst/>
            <a:ahLst/>
            <a:cxnLst/>
            <a:rect l="0" t="0" r="0" b="0"/>
            <a:pathLst>
              <a:path w="180023" h="180014">
                <a:moveTo>
                  <a:pt x="0" y="17135"/>
                </a:moveTo>
                <a:lnTo>
                  <a:pt x="4551" y="17135"/>
                </a:lnTo>
                <a:lnTo>
                  <a:pt x="5891" y="16183"/>
                </a:lnTo>
                <a:lnTo>
                  <a:pt x="6785" y="14596"/>
                </a:lnTo>
                <a:lnTo>
                  <a:pt x="7381" y="12584"/>
                </a:lnTo>
                <a:lnTo>
                  <a:pt x="8730" y="11243"/>
                </a:lnTo>
                <a:lnTo>
                  <a:pt x="10583" y="10350"/>
                </a:lnTo>
                <a:lnTo>
                  <a:pt x="15848" y="8916"/>
                </a:lnTo>
                <a:lnTo>
                  <a:pt x="21312" y="8667"/>
                </a:lnTo>
                <a:lnTo>
                  <a:pt x="24685" y="7680"/>
                </a:lnTo>
                <a:lnTo>
                  <a:pt x="28839" y="6069"/>
                </a:lnTo>
                <a:lnTo>
                  <a:pt x="33514" y="4043"/>
                </a:lnTo>
                <a:lnTo>
                  <a:pt x="37582" y="2692"/>
                </a:lnTo>
                <a:lnTo>
                  <a:pt x="41247" y="1792"/>
                </a:lnTo>
                <a:lnTo>
                  <a:pt x="44643" y="1191"/>
                </a:lnTo>
                <a:lnTo>
                  <a:pt x="47859" y="791"/>
                </a:lnTo>
                <a:lnTo>
                  <a:pt x="50956" y="524"/>
                </a:lnTo>
                <a:lnTo>
                  <a:pt x="53973" y="346"/>
                </a:lnTo>
                <a:lnTo>
                  <a:pt x="62406" y="148"/>
                </a:lnTo>
                <a:lnTo>
                  <a:pt x="88221" y="0"/>
                </a:lnTo>
                <a:lnTo>
                  <a:pt x="92151" y="949"/>
                </a:lnTo>
                <a:lnTo>
                  <a:pt x="96677" y="2535"/>
                </a:lnTo>
                <a:lnTo>
                  <a:pt x="108526" y="7372"/>
                </a:lnTo>
                <a:lnTo>
                  <a:pt x="112686" y="10573"/>
                </a:lnTo>
                <a:lnTo>
                  <a:pt x="117710" y="15171"/>
                </a:lnTo>
                <a:lnTo>
                  <a:pt x="123118" y="20390"/>
                </a:lnTo>
                <a:lnTo>
                  <a:pt x="124940" y="23115"/>
                </a:lnTo>
                <a:lnTo>
                  <a:pt x="126967" y="28683"/>
                </a:lnTo>
                <a:lnTo>
                  <a:pt x="127507" y="31501"/>
                </a:lnTo>
                <a:lnTo>
                  <a:pt x="127867" y="34332"/>
                </a:lnTo>
                <a:lnTo>
                  <a:pt x="128107" y="37172"/>
                </a:lnTo>
                <a:lnTo>
                  <a:pt x="127314" y="40018"/>
                </a:lnTo>
                <a:lnTo>
                  <a:pt x="125834" y="42868"/>
                </a:lnTo>
                <a:lnTo>
                  <a:pt x="123894" y="45721"/>
                </a:lnTo>
                <a:lnTo>
                  <a:pt x="121648" y="48574"/>
                </a:lnTo>
                <a:lnTo>
                  <a:pt x="119199" y="51430"/>
                </a:lnTo>
                <a:lnTo>
                  <a:pt x="116613" y="54285"/>
                </a:lnTo>
                <a:lnTo>
                  <a:pt x="111200" y="59999"/>
                </a:lnTo>
                <a:lnTo>
                  <a:pt x="108424" y="62856"/>
                </a:lnTo>
                <a:lnTo>
                  <a:pt x="105620" y="66666"/>
                </a:lnTo>
                <a:lnTo>
                  <a:pt x="102798" y="71110"/>
                </a:lnTo>
                <a:lnTo>
                  <a:pt x="99964" y="75978"/>
                </a:lnTo>
                <a:lnTo>
                  <a:pt x="96170" y="80177"/>
                </a:lnTo>
                <a:lnTo>
                  <a:pt x="91736" y="83928"/>
                </a:lnTo>
                <a:lnTo>
                  <a:pt x="86875" y="87381"/>
                </a:lnTo>
                <a:lnTo>
                  <a:pt x="82681" y="90636"/>
                </a:lnTo>
                <a:lnTo>
                  <a:pt x="78933" y="93758"/>
                </a:lnTo>
                <a:lnTo>
                  <a:pt x="75482" y="96792"/>
                </a:lnTo>
                <a:lnTo>
                  <a:pt x="69107" y="102703"/>
                </a:lnTo>
                <a:lnTo>
                  <a:pt x="66074" y="105613"/>
                </a:lnTo>
                <a:lnTo>
                  <a:pt x="63099" y="109458"/>
                </a:lnTo>
                <a:lnTo>
                  <a:pt x="60163" y="113926"/>
                </a:lnTo>
                <a:lnTo>
                  <a:pt x="57254" y="118810"/>
                </a:lnTo>
                <a:lnTo>
                  <a:pt x="54361" y="123018"/>
                </a:lnTo>
                <a:lnTo>
                  <a:pt x="51481" y="126777"/>
                </a:lnTo>
                <a:lnTo>
                  <a:pt x="44564" y="135101"/>
                </a:lnTo>
                <a:lnTo>
                  <a:pt x="43997" y="136737"/>
                </a:lnTo>
                <a:lnTo>
                  <a:pt x="43366" y="141094"/>
                </a:lnTo>
                <a:lnTo>
                  <a:pt x="43087" y="146205"/>
                </a:lnTo>
                <a:lnTo>
                  <a:pt x="42961" y="151652"/>
                </a:lnTo>
                <a:lnTo>
                  <a:pt x="42875" y="161203"/>
                </a:lnTo>
                <a:lnTo>
                  <a:pt x="45408" y="164667"/>
                </a:lnTo>
                <a:lnTo>
                  <a:pt x="47417" y="166925"/>
                </a:lnTo>
                <a:lnTo>
                  <a:pt x="50661" y="168430"/>
                </a:lnTo>
                <a:lnTo>
                  <a:pt x="54729" y="169433"/>
                </a:lnTo>
                <a:lnTo>
                  <a:pt x="59346" y="170102"/>
                </a:lnTo>
                <a:lnTo>
                  <a:pt x="63376" y="171501"/>
                </a:lnTo>
                <a:lnTo>
                  <a:pt x="67016" y="173385"/>
                </a:lnTo>
                <a:lnTo>
                  <a:pt x="70395" y="175595"/>
                </a:lnTo>
                <a:lnTo>
                  <a:pt x="74552" y="177067"/>
                </a:lnTo>
                <a:lnTo>
                  <a:pt x="79229" y="178049"/>
                </a:lnTo>
                <a:lnTo>
                  <a:pt x="84251" y="178703"/>
                </a:lnTo>
                <a:lnTo>
                  <a:pt x="90458" y="179140"/>
                </a:lnTo>
                <a:lnTo>
                  <a:pt x="97453" y="179431"/>
                </a:lnTo>
                <a:lnTo>
                  <a:pt x="118409" y="179840"/>
                </a:lnTo>
                <a:lnTo>
                  <a:pt x="180022" y="1800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6" name="SMARTPenAnnotation1131"/>
          <p:cNvSpPr/>
          <p:nvPr/>
        </p:nvSpPr>
        <p:spPr>
          <a:xfrm>
            <a:off x="4863465" y="5040629"/>
            <a:ext cx="8573" cy="162879"/>
          </a:xfrm>
          <a:custGeom>
            <a:avLst/>
            <a:gdLst/>
            <a:ahLst/>
            <a:cxnLst/>
            <a:rect l="0" t="0" r="0" b="0"/>
            <a:pathLst>
              <a:path w="8573" h="162879">
                <a:moveTo>
                  <a:pt x="0" y="0"/>
                </a:moveTo>
                <a:lnTo>
                  <a:pt x="0" y="112995"/>
                </a:lnTo>
                <a:lnTo>
                  <a:pt x="952" y="116288"/>
                </a:lnTo>
                <a:lnTo>
                  <a:pt x="2540" y="119435"/>
                </a:lnTo>
                <a:lnTo>
                  <a:pt x="4551" y="122486"/>
                </a:lnTo>
                <a:lnTo>
                  <a:pt x="5891" y="126426"/>
                </a:lnTo>
                <a:lnTo>
                  <a:pt x="6785" y="130956"/>
                </a:lnTo>
                <a:lnTo>
                  <a:pt x="7381" y="135882"/>
                </a:lnTo>
                <a:lnTo>
                  <a:pt x="7778" y="140118"/>
                </a:lnTo>
                <a:lnTo>
                  <a:pt x="8043" y="143895"/>
                </a:lnTo>
                <a:lnTo>
                  <a:pt x="8219" y="147365"/>
                </a:lnTo>
                <a:lnTo>
                  <a:pt x="8415" y="153761"/>
                </a:lnTo>
                <a:lnTo>
                  <a:pt x="8572" y="16287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7" name="SMARTPenAnnotation1132"/>
          <p:cNvSpPr/>
          <p:nvPr/>
        </p:nvSpPr>
        <p:spPr>
          <a:xfrm>
            <a:off x="4760595" y="5126459"/>
            <a:ext cx="171451" cy="8469"/>
          </a:xfrm>
          <a:custGeom>
            <a:avLst/>
            <a:gdLst/>
            <a:ahLst/>
            <a:cxnLst/>
            <a:rect l="0" t="0" r="0" b="0"/>
            <a:pathLst>
              <a:path w="171451" h="8469">
                <a:moveTo>
                  <a:pt x="0" y="8468"/>
                </a:moveTo>
                <a:lnTo>
                  <a:pt x="8219" y="8468"/>
                </a:lnTo>
                <a:lnTo>
                  <a:pt x="9289" y="7516"/>
                </a:lnTo>
                <a:lnTo>
                  <a:pt x="15922" y="1087"/>
                </a:lnTo>
                <a:lnTo>
                  <a:pt x="18235" y="690"/>
                </a:lnTo>
                <a:lnTo>
                  <a:pt x="21681" y="425"/>
                </a:lnTo>
                <a:lnTo>
                  <a:pt x="25884" y="249"/>
                </a:lnTo>
                <a:lnTo>
                  <a:pt x="35633" y="52"/>
                </a:lnTo>
                <a:lnTo>
                  <a:pt x="40901" y="0"/>
                </a:lnTo>
                <a:lnTo>
                  <a:pt x="46317" y="918"/>
                </a:lnTo>
                <a:lnTo>
                  <a:pt x="51832" y="2482"/>
                </a:lnTo>
                <a:lnTo>
                  <a:pt x="57415" y="4477"/>
                </a:lnTo>
                <a:lnTo>
                  <a:pt x="63042" y="5808"/>
                </a:lnTo>
                <a:lnTo>
                  <a:pt x="68698" y="6695"/>
                </a:lnTo>
                <a:lnTo>
                  <a:pt x="74373" y="7286"/>
                </a:lnTo>
                <a:lnTo>
                  <a:pt x="81014" y="7680"/>
                </a:lnTo>
                <a:lnTo>
                  <a:pt x="96013" y="8117"/>
                </a:lnTo>
                <a:lnTo>
                  <a:pt x="130601" y="8422"/>
                </a:lnTo>
                <a:lnTo>
                  <a:pt x="171450" y="84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8" name="SMARTPenAnnotation1133"/>
          <p:cNvSpPr/>
          <p:nvPr/>
        </p:nvSpPr>
        <p:spPr>
          <a:xfrm>
            <a:off x="5000625" y="5049308"/>
            <a:ext cx="257176" cy="171345"/>
          </a:xfrm>
          <a:custGeom>
            <a:avLst/>
            <a:gdLst/>
            <a:ahLst/>
            <a:cxnLst/>
            <a:rect l="0" t="0" r="0" b="0"/>
            <a:pathLst>
              <a:path w="257176" h="171345">
                <a:moveTo>
                  <a:pt x="0" y="17039"/>
                </a:moveTo>
                <a:lnTo>
                  <a:pt x="0" y="9658"/>
                </a:lnTo>
                <a:lnTo>
                  <a:pt x="952" y="9261"/>
                </a:lnTo>
                <a:lnTo>
                  <a:pt x="6843" y="8702"/>
                </a:lnTo>
                <a:lnTo>
                  <a:pt x="11931" y="8571"/>
                </a:lnTo>
                <a:lnTo>
                  <a:pt x="13669" y="7584"/>
                </a:lnTo>
                <a:lnTo>
                  <a:pt x="14828" y="5973"/>
                </a:lnTo>
                <a:lnTo>
                  <a:pt x="15600" y="3947"/>
                </a:lnTo>
                <a:lnTo>
                  <a:pt x="18020" y="2596"/>
                </a:lnTo>
                <a:lnTo>
                  <a:pt x="25789" y="1095"/>
                </a:lnTo>
                <a:lnTo>
                  <a:pt x="33051" y="428"/>
                </a:lnTo>
                <a:lnTo>
                  <a:pt x="39454" y="132"/>
                </a:lnTo>
                <a:lnTo>
                  <a:pt x="45475" y="0"/>
                </a:lnTo>
                <a:lnTo>
                  <a:pt x="48414" y="917"/>
                </a:lnTo>
                <a:lnTo>
                  <a:pt x="54219" y="4476"/>
                </a:lnTo>
                <a:lnTo>
                  <a:pt x="59975" y="6693"/>
                </a:lnTo>
                <a:lnTo>
                  <a:pt x="65708" y="7679"/>
                </a:lnTo>
                <a:lnTo>
                  <a:pt x="71431" y="8116"/>
                </a:lnTo>
                <a:lnTo>
                  <a:pt x="74290" y="9185"/>
                </a:lnTo>
                <a:lnTo>
                  <a:pt x="81913" y="14289"/>
                </a:lnTo>
                <a:lnTo>
                  <a:pt x="84031" y="15817"/>
                </a:lnTo>
                <a:lnTo>
                  <a:pt x="84595" y="17177"/>
                </a:lnTo>
                <a:lnTo>
                  <a:pt x="85223" y="21227"/>
                </a:lnTo>
                <a:lnTo>
                  <a:pt x="85625" y="25698"/>
                </a:lnTo>
                <a:lnTo>
                  <a:pt x="85705" y="34766"/>
                </a:lnTo>
                <a:lnTo>
                  <a:pt x="85723" y="54221"/>
                </a:lnTo>
                <a:lnTo>
                  <a:pt x="84771" y="57067"/>
                </a:lnTo>
                <a:lnTo>
                  <a:pt x="83184" y="59917"/>
                </a:lnTo>
                <a:lnTo>
                  <a:pt x="81174" y="62769"/>
                </a:lnTo>
                <a:lnTo>
                  <a:pt x="78881" y="66576"/>
                </a:lnTo>
                <a:lnTo>
                  <a:pt x="76399" y="71018"/>
                </a:lnTo>
                <a:lnTo>
                  <a:pt x="73793" y="75886"/>
                </a:lnTo>
                <a:lnTo>
                  <a:pt x="71103" y="80082"/>
                </a:lnTo>
                <a:lnTo>
                  <a:pt x="68357" y="83833"/>
                </a:lnTo>
                <a:lnTo>
                  <a:pt x="65573" y="87286"/>
                </a:lnTo>
                <a:lnTo>
                  <a:pt x="62765" y="90541"/>
                </a:lnTo>
                <a:lnTo>
                  <a:pt x="59941" y="93662"/>
                </a:lnTo>
                <a:lnTo>
                  <a:pt x="54262" y="99671"/>
                </a:lnTo>
                <a:lnTo>
                  <a:pt x="34288" y="119895"/>
                </a:lnTo>
                <a:lnTo>
                  <a:pt x="31431" y="122758"/>
                </a:lnTo>
                <a:lnTo>
                  <a:pt x="28574" y="124665"/>
                </a:lnTo>
                <a:lnTo>
                  <a:pt x="22859" y="126786"/>
                </a:lnTo>
                <a:lnTo>
                  <a:pt x="20954" y="128304"/>
                </a:lnTo>
                <a:lnTo>
                  <a:pt x="19684" y="130268"/>
                </a:lnTo>
                <a:lnTo>
                  <a:pt x="17646" y="135714"/>
                </a:lnTo>
                <a:lnTo>
                  <a:pt x="17367" y="138998"/>
                </a:lnTo>
                <a:lnTo>
                  <a:pt x="17188" y="144318"/>
                </a:lnTo>
                <a:lnTo>
                  <a:pt x="17149" y="152893"/>
                </a:lnTo>
                <a:lnTo>
                  <a:pt x="22226" y="153618"/>
                </a:lnTo>
                <a:lnTo>
                  <a:pt x="29881" y="153941"/>
                </a:lnTo>
                <a:lnTo>
                  <a:pt x="36457" y="154084"/>
                </a:lnTo>
                <a:lnTo>
                  <a:pt x="40497" y="155075"/>
                </a:lnTo>
                <a:lnTo>
                  <a:pt x="45096" y="156688"/>
                </a:lnTo>
                <a:lnTo>
                  <a:pt x="50066" y="158716"/>
                </a:lnTo>
                <a:lnTo>
                  <a:pt x="55285" y="160068"/>
                </a:lnTo>
                <a:lnTo>
                  <a:pt x="60669" y="160969"/>
                </a:lnTo>
                <a:lnTo>
                  <a:pt x="66163" y="161570"/>
                </a:lnTo>
                <a:lnTo>
                  <a:pt x="72684" y="161971"/>
                </a:lnTo>
                <a:lnTo>
                  <a:pt x="87548" y="162416"/>
                </a:lnTo>
                <a:lnTo>
                  <a:pt x="154376" y="162758"/>
                </a:lnTo>
                <a:lnTo>
                  <a:pt x="162924" y="162762"/>
                </a:lnTo>
                <a:lnTo>
                  <a:pt x="171481" y="163718"/>
                </a:lnTo>
                <a:lnTo>
                  <a:pt x="180043" y="165308"/>
                </a:lnTo>
                <a:lnTo>
                  <a:pt x="188609" y="167320"/>
                </a:lnTo>
                <a:lnTo>
                  <a:pt x="195271" y="168661"/>
                </a:lnTo>
                <a:lnTo>
                  <a:pt x="200666" y="169556"/>
                </a:lnTo>
                <a:lnTo>
                  <a:pt x="205215" y="170152"/>
                </a:lnTo>
                <a:lnTo>
                  <a:pt x="210152" y="170549"/>
                </a:lnTo>
                <a:lnTo>
                  <a:pt x="215349" y="170814"/>
                </a:lnTo>
                <a:lnTo>
                  <a:pt x="226203" y="171109"/>
                </a:lnTo>
                <a:lnTo>
                  <a:pt x="257175" y="1713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9" name="SMARTPenAnnotation1134"/>
          <p:cNvSpPr/>
          <p:nvPr/>
        </p:nvSpPr>
        <p:spPr>
          <a:xfrm>
            <a:off x="4194809" y="5349240"/>
            <a:ext cx="188596" cy="214313"/>
          </a:xfrm>
          <a:custGeom>
            <a:avLst/>
            <a:gdLst/>
            <a:ahLst/>
            <a:cxnLst/>
            <a:rect l="0" t="0" r="0" b="0"/>
            <a:pathLst>
              <a:path w="188596" h="214313">
                <a:moveTo>
                  <a:pt x="0" y="0"/>
                </a:moveTo>
                <a:lnTo>
                  <a:pt x="0" y="4551"/>
                </a:lnTo>
                <a:lnTo>
                  <a:pt x="953" y="5891"/>
                </a:lnTo>
                <a:lnTo>
                  <a:pt x="2541" y="6785"/>
                </a:lnTo>
                <a:lnTo>
                  <a:pt x="4552" y="7381"/>
                </a:lnTo>
                <a:lnTo>
                  <a:pt x="5892" y="8730"/>
                </a:lnTo>
                <a:lnTo>
                  <a:pt x="6786" y="10583"/>
                </a:lnTo>
                <a:lnTo>
                  <a:pt x="7382" y="12770"/>
                </a:lnTo>
                <a:lnTo>
                  <a:pt x="10584" y="17740"/>
                </a:lnTo>
                <a:lnTo>
                  <a:pt x="15182" y="23125"/>
                </a:lnTo>
                <a:lnTo>
                  <a:pt x="20400" y="28692"/>
                </a:lnTo>
                <a:lnTo>
                  <a:pt x="23125" y="32463"/>
                </a:lnTo>
                <a:lnTo>
                  <a:pt x="25895" y="36882"/>
                </a:lnTo>
                <a:lnTo>
                  <a:pt x="28694" y="41733"/>
                </a:lnTo>
                <a:lnTo>
                  <a:pt x="34343" y="52203"/>
                </a:lnTo>
                <a:lnTo>
                  <a:pt x="37183" y="57662"/>
                </a:lnTo>
                <a:lnTo>
                  <a:pt x="40982" y="62254"/>
                </a:lnTo>
                <a:lnTo>
                  <a:pt x="45419" y="66267"/>
                </a:lnTo>
                <a:lnTo>
                  <a:pt x="50282" y="69895"/>
                </a:lnTo>
                <a:lnTo>
                  <a:pt x="55429" y="74220"/>
                </a:lnTo>
                <a:lnTo>
                  <a:pt x="60765" y="79007"/>
                </a:lnTo>
                <a:lnTo>
                  <a:pt x="66228" y="84104"/>
                </a:lnTo>
                <a:lnTo>
                  <a:pt x="70822" y="89407"/>
                </a:lnTo>
                <a:lnTo>
                  <a:pt x="74837" y="94847"/>
                </a:lnTo>
                <a:lnTo>
                  <a:pt x="78467" y="100378"/>
                </a:lnTo>
                <a:lnTo>
                  <a:pt x="82791" y="105971"/>
                </a:lnTo>
                <a:lnTo>
                  <a:pt x="87579" y="111605"/>
                </a:lnTo>
                <a:lnTo>
                  <a:pt x="92676" y="117266"/>
                </a:lnTo>
                <a:lnTo>
                  <a:pt x="97027" y="122944"/>
                </a:lnTo>
                <a:lnTo>
                  <a:pt x="100879" y="128635"/>
                </a:lnTo>
                <a:lnTo>
                  <a:pt x="104401" y="134334"/>
                </a:lnTo>
                <a:lnTo>
                  <a:pt x="108653" y="140038"/>
                </a:lnTo>
                <a:lnTo>
                  <a:pt x="113393" y="145747"/>
                </a:lnTo>
                <a:lnTo>
                  <a:pt x="122787" y="156216"/>
                </a:lnTo>
                <a:lnTo>
                  <a:pt x="130137" y="164044"/>
                </a:lnTo>
                <a:lnTo>
                  <a:pt x="165348" y="199627"/>
                </a:lnTo>
                <a:lnTo>
                  <a:pt x="168335" y="201665"/>
                </a:lnTo>
                <a:lnTo>
                  <a:pt x="174193" y="203929"/>
                </a:lnTo>
                <a:lnTo>
                  <a:pt x="179972" y="207475"/>
                </a:lnTo>
                <a:lnTo>
                  <a:pt x="188595" y="2143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0" name="SMARTPenAnnotation1135"/>
          <p:cNvSpPr/>
          <p:nvPr/>
        </p:nvSpPr>
        <p:spPr>
          <a:xfrm>
            <a:off x="4254817" y="5392102"/>
            <a:ext cx="205741" cy="128589"/>
          </a:xfrm>
          <a:custGeom>
            <a:avLst/>
            <a:gdLst/>
            <a:ahLst/>
            <a:cxnLst/>
            <a:rect l="0" t="0" r="0" b="0"/>
            <a:pathLst>
              <a:path w="205741" h="128589">
                <a:moveTo>
                  <a:pt x="205740" y="0"/>
                </a:moveTo>
                <a:lnTo>
                  <a:pt x="201190" y="0"/>
                </a:lnTo>
                <a:lnTo>
                  <a:pt x="198896" y="953"/>
                </a:lnTo>
                <a:lnTo>
                  <a:pt x="193808" y="4551"/>
                </a:lnTo>
                <a:lnTo>
                  <a:pt x="191118" y="6844"/>
                </a:lnTo>
                <a:lnTo>
                  <a:pt x="188372" y="9325"/>
                </a:lnTo>
                <a:lnTo>
                  <a:pt x="185589" y="11932"/>
                </a:lnTo>
                <a:lnTo>
                  <a:pt x="181829" y="14622"/>
                </a:lnTo>
                <a:lnTo>
                  <a:pt x="177416" y="17368"/>
                </a:lnTo>
                <a:lnTo>
                  <a:pt x="172570" y="20151"/>
                </a:lnTo>
                <a:lnTo>
                  <a:pt x="162105" y="25783"/>
                </a:lnTo>
                <a:lnTo>
                  <a:pt x="128520" y="42868"/>
                </a:lnTo>
                <a:lnTo>
                  <a:pt x="122827" y="45724"/>
                </a:lnTo>
                <a:lnTo>
                  <a:pt x="117127" y="49533"/>
                </a:lnTo>
                <a:lnTo>
                  <a:pt x="111423" y="53977"/>
                </a:lnTo>
                <a:lnTo>
                  <a:pt x="105714" y="58845"/>
                </a:lnTo>
                <a:lnTo>
                  <a:pt x="100004" y="63042"/>
                </a:lnTo>
                <a:lnTo>
                  <a:pt x="94292" y="66793"/>
                </a:lnTo>
                <a:lnTo>
                  <a:pt x="88579" y="70247"/>
                </a:lnTo>
                <a:lnTo>
                  <a:pt x="82865" y="73501"/>
                </a:lnTo>
                <a:lnTo>
                  <a:pt x="71436" y="79657"/>
                </a:lnTo>
                <a:lnTo>
                  <a:pt x="42862" y="94251"/>
                </a:lnTo>
                <a:lnTo>
                  <a:pt x="37147" y="97124"/>
                </a:lnTo>
                <a:lnTo>
                  <a:pt x="32385" y="99992"/>
                </a:lnTo>
                <a:lnTo>
                  <a:pt x="28258" y="102857"/>
                </a:lnTo>
                <a:lnTo>
                  <a:pt x="24553" y="105719"/>
                </a:lnTo>
                <a:lnTo>
                  <a:pt x="21132" y="108579"/>
                </a:lnTo>
                <a:lnTo>
                  <a:pt x="17897" y="111438"/>
                </a:lnTo>
                <a:lnTo>
                  <a:pt x="10415" y="118321"/>
                </a:lnTo>
                <a:lnTo>
                  <a:pt x="0" y="1285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1" name="SMARTPenAnnotation1136"/>
          <p:cNvSpPr/>
          <p:nvPr/>
        </p:nvSpPr>
        <p:spPr>
          <a:xfrm>
            <a:off x="4546282" y="5443642"/>
            <a:ext cx="145734" cy="8469"/>
          </a:xfrm>
          <a:custGeom>
            <a:avLst/>
            <a:gdLst/>
            <a:ahLst/>
            <a:cxnLst/>
            <a:rect l="0" t="0" r="0" b="0"/>
            <a:pathLst>
              <a:path w="145734" h="8469">
                <a:moveTo>
                  <a:pt x="0" y="8468"/>
                </a:moveTo>
                <a:lnTo>
                  <a:pt x="4551" y="8468"/>
                </a:lnTo>
                <a:lnTo>
                  <a:pt x="6844" y="7515"/>
                </a:lnTo>
                <a:lnTo>
                  <a:pt x="9325" y="5928"/>
                </a:lnTo>
                <a:lnTo>
                  <a:pt x="15600" y="1086"/>
                </a:lnTo>
                <a:lnTo>
                  <a:pt x="17068" y="690"/>
                </a:lnTo>
                <a:lnTo>
                  <a:pt x="18999" y="424"/>
                </a:lnTo>
                <a:lnTo>
                  <a:pt x="21238" y="248"/>
                </a:lnTo>
                <a:lnTo>
                  <a:pt x="24637" y="131"/>
                </a:lnTo>
                <a:lnTo>
                  <a:pt x="33492" y="0"/>
                </a:lnTo>
                <a:lnTo>
                  <a:pt x="38520" y="917"/>
                </a:lnTo>
                <a:lnTo>
                  <a:pt x="43778" y="2482"/>
                </a:lnTo>
                <a:lnTo>
                  <a:pt x="49188" y="4477"/>
                </a:lnTo>
                <a:lnTo>
                  <a:pt x="53746" y="5807"/>
                </a:lnTo>
                <a:lnTo>
                  <a:pt x="57739" y="6694"/>
                </a:lnTo>
                <a:lnTo>
                  <a:pt x="61353" y="7286"/>
                </a:lnTo>
                <a:lnTo>
                  <a:pt x="65667" y="7680"/>
                </a:lnTo>
                <a:lnTo>
                  <a:pt x="70448" y="7942"/>
                </a:lnTo>
                <a:lnTo>
                  <a:pt x="75540" y="8117"/>
                </a:lnTo>
                <a:lnTo>
                  <a:pt x="107279" y="8422"/>
                </a:lnTo>
                <a:lnTo>
                  <a:pt x="145733" y="84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2" name="SMARTPenAnnotation1137"/>
          <p:cNvSpPr/>
          <p:nvPr/>
        </p:nvSpPr>
        <p:spPr>
          <a:xfrm>
            <a:off x="4575633" y="5520690"/>
            <a:ext cx="150672" cy="25603"/>
          </a:xfrm>
          <a:custGeom>
            <a:avLst/>
            <a:gdLst/>
            <a:ahLst/>
            <a:cxnLst/>
            <a:rect l="0" t="0" r="0" b="0"/>
            <a:pathLst>
              <a:path w="150672" h="25603">
                <a:moveTo>
                  <a:pt x="4939" y="0"/>
                </a:moveTo>
                <a:lnTo>
                  <a:pt x="0" y="0"/>
                </a:lnTo>
                <a:lnTo>
                  <a:pt x="4101" y="0"/>
                </a:lnTo>
                <a:lnTo>
                  <a:pt x="4380" y="952"/>
                </a:lnTo>
                <a:lnTo>
                  <a:pt x="4566" y="2540"/>
                </a:lnTo>
                <a:lnTo>
                  <a:pt x="4690" y="4551"/>
                </a:lnTo>
                <a:lnTo>
                  <a:pt x="5726" y="5891"/>
                </a:lnTo>
                <a:lnTo>
                  <a:pt x="7369" y="6785"/>
                </a:lnTo>
                <a:lnTo>
                  <a:pt x="9416" y="7381"/>
                </a:lnTo>
                <a:lnTo>
                  <a:pt x="11734" y="8730"/>
                </a:lnTo>
                <a:lnTo>
                  <a:pt x="14231" y="10583"/>
                </a:lnTo>
                <a:lnTo>
                  <a:pt x="16849" y="12770"/>
                </a:lnTo>
                <a:lnTo>
                  <a:pt x="20499" y="14228"/>
                </a:lnTo>
                <a:lnTo>
                  <a:pt x="24837" y="15200"/>
                </a:lnTo>
                <a:lnTo>
                  <a:pt x="29635" y="15849"/>
                </a:lnTo>
                <a:lnTo>
                  <a:pt x="33786" y="17233"/>
                </a:lnTo>
                <a:lnTo>
                  <a:pt x="37505" y="19109"/>
                </a:lnTo>
                <a:lnTo>
                  <a:pt x="40937" y="21312"/>
                </a:lnTo>
                <a:lnTo>
                  <a:pt x="45131" y="22780"/>
                </a:lnTo>
                <a:lnTo>
                  <a:pt x="49831" y="23759"/>
                </a:lnTo>
                <a:lnTo>
                  <a:pt x="54869" y="24412"/>
                </a:lnTo>
                <a:lnTo>
                  <a:pt x="60133" y="24847"/>
                </a:lnTo>
                <a:lnTo>
                  <a:pt x="65548" y="25137"/>
                </a:lnTo>
                <a:lnTo>
                  <a:pt x="71062" y="25330"/>
                </a:lnTo>
                <a:lnTo>
                  <a:pt x="92477" y="25602"/>
                </a:lnTo>
                <a:lnTo>
                  <a:pt x="99492" y="24688"/>
                </a:lnTo>
                <a:lnTo>
                  <a:pt x="106075" y="23126"/>
                </a:lnTo>
                <a:lnTo>
                  <a:pt x="112368" y="21132"/>
                </a:lnTo>
                <a:lnTo>
                  <a:pt x="117516" y="19803"/>
                </a:lnTo>
                <a:lnTo>
                  <a:pt x="121900" y="18917"/>
                </a:lnTo>
                <a:lnTo>
                  <a:pt x="125775" y="18326"/>
                </a:lnTo>
                <a:lnTo>
                  <a:pt x="130264" y="17933"/>
                </a:lnTo>
                <a:lnTo>
                  <a:pt x="135162" y="17670"/>
                </a:lnTo>
                <a:lnTo>
                  <a:pt x="150671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3" name="SMARTPenAnnotation1138"/>
          <p:cNvSpPr/>
          <p:nvPr/>
        </p:nvSpPr>
        <p:spPr>
          <a:xfrm>
            <a:off x="4786312" y="5392136"/>
            <a:ext cx="231459" cy="222852"/>
          </a:xfrm>
          <a:custGeom>
            <a:avLst/>
            <a:gdLst/>
            <a:ahLst/>
            <a:cxnLst/>
            <a:rect l="0" t="0" r="0" b="0"/>
            <a:pathLst>
              <a:path w="231459" h="222852">
                <a:moveTo>
                  <a:pt x="0" y="25684"/>
                </a:moveTo>
                <a:lnTo>
                  <a:pt x="12770" y="12913"/>
                </a:lnTo>
                <a:lnTo>
                  <a:pt x="15181" y="11455"/>
                </a:lnTo>
                <a:lnTo>
                  <a:pt x="20400" y="9835"/>
                </a:lnTo>
                <a:lnTo>
                  <a:pt x="25894" y="6575"/>
                </a:lnTo>
                <a:lnTo>
                  <a:pt x="28693" y="4372"/>
                </a:lnTo>
                <a:lnTo>
                  <a:pt x="31511" y="2904"/>
                </a:lnTo>
                <a:lnTo>
                  <a:pt x="37182" y="1272"/>
                </a:lnTo>
                <a:lnTo>
                  <a:pt x="40981" y="836"/>
                </a:lnTo>
                <a:lnTo>
                  <a:pt x="45418" y="546"/>
                </a:lnTo>
                <a:lnTo>
                  <a:pt x="50281" y="353"/>
                </a:lnTo>
                <a:lnTo>
                  <a:pt x="70779" y="80"/>
                </a:lnTo>
                <a:lnTo>
                  <a:pt x="85847" y="0"/>
                </a:lnTo>
                <a:lnTo>
                  <a:pt x="91521" y="941"/>
                </a:lnTo>
                <a:lnTo>
                  <a:pt x="98162" y="2521"/>
                </a:lnTo>
                <a:lnTo>
                  <a:pt x="105446" y="4527"/>
                </a:lnTo>
                <a:lnTo>
                  <a:pt x="112207" y="5864"/>
                </a:lnTo>
                <a:lnTo>
                  <a:pt x="118620" y="6756"/>
                </a:lnTo>
                <a:lnTo>
                  <a:pt x="124801" y="7350"/>
                </a:lnTo>
                <a:lnTo>
                  <a:pt x="130825" y="7746"/>
                </a:lnTo>
                <a:lnTo>
                  <a:pt x="136747" y="8011"/>
                </a:lnTo>
                <a:lnTo>
                  <a:pt x="142600" y="8187"/>
                </a:lnTo>
                <a:lnTo>
                  <a:pt x="147454" y="9256"/>
                </a:lnTo>
                <a:lnTo>
                  <a:pt x="151643" y="10922"/>
                </a:lnTo>
                <a:lnTo>
                  <a:pt x="158836" y="15313"/>
                </a:lnTo>
                <a:lnTo>
                  <a:pt x="165209" y="20440"/>
                </a:lnTo>
                <a:lnTo>
                  <a:pt x="167289" y="23140"/>
                </a:lnTo>
                <a:lnTo>
                  <a:pt x="169601" y="28681"/>
                </a:lnTo>
                <a:lnTo>
                  <a:pt x="173168" y="34318"/>
                </a:lnTo>
                <a:lnTo>
                  <a:pt x="175452" y="37155"/>
                </a:lnTo>
                <a:lnTo>
                  <a:pt x="176976" y="39999"/>
                </a:lnTo>
                <a:lnTo>
                  <a:pt x="178669" y="45699"/>
                </a:lnTo>
                <a:lnTo>
                  <a:pt x="179421" y="51406"/>
                </a:lnTo>
                <a:lnTo>
                  <a:pt x="179621" y="54262"/>
                </a:lnTo>
                <a:lnTo>
                  <a:pt x="178802" y="58071"/>
                </a:lnTo>
                <a:lnTo>
                  <a:pt x="177304" y="62515"/>
                </a:lnTo>
                <a:lnTo>
                  <a:pt x="175353" y="67383"/>
                </a:lnTo>
                <a:lnTo>
                  <a:pt x="172147" y="71581"/>
                </a:lnTo>
                <a:lnTo>
                  <a:pt x="168104" y="75332"/>
                </a:lnTo>
                <a:lnTo>
                  <a:pt x="163505" y="78785"/>
                </a:lnTo>
                <a:lnTo>
                  <a:pt x="158533" y="82039"/>
                </a:lnTo>
                <a:lnTo>
                  <a:pt x="153314" y="85162"/>
                </a:lnTo>
                <a:lnTo>
                  <a:pt x="147929" y="88196"/>
                </a:lnTo>
                <a:lnTo>
                  <a:pt x="136866" y="94107"/>
                </a:lnTo>
                <a:lnTo>
                  <a:pt x="97138" y="114257"/>
                </a:lnTo>
                <a:lnTo>
                  <a:pt x="91429" y="118070"/>
                </a:lnTo>
                <a:lnTo>
                  <a:pt x="85718" y="122517"/>
                </a:lnTo>
                <a:lnTo>
                  <a:pt x="80005" y="127387"/>
                </a:lnTo>
                <a:lnTo>
                  <a:pt x="75244" y="131586"/>
                </a:lnTo>
                <a:lnTo>
                  <a:pt x="67415" y="138791"/>
                </a:lnTo>
                <a:lnTo>
                  <a:pt x="63041" y="142046"/>
                </a:lnTo>
                <a:lnTo>
                  <a:pt x="58220" y="145169"/>
                </a:lnTo>
                <a:lnTo>
                  <a:pt x="53100" y="148203"/>
                </a:lnTo>
                <a:lnTo>
                  <a:pt x="49688" y="151178"/>
                </a:lnTo>
                <a:lnTo>
                  <a:pt x="47413" y="154114"/>
                </a:lnTo>
                <a:lnTo>
                  <a:pt x="44885" y="159917"/>
                </a:lnTo>
                <a:lnTo>
                  <a:pt x="43761" y="165670"/>
                </a:lnTo>
                <a:lnTo>
                  <a:pt x="43262" y="171403"/>
                </a:lnTo>
                <a:lnTo>
                  <a:pt x="42942" y="178293"/>
                </a:lnTo>
                <a:lnTo>
                  <a:pt x="42886" y="184037"/>
                </a:lnTo>
                <a:lnTo>
                  <a:pt x="43831" y="185545"/>
                </a:lnTo>
                <a:lnTo>
                  <a:pt x="45413" y="186551"/>
                </a:lnTo>
                <a:lnTo>
                  <a:pt x="50664" y="188620"/>
                </a:lnTo>
                <a:lnTo>
                  <a:pt x="59347" y="192715"/>
                </a:lnTo>
                <a:lnTo>
                  <a:pt x="65282" y="195140"/>
                </a:lnTo>
                <a:lnTo>
                  <a:pt x="72096" y="197710"/>
                </a:lnTo>
                <a:lnTo>
                  <a:pt x="79497" y="200376"/>
                </a:lnTo>
                <a:lnTo>
                  <a:pt x="87288" y="202152"/>
                </a:lnTo>
                <a:lnTo>
                  <a:pt x="95340" y="203337"/>
                </a:lnTo>
                <a:lnTo>
                  <a:pt x="103564" y="204127"/>
                </a:lnTo>
                <a:lnTo>
                  <a:pt x="110953" y="205606"/>
                </a:lnTo>
                <a:lnTo>
                  <a:pt x="117784" y="207544"/>
                </a:lnTo>
                <a:lnTo>
                  <a:pt x="124242" y="209789"/>
                </a:lnTo>
                <a:lnTo>
                  <a:pt x="132358" y="211286"/>
                </a:lnTo>
                <a:lnTo>
                  <a:pt x="141579" y="212283"/>
                </a:lnTo>
                <a:lnTo>
                  <a:pt x="151536" y="212949"/>
                </a:lnTo>
                <a:lnTo>
                  <a:pt x="160079" y="214345"/>
                </a:lnTo>
                <a:lnTo>
                  <a:pt x="167679" y="216228"/>
                </a:lnTo>
                <a:lnTo>
                  <a:pt x="174652" y="218435"/>
                </a:lnTo>
                <a:lnTo>
                  <a:pt x="182157" y="219907"/>
                </a:lnTo>
                <a:lnTo>
                  <a:pt x="190018" y="220888"/>
                </a:lnTo>
                <a:lnTo>
                  <a:pt x="204467" y="221979"/>
                </a:lnTo>
                <a:lnTo>
                  <a:pt x="214064" y="222463"/>
                </a:lnTo>
                <a:lnTo>
                  <a:pt x="221505" y="222679"/>
                </a:lnTo>
                <a:lnTo>
                  <a:pt x="231458" y="22285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4" name="SMARTPenAnnotation1139"/>
          <p:cNvSpPr/>
          <p:nvPr/>
        </p:nvSpPr>
        <p:spPr>
          <a:xfrm>
            <a:off x="4014787" y="5254942"/>
            <a:ext cx="1208675" cy="513871"/>
          </a:xfrm>
          <a:custGeom>
            <a:avLst/>
            <a:gdLst/>
            <a:ahLst/>
            <a:cxnLst/>
            <a:rect l="0" t="0" r="0" b="0"/>
            <a:pathLst>
              <a:path w="1208675" h="513871">
                <a:moveTo>
                  <a:pt x="0" y="0"/>
                </a:moveTo>
                <a:lnTo>
                  <a:pt x="0" y="7381"/>
                </a:lnTo>
                <a:lnTo>
                  <a:pt x="6844" y="15182"/>
                </a:lnTo>
                <a:lnTo>
                  <a:pt x="11931" y="20400"/>
                </a:lnTo>
                <a:lnTo>
                  <a:pt x="13670" y="23125"/>
                </a:lnTo>
                <a:lnTo>
                  <a:pt x="18999" y="36883"/>
                </a:lnTo>
                <a:lnTo>
                  <a:pt x="21238" y="41733"/>
                </a:lnTo>
                <a:lnTo>
                  <a:pt x="23726" y="52203"/>
                </a:lnTo>
                <a:lnTo>
                  <a:pt x="24833" y="63207"/>
                </a:lnTo>
                <a:lnTo>
                  <a:pt x="25324" y="74447"/>
                </a:lnTo>
                <a:lnTo>
                  <a:pt x="25601" y="96036"/>
                </a:lnTo>
                <a:lnTo>
                  <a:pt x="28206" y="109675"/>
                </a:lnTo>
                <a:lnTo>
                  <a:pt x="31586" y="123040"/>
                </a:lnTo>
                <a:lnTo>
                  <a:pt x="33088" y="138504"/>
                </a:lnTo>
                <a:lnTo>
                  <a:pt x="33489" y="146629"/>
                </a:lnTo>
                <a:lnTo>
                  <a:pt x="33934" y="163276"/>
                </a:lnTo>
                <a:lnTo>
                  <a:pt x="34259" y="206966"/>
                </a:lnTo>
                <a:lnTo>
                  <a:pt x="34290" y="313858"/>
                </a:lnTo>
                <a:lnTo>
                  <a:pt x="36830" y="325547"/>
                </a:lnTo>
                <a:lnTo>
                  <a:pt x="40182" y="337093"/>
                </a:lnTo>
                <a:lnTo>
                  <a:pt x="41671" y="348574"/>
                </a:lnTo>
                <a:lnTo>
                  <a:pt x="44873" y="360027"/>
                </a:lnTo>
                <a:lnTo>
                  <a:pt x="49491" y="374644"/>
                </a:lnTo>
                <a:lnTo>
                  <a:pt x="51523" y="382726"/>
                </a:lnTo>
                <a:lnTo>
                  <a:pt x="55602" y="392668"/>
                </a:lnTo>
                <a:lnTo>
                  <a:pt x="58976" y="397034"/>
                </a:lnTo>
                <a:lnTo>
                  <a:pt x="75538" y="410885"/>
                </a:lnTo>
                <a:lnTo>
                  <a:pt x="83103" y="416931"/>
                </a:lnTo>
                <a:lnTo>
                  <a:pt x="103481" y="431113"/>
                </a:lnTo>
                <a:lnTo>
                  <a:pt x="108992" y="435999"/>
                </a:lnTo>
                <a:lnTo>
                  <a:pt x="115524" y="439256"/>
                </a:lnTo>
                <a:lnTo>
                  <a:pt x="154843" y="449463"/>
                </a:lnTo>
                <a:lnTo>
                  <a:pt x="184733" y="452897"/>
                </a:lnTo>
                <a:lnTo>
                  <a:pt x="217718" y="453914"/>
                </a:lnTo>
                <a:lnTo>
                  <a:pt x="251623" y="458766"/>
                </a:lnTo>
                <a:lnTo>
                  <a:pt x="276932" y="461071"/>
                </a:lnTo>
                <a:lnTo>
                  <a:pt x="304056" y="462096"/>
                </a:lnTo>
                <a:lnTo>
                  <a:pt x="347054" y="462672"/>
                </a:lnTo>
                <a:lnTo>
                  <a:pt x="429172" y="462883"/>
                </a:lnTo>
                <a:lnTo>
                  <a:pt x="463158" y="460361"/>
                </a:lnTo>
                <a:lnTo>
                  <a:pt x="497313" y="457017"/>
                </a:lnTo>
                <a:lnTo>
                  <a:pt x="531543" y="455531"/>
                </a:lnTo>
                <a:lnTo>
                  <a:pt x="587495" y="454695"/>
                </a:lnTo>
                <a:lnTo>
                  <a:pt x="765854" y="454352"/>
                </a:lnTo>
                <a:lnTo>
                  <a:pt x="803295" y="456887"/>
                </a:lnTo>
                <a:lnTo>
                  <a:pt x="839937" y="461188"/>
                </a:lnTo>
                <a:lnTo>
                  <a:pt x="897100" y="468965"/>
                </a:lnTo>
                <a:lnTo>
                  <a:pt x="933064" y="474494"/>
                </a:lnTo>
                <a:lnTo>
                  <a:pt x="968097" y="482666"/>
                </a:lnTo>
                <a:lnTo>
                  <a:pt x="1001766" y="490743"/>
                </a:lnTo>
                <a:lnTo>
                  <a:pt x="1046543" y="496243"/>
                </a:lnTo>
                <a:lnTo>
                  <a:pt x="1072190" y="500905"/>
                </a:lnTo>
                <a:lnTo>
                  <a:pt x="1108049" y="508884"/>
                </a:lnTo>
                <a:lnTo>
                  <a:pt x="1138253" y="512731"/>
                </a:lnTo>
                <a:lnTo>
                  <a:pt x="1160749" y="513870"/>
                </a:lnTo>
                <a:lnTo>
                  <a:pt x="1173431" y="511597"/>
                </a:lnTo>
                <a:lnTo>
                  <a:pt x="1184465" y="507412"/>
                </a:lnTo>
                <a:lnTo>
                  <a:pt x="1196032" y="499700"/>
                </a:lnTo>
                <a:lnTo>
                  <a:pt x="1202448" y="494187"/>
                </a:lnTo>
                <a:lnTo>
                  <a:pt x="1204539" y="490430"/>
                </a:lnTo>
                <a:lnTo>
                  <a:pt x="1206863" y="481177"/>
                </a:lnTo>
                <a:lnTo>
                  <a:pt x="1208172" y="465256"/>
                </a:lnTo>
                <a:lnTo>
                  <a:pt x="1208478" y="451573"/>
                </a:lnTo>
                <a:lnTo>
                  <a:pt x="1208674" y="419506"/>
                </a:lnTo>
                <a:lnTo>
                  <a:pt x="1207738" y="411116"/>
                </a:lnTo>
                <a:lnTo>
                  <a:pt x="1206161" y="402665"/>
                </a:lnTo>
                <a:lnTo>
                  <a:pt x="1196787" y="364019"/>
                </a:lnTo>
                <a:lnTo>
                  <a:pt x="1194098" y="354122"/>
                </a:lnTo>
                <a:lnTo>
                  <a:pt x="1188570" y="335505"/>
                </a:lnTo>
                <a:lnTo>
                  <a:pt x="1177261" y="300270"/>
                </a:lnTo>
                <a:lnTo>
                  <a:pt x="1162999" y="257206"/>
                </a:lnTo>
                <a:lnTo>
                  <a:pt x="1161095" y="248623"/>
                </a:lnTo>
                <a:lnTo>
                  <a:pt x="1159826" y="240044"/>
                </a:lnTo>
                <a:lnTo>
                  <a:pt x="1158980" y="231466"/>
                </a:lnTo>
                <a:lnTo>
                  <a:pt x="1158040" y="216856"/>
                </a:lnTo>
                <a:lnTo>
                  <a:pt x="1157622" y="204013"/>
                </a:lnTo>
                <a:lnTo>
                  <a:pt x="1157353" y="180246"/>
                </a:lnTo>
                <a:lnTo>
                  <a:pt x="1157289" y="134808"/>
                </a:lnTo>
                <a:lnTo>
                  <a:pt x="1158241" y="131783"/>
                </a:lnTo>
                <a:lnTo>
                  <a:pt x="1161839" y="125880"/>
                </a:lnTo>
                <a:lnTo>
                  <a:pt x="1162227" y="122972"/>
                </a:lnTo>
                <a:lnTo>
                  <a:pt x="1161533" y="120081"/>
                </a:lnTo>
                <a:lnTo>
                  <a:pt x="1159174" y="114330"/>
                </a:lnTo>
                <a:lnTo>
                  <a:pt x="1157847" y="105736"/>
                </a:lnTo>
                <a:lnTo>
                  <a:pt x="1157310" y="90249"/>
                </a:lnTo>
                <a:lnTo>
                  <a:pt x="1156350" y="87789"/>
                </a:lnTo>
                <a:lnTo>
                  <a:pt x="1152743" y="82515"/>
                </a:lnTo>
                <a:lnTo>
                  <a:pt x="1150448" y="80727"/>
                </a:lnTo>
                <a:lnTo>
                  <a:pt x="1147965" y="79536"/>
                </a:lnTo>
                <a:lnTo>
                  <a:pt x="1145358" y="78742"/>
                </a:lnTo>
                <a:lnTo>
                  <a:pt x="1139921" y="75319"/>
                </a:lnTo>
                <a:lnTo>
                  <a:pt x="1133376" y="70623"/>
                </a:lnTo>
                <a:lnTo>
                  <a:pt x="1108196" y="57043"/>
                </a:lnTo>
                <a:lnTo>
                  <a:pt x="1094511" y="53928"/>
                </a:lnTo>
                <a:lnTo>
                  <a:pt x="1079857" y="51591"/>
                </a:lnTo>
                <a:lnTo>
                  <a:pt x="1044491" y="39649"/>
                </a:lnTo>
                <a:lnTo>
                  <a:pt x="1011287" y="29457"/>
                </a:lnTo>
                <a:lnTo>
                  <a:pt x="974672" y="23917"/>
                </a:lnTo>
                <a:lnTo>
                  <a:pt x="942207" y="19151"/>
                </a:lnTo>
                <a:lnTo>
                  <a:pt x="908457" y="15200"/>
                </a:lnTo>
                <a:lnTo>
                  <a:pt x="871788" y="10536"/>
                </a:lnTo>
                <a:lnTo>
                  <a:pt x="844661" y="9445"/>
                </a:lnTo>
                <a:lnTo>
                  <a:pt x="790981" y="8745"/>
                </a:lnTo>
                <a:lnTo>
                  <a:pt x="646878" y="8576"/>
                </a:lnTo>
                <a:lnTo>
                  <a:pt x="620242" y="11114"/>
                </a:lnTo>
                <a:lnTo>
                  <a:pt x="594750" y="14465"/>
                </a:lnTo>
                <a:lnTo>
                  <a:pt x="567546" y="15954"/>
                </a:lnTo>
                <a:lnTo>
                  <a:pt x="539580" y="16616"/>
                </a:lnTo>
                <a:lnTo>
                  <a:pt x="444578" y="17114"/>
                </a:lnTo>
                <a:lnTo>
                  <a:pt x="418253" y="19671"/>
                </a:lnTo>
                <a:lnTo>
                  <a:pt x="391630" y="23030"/>
                </a:lnTo>
                <a:lnTo>
                  <a:pt x="356175" y="24921"/>
                </a:lnTo>
                <a:lnTo>
                  <a:pt x="326196" y="25482"/>
                </a:lnTo>
                <a:lnTo>
                  <a:pt x="154305" y="257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5" name="SMARTPenAnnotation1140"/>
          <p:cNvSpPr/>
          <p:nvPr/>
        </p:nvSpPr>
        <p:spPr>
          <a:xfrm>
            <a:off x="1357312" y="4603433"/>
            <a:ext cx="214313" cy="17145"/>
          </a:xfrm>
          <a:custGeom>
            <a:avLst/>
            <a:gdLst/>
            <a:ahLst/>
            <a:cxnLst/>
            <a:rect l="0" t="0" r="0" b="0"/>
            <a:pathLst>
              <a:path w="214313" h="17145">
                <a:moveTo>
                  <a:pt x="0" y="8571"/>
                </a:moveTo>
                <a:lnTo>
                  <a:pt x="0" y="1190"/>
                </a:lnTo>
                <a:lnTo>
                  <a:pt x="952" y="793"/>
                </a:lnTo>
                <a:lnTo>
                  <a:pt x="4551" y="352"/>
                </a:lnTo>
                <a:lnTo>
                  <a:pt x="9325" y="156"/>
                </a:lnTo>
                <a:lnTo>
                  <a:pt x="17368" y="46"/>
                </a:lnTo>
                <a:lnTo>
                  <a:pt x="58494" y="0"/>
                </a:lnTo>
                <a:lnTo>
                  <a:pt x="63761" y="953"/>
                </a:lnTo>
                <a:lnTo>
                  <a:pt x="69177" y="2539"/>
                </a:lnTo>
                <a:lnTo>
                  <a:pt x="74693" y="4550"/>
                </a:lnTo>
                <a:lnTo>
                  <a:pt x="80276" y="5891"/>
                </a:lnTo>
                <a:lnTo>
                  <a:pt x="85902" y="6784"/>
                </a:lnTo>
                <a:lnTo>
                  <a:pt x="91558" y="7380"/>
                </a:lnTo>
                <a:lnTo>
                  <a:pt x="97234" y="7777"/>
                </a:lnTo>
                <a:lnTo>
                  <a:pt x="102922" y="8042"/>
                </a:lnTo>
                <a:lnTo>
                  <a:pt x="114323" y="8336"/>
                </a:lnTo>
                <a:lnTo>
                  <a:pt x="142878" y="8541"/>
                </a:lnTo>
                <a:lnTo>
                  <a:pt x="148592" y="9504"/>
                </a:lnTo>
                <a:lnTo>
                  <a:pt x="154306" y="11098"/>
                </a:lnTo>
                <a:lnTo>
                  <a:pt x="160021" y="13113"/>
                </a:lnTo>
                <a:lnTo>
                  <a:pt x="164783" y="14457"/>
                </a:lnTo>
                <a:lnTo>
                  <a:pt x="168910" y="15352"/>
                </a:lnTo>
                <a:lnTo>
                  <a:pt x="172614" y="15950"/>
                </a:lnTo>
                <a:lnTo>
                  <a:pt x="176989" y="16348"/>
                </a:lnTo>
                <a:lnTo>
                  <a:pt x="181810" y="16614"/>
                </a:lnTo>
                <a:lnTo>
                  <a:pt x="195157" y="16987"/>
                </a:lnTo>
                <a:lnTo>
                  <a:pt x="214312" y="1714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6" name="SMARTPenAnnotation1141"/>
          <p:cNvSpPr/>
          <p:nvPr/>
        </p:nvSpPr>
        <p:spPr>
          <a:xfrm>
            <a:off x="1674494" y="4509165"/>
            <a:ext cx="111444" cy="265718"/>
          </a:xfrm>
          <a:custGeom>
            <a:avLst/>
            <a:gdLst/>
            <a:ahLst/>
            <a:cxnLst/>
            <a:rect l="0" t="0" r="0" b="0"/>
            <a:pathLst>
              <a:path w="111444" h="265718">
                <a:moveTo>
                  <a:pt x="0" y="8542"/>
                </a:moveTo>
                <a:lnTo>
                  <a:pt x="4551" y="8542"/>
                </a:lnTo>
                <a:lnTo>
                  <a:pt x="5892" y="7590"/>
                </a:lnTo>
                <a:lnTo>
                  <a:pt x="6786" y="6002"/>
                </a:lnTo>
                <a:lnTo>
                  <a:pt x="8542" y="74"/>
                </a:lnTo>
                <a:lnTo>
                  <a:pt x="11099" y="16"/>
                </a:lnTo>
                <a:lnTo>
                  <a:pt x="13115" y="0"/>
                </a:lnTo>
                <a:lnTo>
                  <a:pt x="14458" y="943"/>
                </a:lnTo>
                <a:lnTo>
                  <a:pt x="15354" y="2523"/>
                </a:lnTo>
                <a:lnTo>
                  <a:pt x="16349" y="6820"/>
                </a:lnTo>
                <a:lnTo>
                  <a:pt x="16909" y="14593"/>
                </a:lnTo>
                <a:lnTo>
                  <a:pt x="17040" y="20122"/>
                </a:lnTo>
                <a:lnTo>
                  <a:pt x="17143" y="65844"/>
                </a:lnTo>
                <a:lnTo>
                  <a:pt x="18096" y="71509"/>
                </a:lnTo>
                <a:lnTo>
                  <a:pt x="19684" y="77190"/>
                </a:lnTo>
                <a:lnTo>
                  <a:pt x="29077" y="104546"/>
                </a:lnTo>
                <a:lnTo>
                  <a:pt x="30815" y="111597"/>
                </a:lnTo>
                <a:lnTo>
                  <a:pt x="31973" y="118203"/>
                </a:lnTo>
                <a:lnTo>
                  <a:pt x="32746" y="124512"/>
                </a:lnTo>
                <a:lnTo>
                  <a:pt x="34213" y="130623"/>
                </a:lnTo>
                <a:lnTo>
                  <a:pt x="36144" y="136602"/>
                </a:lnTo>
                <a:lnTo>
                  <a:pt x="38384" y="142493"/>
                </a:lnTo>
                <a:lnTo>
                  <a:pt x="43412" y="156658"/>
                </a:lnTo>
                <a:lnTo>
                  <a:pt x="46087" y="164436"/>
                </a:lnTo>
                <a:lnTo>
                  <a:pt x="49774" y="171526"/>
                </a:lnTo>
                <a:lnTo>
                  <a:pt x="54138" y="178158"/>
                </a:lnTo>
                <a:lnTo>
                  <a:pt x="58952" y="184484"/>
                </a:lnTo>
                <a:lnTo>
                  <a:pt x="62162" y="190607"/>
                </a:lnTo>
                <a:lnTo>
                  <a:pt x="64301" y="196594"/>
                </a:lnTo>
                <a:lnTo>
                  <a:pt x="65728" y="202490"/>
                </a:lnTo>
                <a:lnTo>
                  <a:pt x="68584" y="207373"/>
                </a:lnTo>
                <a:lnTo>
                  <a:pt x="72393" y="211581"/>
                </a:lnTo>
                <a:lnTo>
                  <a:pt x="76837" y="215339"/>
                </a:lnTo>
                <a:lnTo>
                  <a:pt x="80752" y="219749"/>
                </a:lnTo>
                <a:lnTo>
                  <a:pt x="84315" y="224594"/>
                </a:lnTo>
                <a:lnTo>
                  <a:pt x="87643" y="229730"/>
                </a:lnTo>
                <a:lnTo>
                  <a:pt x="90813" y="234105"/>
                </a:lnTo>
                <a:lnTo>
                  <a:pt x="93880" y="237975"/>
                </a:lnTo>
                <a:lnTo>
                  <a:pt x="96877" y="241508"/>
                </a:lnTo>
                <a:lnTo>
                  <a:pt x="100207" y="247972"/>
                </a:lnTo>
                <a:lnTo>
                  <a:pt x="101687" y="254021"/>
                </a:lnTo>
                <a:lnTo>
                  <a:pt x="102344" y="259884"/>
                </a:lnTo>
                <a:lnTo>
                  <a:pt x="103472" y="261828"/>
                </a:lnTo>
                <a:lnTo>
                  <a:pt x="105177" y="263125"/>
                </a:lnTo>
                <a:lnTo>
                  <a:pt x="111443" y="26571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7" name="SMARTPenAnnotation1142"/>
          <p:cNvSpPr/>
          <p:nvPr/>
        </p:nvSpPr>
        <p:spPr>
          <a:xfrm>
            <a:off x="2120264" y="4654867"/>
            <a:ext cx="205741" cy="1"/>
          </a:xfrm>
          <a:custGeom>
            <a:avLst/>
            <a:gdLst/>
            <a:ahLst/>
            <a:cxnLst/>
            <a:rect l="0" t="0" r="0" b="0"/>
            <a:pathLst>
              <a:path w="205741" h="1">
                <a:moveTo>
                  <a:pt x="0" y="0"/>
                </a:moveTo>
                <a:lnTo>
                  <a:pt x="20574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8" name="SMARTPenAnnotation1143"/>
          <p:cNvSpPr/>
          <p:nvPr/>
        </p:nvSpPr>
        <p:spPr>
          <a:xfrm>
            <a:off x="2386012" y="4500667"/>
            <a:ext cx="85726" cy="291361"/>
          </a:xfrm>
          <a:custGeom>
            <a:avLst/>
            <a:gdLst/>
            <a:ahLst/>
            <a:cxnLst/>
            <a:rect l="0" t="0" r="0" b="0"/>
            <a:pathLst>
              <a:path w="85726" h="291361">
                <a:moveTo>
                  <a:pt x="0" y="8468"/>
                </a:moveTo>
                <a:lnTo>
                  <a:pt x="8219" y="8468"/>
                </a:lnTo>
                <a:lnTo>
                  <a:pt x="8468" y="3917"/>
                </a:lnTo>
                <a:lnTo>
                  <a:pt x="9455" y="2576"/>
                </a:lnTo>
                <a:lnTo>
                  <a:pt x="11066" y="1682"/>
                </a:lnTo>
                <a:lnTo>
                  <a:pt x="16789" y="0"/>
                </a:lnTo>
                <a:lnTo>
                  <a:pt x="17124" y="8632"/>
                </a:lnTo>
                <a:lnTo>
                  <a:pt x="17142" y="24847"/>
                </a:lnTo>
                <a:lnTo>
                  <a:pt x="18096" y="29864"/>
                </a:lnTo>
                <a:lnTo>
                  <a:pt x="19684" y="35115"/>
                </a:lnTo>
                <a:lnTo>
                  <a:pt x="21695" y="40520"/>
                </a:lnTo>
                <a:lnTo>
                  <a:pt x="23036" y="46028"/>
                </a:lnTo>
                <a:lnTo>
                  <a:pt x="23930" y="51606"/>
                </a:lnTo>
                <a:lnTo>
                  <a:pt x="24525" y="57229"/>
                </a:lnTo>
                <a:lnTo>
                  <a:pt x="24923" y="62882"/>
                </a:lnTo>
                <a:lnTo>
                  <a:pt x="25188" y="68557"/>
                </a:lnTo>
                <a:lnTo>
                  <a:pt x="25364" y="74244"/>
                </a:lnTo>
                <a:lnTo>
                  <a:pt x="26434" y="79942"/>
                </a:lnTo>
                <a:lnTo>
                  <a:pt x="28100" y="85644"/>
                </a:lnTo>
                <a:lnTo>
                  <a:pt x="30164" y="91351"/>
                </a:lnTo>
                <a:lnTo>
                  <a:pt x="31539" y="98013"/>
                </a:lnTo>
                <a:lnTo>
                  <a:pt x="32456" y="105312"/>
                </a:lnTo>
                <a:lnTo>
                  <a:pt x="33067" y="113036"/>
                </a:lnTo>
                <a:lnTo>
                  <a:pt x="34428" y="120090"/>
                </a:lnTo>
                <a:lnTo>
                  <a:pt x="36287" y="126697"/>
                </a:lnTo>
                <a:lnTo>
                  <a:pt x="38479" y="133007"/>
                </a:lnTo>
                <a:lnTo>
                  <a:pt x="39940" y="140072"/>
                </a:lnTo>
                <a:lnTo>
                  <a:pt x="40914" y="147639"/>
                </a:lnTo>
                <a:lnTo>
                  <a:pt x="41564" y="155541"/>
                </a:lnTo>
                <a:lnTo>
                  <a:pt x="41996" y="162714"/>
                </a:lnTo>
                <a:lnTo>
                  <a:pt x="42478" y="175764"/>
                </a:lnTo>
                <a:lnTo>
                  <a:pt x="43558" y="182863"/>
                </a:lnTo>
                <a:lnTo>
                  <a:pt x="45231" y="190454"/>
                </a:lnTo>
                <a:lnTo>
                  <a:pt x="47299" y="198372"/>
                </a:lnTo>
                <a:lnTo>
                  <a:pt x="49630" y="204603"/>
                </a:lnTo>
                <a:lnTo>
                  <a:pt x="52137" y="209709"/>
                </a:lnTo>
                <a:lnTo>
                  <a:pt x="54760" y="214066"/>
                </a:lnTo>
                <a:lnTo>
                  <a:pt x="56509" y="218876"/>
                </a:lnTo>
                <a:lnTo>
                  <a:pt x="57675" y="223988"/>
                </a:lnTo>
                <a:lnTo>
                  <a:pt x="58453" y="229300"/>
                </a:lnTo>
                <a:lnTo>
                  <a:pt x="59923" y="234747"/>
                </a:lnTo>
                <a:lnTo>
                  <a:pt x="61856" y="240283"/>
                </a:lnTo>
                <a:lnTo>
                  <a:pt x="64098" y="245878"/>
                </a:lnTo>
                <a:lnTo>
                  <a:pt x="66588" y="254636"/>
                </a:lnTo>
                <a:lnTo>
                  <a:pt x="67252" y="258305"/>
                </a:lnTo>
                <a:lnTo>
                  <a:pt x="68647" y="261703"/>
                </a:lnTo>
                <a:lnTo>
                  <a:pt x="70530" y="264921"/>
                </a:lnTo>
                <a:lnTo>
                  <a:pt x="72737" y="268020"/>
                </a:lnTo>
                <a:lnTo>
                  <a:pt x="75190" y="274002"/>
                </a:lnTo>
                <a:lnTo>
                  <a:pt x="75844" y="276930"/>
                </a:lnTo>
                <a:lnTo>
                  <a:pt x="77233" y="279835"/>
                </a:lnTo>
                <a:lnTo>
                  <a:pt x="79111" y="282724"/>
                </a:lnTo>
                <a:lnTo>
                  <a:pt x="85725" y="2913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9" name="SMARTPenAnnotation1144"/>
          <p:cNvSpPr/>
          <p:nvPr/>
        </p:nvSpPr>
        <p:spPr>
          <a:xfrm>
            <a:off x="620077" y="4834924"/>
            <a:ext cx="316497" cy="222848"/>
          </a:xfrm>
          <a:custGeom>
            <a:avLst/>
            <a:gdLst/>
            <a:ahLst/>
            <a:cxnLst/>
            <a:rect l="0" t="0" r="0" b="0"/>
            <a:pathLst>
              <a:path w="316497" h="222848">
                <a:moveTo>
                  <a:pt x="0" y="51401"/>
                </a:moveTo>
                <a:lnTo>
                  <a:pt x="0" y="22438"/>
                </a:lnTo>
                <a:lnTo>
                  <a:pt x="952" y="20662"/>
                </a:lnTo>
                <a:lnTo>
                  <a:pt x="2540" y="19478"/>
                </a:lnTo>
                <a:lnTo>
                  <a:pt x="4551" y="18689"/>
                </a:lnTo>
                <a:lnTo>
                  <a:pt x="11932" y="13027"/>
                </a:lnTo>
                <a:lnTo>
                  <a:pt x="14622" y="11531"/>
                </a:lnTo>
                <a:lnTo>
                  <a:pt x="23911" y="8472"/>
                </a:lnTo>
                <a:lnTo>
                  <a:pt x="33170" y="4382"/>
                </a:lnTo>
                <a:lnTo>
                  <a:pt x="38306" y="2910"/>
                </a:lnTo>
                <a:lnTo>
                  <a:pt x="43635" y="1928"/>
                </a:lnTo>
                <a:lnTo>
                  <a:pt x="49092" y="1274"/>
                </a:lnTo>
                <a:lnTo>
                  <a:pt x="55588" y="838"/>
                </a:lnTo>
                <a:lnTo>
                  <a:pt x="62776" y="547"/>
                </a:lnTo>
                <a:lnTo>
                  <a:pt x="79335" y="224"/>
                </a:lnTo>
                <a:lnTo>
                  <a:pt x="127558" y="0"/>
                </a:lnTo>
                <a:lnTo>
                  <a:pt x="135521" y="941"/>
                </a:lnTo>
                <a:lnTo>
                  <a:pt x="142735" y="2521"/>
                </a:lnTo>
                <a:lnTo>
                  <a:pt x="149449" y="4527"/>
                </a:lnTo>
                <a:lnTo>
                  <a:pt x="155830" y="5864"/>
                </a:lnTo>
                <a:lnTo>
                  <a:pt x="161989" y="6756"/>
                </a:lnTo>
                <a:lnTo>
                  <a:pt x="168000" y="7350"/>
                </a:lnTo>
                <a:lnTo>
                  <a:pt x="173913" y="8698"/>
                </a:lnTo>
                <a:lnTo>
                  <a:pt x="179759" y="10550"/>
                </a:lnTo>
                <a:lnTo>
                  <a:pt x="185562" y="12737"/>
                </a:lnTo>
                <a:lnTo>
                  <a:pt x="194549" y="17706"/>
                </a:lnTo>
                <a:lnTo>
                  <a:pt x="201719" y="23091"/>
                </a:lnTo>
                <a:lnTo>
                  <a:pt x="208080" y="28658"/>
                </a:lnTo>
                <a:lnTo>
                  <a:pt x="212466" y="32597"/>
                </a:lnTo>
                <a:lnTo>
                  <a:pt x="212129" y="35055"/>
                </a:lnTo>
                <a:lnTo>
                  <a:pt x="210952" y="38598"/>
                </a:lnTo>
                <a:lnTo>
                  <a:pt x="206769" y="48872"/>
                </a:lnTo>
                <a:lnTo>
                  <a:pt x="201118" y="52817"/>
                </a:lnTo>
                <a:lnTo>
                  <a:pt x="193208" y="57745"/>
                </a:lnTo>
                <a:lnTo>
                  <a:pt x="186518" y="63110"/>
                </a:lnTo>
                <a:lnTo>
                  <a:pt x="177829" y="68670"/>
                </a:lnTo>
                <a:lnTo>
                  <a:pt x="172845" y="71486"/>
                </a:lnTo>
                <a:lnTo>
                  <a:pt x="166665" y="73364"/>
                </a:lnTo>
                <a:lnTo>
                  <a:pt x="159688" y="74615"/>
                </a:lnTo>
                <a:lnTo>
                  <a:pt x="152178" y="75449"/>
                </a:lnTo>
                <a:lnTo>
                  <a:pt x="146220" y="76958"/>
                </a:lnTo>
                <a:lnTo>
                  <a:pt x="137059" y="81175"/>
                </a:lnTo>
                <a:lnTo>
                  <a:pt x="127273" y="83683"/>
                </a:lnTo>
                <a:lnTo>
                  <a:pt x="121996" y="84353"/>
                </a:lnTo>
                <a:lnTo>
                  <a:pt x="113593" y="87636"/>
                </a:lnTo>
                <a:lnTo>
                  <a:pt x="106683" y="91318"/>
                </a:lnTo>
                <a:lnTo>
                  <a:pt x="97026" y="93681"/>
                </a:lnTo>
                <a:lnTo>
                  <a:pt x="94836" y="94148"/>
                </a:lnTo>
                <a:lnTo>
                  <a:pt x="103693" y="94248"/>
                </a:lnTo>
                <a:lnTo>
                  <a:pt x="106276" y="94253"/>
                </a:lnTo>
                <a:lnTo>
                  <a:pt x="114226" y="96799"/>
                </a:lnTo>
                <a:lnTo>
                  <a:pt x="119013" y="98811"/>
                </a:lnTo>
                <a:lnTo>
                  <a:pt x="125062" y="100153"/>
                </a:lnTo>
                <a:lnTo>
                  <a:pt x="131952" y="101047"/>
                </a:lnTo>
                <a:lnTo>
                  <a:pt x="139403" y="101643"/>
                </a:lnTo>
                <a:lnTo>
                  <a:pt x="147228" y="102993"/>
                </a:lnTo>
                <a:lnTo>
                  <a:pt x="155302" y="104846"/>
                </a:lnTo>
                <a:lnTo>
                  <a:pt x="163542" y="107034"/>
                </a:lnTo>
                <a:lnTo>
                  <a:pt x="185398" y="112003"/>
                </a:lnTo>
                <a:lnTo>
                  <a:pt x="197894" y="114663"/>
                </a:lnTo>
                <a:lnTo>
                  <a:pt x="209081" y="117388"/>
                </a:lnTo>
                <a:lnTo>
                  <a:pt x="219398" y="120158"/>
                </a:lnTo>
                <a:lnTo>
                  <a:pt x="229133" y="122956"/>
                </a:lnTo>
                <a:lnTo>
                  <a:pt x="237528" y="125774"/>
                </a:lnTo>
                <a:lnTo>
                  <a:pt x="245029" y="128605"/>
                </a:lnTo>
                <a:lnTo>
                  <a:pt x="251935" y="131446"/>
                </a:lnTo>
                <a:lnTo>
                  <a:pt x="259397" y="134291"/>
                </a:lnTo>
                <a:lnTo>
                  <a:pt x="275307" y="139994"/>
                </a:lnTo>
                <a:lnTo>
                  <a:pt x="282598" y="143800"/>
                </a:lnTo>
                <a:lnTo>
                  <a:pt x="289364" y="148243"/>
                </a:lnTo>
                <a:lnTo>
                  <a:pt x="295779" y="153109"/>
                </a:lnTo>
                <a:lnTo>
                  <a:pt x="301009" y="157306"/>
                </a:lnTo>
                <a:lnTo>
                  <a:pt x="305447" y="161057"/>
                </a:lnTo>
                <a:lnTo>
                  <a:pt x="309359" y="164510"/>
                </a:lnTo>
                <a:lnTo>
                  <a:pt x="311967" y="167765"/>
                </a:lnTo>
                <a:lnTo>
                  <a:pt x="314864" y="173920"/>
                </a:lnTo>
                <a:lnTo>
                  <a:pt x="316152" y="179831"/>
                </a:lnTo>
                <a:lnTo>
                  <a:pt x="316496" y="182741"/>
                </a:lnTo>
                <a:lnTo>
                  <a:pt x="315772" y="185634"/>
                </a:lnTo>
                <a:lnTo>
                  <a:pt x="312428" y="191387"/>
                </a:lnTo>
                <a:lnTo>
                  <a:pt x="307767" y="197120"/>
                </a:lnTo>
                <a:lnTo>
                  <a:pt x="305190" y="199981"/>
                </a:lnTo>
                <a:lnTo>
                  <a:pt x="297248" y="205702"/>
                </a:lnTo>
                <a:lnTo>
                  <a:pt x="287367" y="211419"/>
                </a:lnTo>
                <a:lnTo>
                  <a:pt x="276626" y="217135"/>
                </a:lnTo>
                <a:lnTo>
                  <a:pt x="270142" y="219040"/>
                </a:lnTo>
                <a:lnTo>
                  <a:pt x="262963" y="220310"/>
                </a:lnTo>
                <a:lnTo>
                  <a:pt x="255318" y="221157"/>
                </a:lnTo>
                <a:lnTo>
                  <a:pt x="248317" y="221721"/>
                </a:lnTo>
                <a:lnTo>
                  <a:pt x="241745" y="222098"/>
                </a:lnTo>
                <a:lnTo>
                  <a:pt x="235458" y="222349"/>
                </a:lnTo>
                <a:lnTo>
                  <a:pt x="220853" y="222628"/>
                </a:lnTo>
                <a:lnTo>
                  <a:pt x="149056" y="222847"/>
                </a:lnTo>
                <a:lnTo>
                  <a:pt x="142233" y="221896"/>
                </a:lnTo>
                <a:lnTo>
                  <a:pt x="134827" y="220309"/>
                </a:lnTo>
                <a:lnTo>
                  <a:pt x="127032" y="218298"/>
                </a:lnTo>
                <a:lnTo>
                  <a:pt x="120883" y="216959"/>
                </a:lnTo>
                <a:lnTo>
                  <a:pt x="111511" y="215470"/>
                </a:lnTo>
                <a:lnTo>
                  <a:pt x="104170" y="212268"/>
                </a:lnTo>
                <a:lnTo>
                  <a:pt x="100879" y="210080"/>
                </a:lnTo>
                <a:lnTo>
                  <a:pt x="94683" y="207650"/>
                </a:lnTo>
                <a:lnTo>
                  <a:pt x="87494" y="206090"/>
                </a:lnTo>
                <a:lnTo>
                  <a:pt x="80183" y="199890"/>
                </a:lnTo>
                <a:lnTo>
                  <a:pt x="77152" y="19713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0" name="SMARTPenAnnotation1145"/>
          <p:cNvSpPr/>
          <p:nvPr/>
        </p:nvSpPr>
        <p:spPr>
          <a:xfrm>
            <a:off x="697229" y="5032057"/>
            <a:ext cx="2541" cy="1"/>
          </a:xfrm>
          <a:custGeom>
            <a:avLst/>
            <a:gdLst/>
            <a:ahLst/>
            <a:cxnLst/>
            <a:rect l="0" t="0" r="0" b="0"/>
            <a:pathLst>
              <a:path w="2541" h="1">
                <a:moveTo>
                  <a:pt x="0" y="0"/>
                </a:moveTo>
                <a:lnTo>
                  <a:pt x="2540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1" name="SMARTPenAnnotation1146"/>
          <p:cNvSpPr/>
          <p:nvPr/>
        </p:nvSpPr>
        <p:spPr>
          <a:xfrm>
            <a:off x="1057274" y="4877752"/>
            <a:ext cx="197169" cy="231459"/>
          </a:xfrm>
          <a:custGeom>
            <a:avLst/>
            <a:gdLst/>
            <a:ahLst/>
            <a:cxnLst/>
            <a:rect l="0" t="0" r="0" b="0"/>
            <a:pathLst>
              <a:path w="197169" h="231459">
                <a:moveTo>
                  <a:pt x="0" y="0"/>
                </a:moveTo>
                <a:lnTo>
                  <a:pt x="7381" y="7381"/>
                </a:lnTo>
                <a:lnTo>
                  <a:pt x="8043" y="10583"/>
                </a:lnTo>
                <a:lnTo>
                  <a:pt x="8220" y="12770"/>
                </a:lnTo>
                <a:lnTo>
                  <a:pt x="9290" y="16134"/>
                </a:lnTo>
                <a:lnTo>
                  <a:pt x="10956" y="20281"/>
                </a:lnTo>
                <a:lnTo>
                  <a:pt x="13019" y="24951"/>
                </a:lnTo>
                <a:lnTo>
                  <a:pt x="14395" y="29016"/>
                </a:lnTo>
                <a:lnTo>
                  <a:pt x="15923" y="36074"/>
                </a:lnTo>
                <a:lnTo>
                  <a:pt x="19142" y="42386"/>
                </a:lnTo>
                <a:lnTo>
                  <a:pt x="24700" y="49318"/>
                </a:lnTo>
                <a:lnTo>
                  <a:pt x="28850" y="53834"/>
                </a:lnTo>
                <a:lnTo>
                  <a:pt x="33521" y="58749"/>
                </a:lnTo>
                <a:lnTo>
                  <a:pt x="37587" y="63931"/>
                </a:lnTo>
                <a:lnTo>
                  <a:pt x="41251" y="69290"/>
                </a:lnTo>
                <a:lnTo>
                  <a:pt x="44646" y="74769"/>
                </a:lnTo>
                <a:lnTo>
                  <a:pt x="58525" y="96131"/>
                </a:lnTo>
                <a:lnTo>
                  <a:pt x="63782" y="102188"/>
                </a:lnTo>
                <a:lnTo>
                  <a:pt x="69192" y="107178"/>
                </a:lnTo>
                <a:lnTo>
                  <a:pt x="74703" y="111457"/>
                </a:lnTo>
                <a:lnTo>
                  <a:pt x="80282" y="116214"/>
                </a:lnTo>
                <a:lnTo>
                  <a:pt x="85907" y="121292"/>
                </a:lnTo>
                <a:lnTo>
                  <a:pt x="91561" y="126581"/>
                </a:lnTo>
                <a:lnTo>
                  <a:pt x="96283" y="132012"/>
                </a:lnTo>
                <a:lnTo>
                  <a:pt x="100384" y="137538"/>
                </a:lnTo>
                <a:lnTo>
                  <a:pt x="104070" y="143127"/>
                </a:lnTo>
                <a:lnTo>
                  <a:pt x="108433" y="148759"/>
                </a:lnTo>
                <a:lnTo>
                  <a:pt x="113246" y="154417"/>
                </a:lnTo>
                <a:lnTo>
                  <a:pt x="118360" y="160095"/>
                </a:lnTo>
                <a:lnTo>
                  <a:pt x="122722" y="165785"/>
                </a:lnTo>
                <a:lnTo>
                  <a:pt x="126582" y="171483"/>
                </a:lnTo>
                <a:lnTo>
                  <a:pt x="130108" y="177187"/>
                </a:lnTo>
                <a:lnTo>
                  <a:pt x="134364" y="181942"/>
                </a:lnTo>
                <a:lnTo>
                  <a:pt x="139106" y="186065"/>
                </a:lnTo>
                <a:lnTo>
                  <a:pt x="144173" y="189766"/>
                </a:lnTo>
                <a:lnTo>
                  <a:pt x="149455" y="193186"/>
                </a:lnTo>
                <a:lnTo>
                  <a:pt x="154882" y="196418"/>
                </a:lnTo>
                <a:lnTo>
                  <a:pt x="160405" y="199525"/>
                </a:lnTo>
                <a:lnTo>
                  <a:pt x="165039" y="203502"/>
                </a:lnTo>
                <a:lnTo>
                  <a:pt x="169081" y="208058"/>
                </a:lnTo>
                <a:lnTo>
                  <a:pt x="172729" y="213000"/>
                </a:lnTo>
                <a:lnTo>
                  <a:pt x="176112" y="216295"/>
                </a:lnTo>
                <a:lnTo>
                  <a:pt x="179321" y="218492"/>
                </a:lnTo>
                <a:lnTo>
                  <a:pt x="185426" y="221885"/>
                </a:lnTo>
                <a:lnTo>
                  <a:pt x="191314" y="226568"/>
                </a:lnTo>
                <a:lnTo>
                  <a:pt x="197168" y="2314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2" name="SMARTPenAnnotation1147"/>
          <p:cNvSpPr/>
          <p:nvPr/>
        </p:nvSpPr>
        <p:spPr>
          <a:xfrm>
            <a:off x="980122" y="4912045"/>
            <a:ext cx="300038" cy="120013"/>
          </a:xfrm>
          <a:custGeom>
            <a:avLst/>
            <a:gdLst/>
            <a:ahLst/>
            <a:cxnLst/>
            <a:rect l="0" t="0" r="0" b="0"/>
            <a:pathLst>
              <a:path w="300038" h="120013">
                <a:moveTo>
                  <a:pt x="300037" y="8570"/>
                </a:moveTo>
                <a:lnTo>
                  <a:pt x="300037" y="0"/>
                </a:lnTo>
                <a:lnTo>
                  <a:pt x="295487" y="4549"/>
                </a:lnTo>
                <a:lnTo>
                  <a:pt x="293193" y="5889"/>
                </a:lnTo>
                <a:lnTo>
                  <a:pt x="284463" y="8728"/>
                </a:lnTo>
                <a:lnTo>
                  <a:pt x="280130" y="10580"/>
                </a:lnTo>
                <a:lnTo>
                  <a:pt x="270234" y="15179"/>
                </a:lnTo>
                <a:lnTo>
                  <a:pt x="242726" y="28690"/>
                </a:lnTo>
                <a:lnTo>
                  <a:pt x="236112" y="31508"/>
                </a:lnTo>
                <a:lnTo>
                  <a:pt x="228846" y="34339"/>
                </a:lnTo>
                <a:lnTo>
                  <a:pt x="221144" y="37180"/>
                </a:lnTo>
                <a:lnTo>
                  <a:pt x="213151" y="40978"/>
                </a:lnTo>
                <a:lnTo>
                  <a:pt x="204966" y="45415"/>
                </a:lnTo>
                <a:lnTo>
                  <a:pt x="196652" y="50278"/>
                </a:lnTo>
                <a:lnTo>
                  <a:pt x="188251" y="54473"/>
                </a:lnTo>
                <a:lnTo>
                  <a:pt x="179793" y="58222"/>
                </a:lnTo>
                <a:lnTo>
                  <a:pt x="171297" y="61674"/>
                </a:lnTo>
                <a:lnTo>
                  <a:pt x="162775" y="64927"/>
                </a:lnTo>
                <a:lnTo>
                  <a:pt x="145687" y="71082"/>
                </a:lnTo>
                <a:lnTo>
                  <a:pt x="94294" y="88548"/>
                </a:lnTo>
                <a:lnTo>
                  <a:pt x="86675" y="90464"/>
                </a:lnTo>
                <a:lnTo>
                  <a:pt x="79691" y="91741"/>
                </a:lnTo>
                <a:lnTo>
                  <a:pt x="73130" y="92592"/>
                </a:lnTo>
                <a:lnTo>
                  <a:pt x="66851" y="94112"/>
                </a:lnTo>
                <a:lnTo>
                  <a:pt x="60760" y="96078"/>
                </a:lnTo>
                <a:lnTo>
                  <a:pt x="54794" y="98341"/>
                </a:lnTo>
                <a:lnTo>
                  <a:pt x="48912" y="100802"/>
                </a:lnTo>
                <a:lnTo>
                  <a:pt x="43085" y="103396"/>
                </a:lnTo>
                <a:lnTo>
                  <a:pt x="37296" y="106077"/>
                </a:lnTo>
                <a:lnTo>
                  <a:pt x="28324" y="109056"/>
                </a:lnTo>
                <a:lnTo>
                  <a:pt x="24597" y="109851"/>
                </a:lnTo>
                <a:lnTo>
                  <a:pt x="17917" y="113273"/>
                </a:lnTo>
                <a:lnTo>
                  <a:pt x="10418" y="118681"/>
                </a:lnTo>
                <a:lnTo>
                  <a:pt x="6853" y="119420"/>
                </a:lnTo>
                <a:lnTo>
                  <a:pt x="0" y="1200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3" name="SMARTPenAnnotation1148"/>
          <p:cNvSpPr/>
          <p:nvPr/>
        </p:nvSpPr>
        <p:spPr>
          <a:xfrm>
            <a:off x="1340167" y="4963477"/>
            <a:ext cx="222886" cy="8574"/>
          </a:xfrm>
          <a:custGeom>
            <a:avLst/>
            <a:gdLst/>
            <a:ahLst/>
            <a:cxnLst/>
            <a:rect l="0" t="0" r="0" b="0"/>
            <a:pathLst>
              <a:path w="222886" h="8574">
                <a:moveTo>
                  <a:pt x="0" y="8573"/>
                </a:moveTo>
                <a:lnTo>
                  <a:pt x="33265" y="8573"/>
                </a:lnTo>
                <a:lnTo>
                  <a:pt x="37417" y="7620"/>
                </a:lnTo>
                <a:lnTo>
                  <a:pt x="41137" y="6033"/>
                </a:lnTo>
                <a:lnTo>
                  <a:pt x="44570" y="4022"/>
                </a:lnTo>
                <a:lnTo>
                  <a:pt x="47811" y="2681"/>
                </a:lnTo>
                <a:lnTo>
                  <a:pt x="50924" y="1787"/>
                </a:lnTo>
                <a:lnTo>
                  <a:pt x="53952" y="1192"/>
                </a:lnTo>
                <a:lnTo>
                  <a:pt x="58828" y="794"/>
                </a:lnTo>
                <a:lnTo>
                  <a:pt x="64936" y="530"/>
                </a:lnTo>
                <a:lnTo>
                  <a:pt x="84645" y="157"/>
                </a:lnTo>
                <a:lnTo>
                  <a:pt x="22288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4" name="SMARTPenAnnotation1149"/>
          <p:cNvSpPr/>
          <p:nvPr/>
        </p:nvSpPr>
        <p:spPr>
          <a:xfrm>
            <a:off x="1383029" y="5040629"/>
            <a:ext cx="214314" cy="8574"/>
          </a:xfrm>
          <a:custGeom>
            <a:avLst/>
            <a:gdLst/>
            <a:ahLst/>
            <a:cxnLst/>
            <a:rect l="0" t="0" r="0" b="0"/>
            <a:pathLst>
              <a:path w="214314" h="8574">
                <a:moveTo>
                  <a:pt x="0" y="0"/>
                </a:moveTo>
                <a:lnTo>
                  <a:pt x="40551" y="0"/>
                </a:lnTo>
                <a:lnTo>
                  <a:pt x="46084" y="953"/>
                </a:lnTo>
                <a:lnTo>
                  <a:pt x="51678" y="2541"/>
                </a:lnTo>
                <a:lnTo>
                  <a:pt x="57312" y="4552"/>
                </a:lnTo>
                <a:lnTo>
                  <a:pt x="62973" y="5892"/>
                </a:lnTo>
                <a:lnTo>
                  <a:pt x="68652" y="6786"/>
                </a:lnTo>
                <a:lnTo>
                  <a:pt x="74343" y="7382"/>
                </a:lnTo>
                <a:lnTo>
                  <a:pt x="80995" y="7779"/>
                </a:lnTo>
                <a:lnTo>
                  <a:pt x="96005" y="8220"/>
                </a:lnTo>
                <a:lnTo>
                  <a:pt x="156733" y="8564"/>
                </a:lnTo>
                <a:lnTo>
                  <a:pt x="214313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5" name="SMARTPenAnnotation1150"/>
          <p:cNvSpPr/>
          <p:nvPr/>
        </p:nvSpPr>
        <p:spPr>
          <a:xfrm>
            <a:off x="1700212" y="4980622"/>
            <a:ext cx="180023" cy="17146"/>
          </a:xfrm>
          <a:custGeom>
            <a:avLst/>
            <a:gdLst/>
            <a:ahLst/>
            <a:cxnLst/>
            <a:rect l="0" t="0" r="0" b="0"/>
            <a:pathLst>
              <a:path w="180023" h="17146">
                <a:moveTo>
                  <a:pt x="0" y="0"/>
                </a:moveTo>
                <a:lnTo>
                  <a:pt x="57662" y="0"/>
                </a:lnTo>
                <a:lnTo>
                  <a:pt x="62254" y="953"/>
                </a:lnTo>
                <a:lnTo>
                  <a:pt x="66267" y="2540"/>
                </a:lnTo>
                <a:lnTo>
                  <a:pt x="69896" y="4551"/>
                </a:lnTo>
                <a:lnTo>
                  <a:pt x="75172" y="5892"/>
                </a:lnTo>
                <a:lnTo>
                  <a:pt x="81547" y="6785"/>
                </a:lnTo>
                <a:lnTo>
                  <a:pt x="88655" y="7381"/>
                </a:lnTo>
                <a:lnTo>
                  <a:pt x="95298" y="7778"/>
                </a:lnTo>
                <a:lnTo>
                  <a:pt x="107760" y="8219"/>
                </a:lnTo>
                <a:lnTo>
                  <a:pt x="113750" y="9290"/>
                </a:lnTo>
                <a:lnTo>
                  <a:pt x="119648" y="10956"/>
                </a:lnTo>
                <a:lnTo>
                  <a:pt x="125486" y="13019"/>
                </a:lnTo>
                <a:lnTo>
                  <a:pt x="131282" y="14394"/>
                </a:lnTo>
                <a:lnTo>
                  <a:pt x="137051" y="15311"/>
                </a:lnTo>
                <a:lnTo>
                  <a:pt x="142803" y="15922"/>
                </a:lnTo>
                <a:lnTo>
                  <a:pt x="148542" y="16330"/>
                </a:lnTo>
                <a:lnTo>
                  <a:pt x="154273" y="16602"/>
                </a:lnTo>
                <a:lnTo>
                  <a:pt x="168901" y="16984"/>
                </a:lnTo>
                <a:lnTo>
                  <a:pt x="180022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6" name="SMARTPenAnnotation1151"/>
          <p:cNvSpPr/>
          <p:nvPr/>
        </p:nvSpPr>
        <p:spPr>
          <a:xfrm>
            <a:off x="1948814" y="4869210"/>
            <a:ext cx="58710" cy="282863"/>
          </a:xfrm>
          <a:custGeom>
            <a:avLst/>
            <a:gdLst/>
            <a:ahLst/>
            <a:cxnLst/>
            <a:rect l="0" t="0" r="0" b="0"/>
            <a:pathLst>
              <a:path w="58710" h="282863">
                <a:moveTo>
                  <a:pt x="0" y="8542"/>
                </a:moveTo>
                <a:lnTo>
                  <a:pt x="4551" y="3992"/>
                </a:lnTo>
                <a:lnTo>
                  <a:pt x="6844" y="2651"/>
                </a:lnTo>
                <a:lnTo>
                  <a:pt x="9326" y="1757"/>
                </a:lnTo>
                <a:lnTo>
                  <a:pt x="15601" y="323"/>
                </a:lnTo>
                <a:lnTo>
                  <a:pt x="17068" y="205"/>
                </a:lnTo>
                <a:lnTo>
                  <a:pt x="18999" y="126"/>
                </a:lnTo>
                <a:lnTo>
                  <a:pt x="24391" y="0"/>
                </a:lnTo>
                <a:lnTo>
                  <a:pt x="25786" y="943"/>
                </a:lnTo>
                <a:lnTo>
                  <a:pt x="27668" y="2524"/>
                </a:lnTo>
                <a:lnTo>
                  <a:pt x="32982" y="7353"/>
                </a:lnTo>
                <a:lnTo>
                  <a:pt x="33418" y="8702"/>
                </a:lnTo>
                <a:lnTo>
                  <a:pt x="34032" y="15151"/>
                </a:lnTo>
                <a:lnTo>
                  <a:pt x="34176" y="20370"/>
                </a:lnTo>
                <a:lnTo>
                  <a:pt x="34257" y="33213"/>
                </a:lnTo>
                <a:lnTo>
                  <a:pt x="33315" y="38324"/>
                </a:lnTo>
                <a:lnTo>
                  <a:pt x="31735" y="43637"/>
                </a:lnTo>
                <a:lnTo>
                  <a:pt x="29730" y="49084"/>
                </a:lnTo>
                <a:lnTo>
                  <a:pt x="28392" y="54620"/>
                </a:lnTo>
                <a:lnTo>
                  <a:pt x="27501" y="60216"/>
                </a:lnTo>
                <a:lnTo>
                  <a:pt x="26906" y="65851"/>
                </a:lnTo>
                <a:lnTo>
                  <a:pt x="26510" y="71513"/>
                </a:lnTo>
                <a:lnTo>
                  <a:pt x="26246" y="77193"/>
                </a:lnTo>
                <a:lnTo>
                  <a:pt x="25953" y="89536"/>
                </a:lnTo>
                <a:lnTo>
                  <a:pt x="25718" y="211422"/>
                </a:lnTo>
                <a:lnTo>
                  <a:pt x="26671" y="216185"/>
                </a:lnTo>
                <a:lnTo>
                  <a:pt x="28258" y="220313"/>
                </a:lnTo>
                <a:lnTo>
                  <a:pt x="30269" y="224018"/>
                </a:lnTo>
                <a:lnTo>
                  <a:pt x="31609" y="228393"/>
                </a:lnTo>
                <a:lnTo>
                  <a:pt x="32503" y="233214"/>
                </a:lnTo>
                <a:lnTo>
                  <a:pt x="33099" y="238333"/>
                </a:lnTo>
                <a:lnTo>
                  <a:pt x="34449" y="242699"/>
                </a:lnTo>
                <a:lnTo>
                  <a:pt x="36301" y="246562"/>
                </a:lnTo>
                <a:lnTo>
                  <a:pt x="38488" y="250089"/>
                </a:lnTo>
                <a:lnTo>
                  <a:pt x="39946" y="253393"/>
                </a:lnTo>
                <a:lnTo>
                  <a:pt x="41567" y="259605"/>
                </a:lnTo>
                <a:lnTo>
                  <a:pt x="42479" y="263906"/>
                </a:lnTo>
                <a:lnTo>
                  <a:pt x="43559" y="265462"/>
                </a:lnTo>
                <a:lnTo>
                  <a:pt x="45232" y="267452"/>
                </a:lnTo>
                <a:lnTo>
                  <a:pt x="50210" y="272939"/>
                </a:lnTo>
                <a:lnTo>
                  <a:pt x="51571" y="273389"/>
                </a:lnTo>
                <a:lnTo>
                  <a:pt x="53431" y="273690"/>
                </a:lnTo>
                <a:lnTo>
                  <a:pt x="55623" y="273889"/>
                </a:lnTo>
                <a:lnTo>
                  <a:pt x="57085" y="274975"/>
                </a:lnTo>
                <a:lnTo>
                  <a:pt x="58059" y="276652"/>
                </a:lnTo>
                <a:lnTo>
                  <a:pt x="58709" y="278722"/>
                </a:lnTo>
                <a:lnTo>
                  <a:pt x="58190" y="280102"/>
                </a:lnTo>
                <a:lnTo>
                  <a:pt x="56891" y="281022"/>
                </a:lnTo>
                <a:lnTo>
                  <a:pt x="51436" y="2828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7" name="SMARTPenAnnotation1152"/>
          <p:cNvSpPr/>
          <p:nvPr/>
        </p:nvSpPr>
        <p:spPr>
          <a:xfrm>
            <a:off x="637225" y="5160645"/>
            <a:ext cx="540065" cy="51435"/>
          </a:xfrm>
          <a:custGeom>
            <a:avLst/>
            <a:gdLst/>
            <a:ahLst/>
            <a:cxnLst/>
            <a:rect l="0" t="0" r="0" b="0"/>
            <a:pathLst>
              <a:path w="540065" h="51435">
                <a:moveTo>
                  <a:pt x="8569" y="0"/>
                </a:moveTo>
                <a:lnTo>
                  <a:pt x="6" y="0"/>
                </a:lnTo>
                <a:lnTo>
                  <a:pt x="0" y="4550"/>
                </a:lnTo>
                <a:lnTo>
                  <a:pt x="951" y="5891"/>
                </a:lnTo>
                <a:lnTo>
                  <a:pt x="2538" y="6785"/>
                </a:lnTo>
                <a:lnTo>
                  <a:pt x="7378" y="8219"/>
                </a:lnTo>
                <a:lnTo>
                  <a:pt x="12767" y="8467"/>
                </a:lnTo>
                <a:lnTo>
                  <a:pt x="15178" y="9455"/>
                </a:lnTo>
                <a:lnTo>
                  <a:pt x="17738" y="11066"/>
                </a:lnTo>
                <a:lnTo>
                  <a:pt x="20397" y="13092"/>
                </a:lnTo>
                <a:lnTo>
                  <a:pt x="23122" y="14443"/>
                </a:lnTo>
                <a:lnTo>
                  <a:pt x="28690" y="15944"/>
                </a:lnTo>
                <a:lnTo>
                  <a:pt x="41730" y="16789"/>
                </a:lnTo>
                <a:lnTo>
                  <a:pt x="57659" y="17039"/>
                </a:lnTo>
                <a:lnTo>
                  <a:pt x="63203" y="18027"/>
                </a:lnTo>
                <a:lnTo>
                  <a:pt x="68805" y="19638"/>
                </a:lnTo>
                <a:lnTo>
                  <a:pt x="74444" y="21664"/>
                </a:lnTo>
                <a:lnTo>
                  <a:pt x="81061" y="23015"/>
                </a:lnTo>
                <a:lnTo>
                  <a:pt x="96033" y="24516"/>
                </a:lnTo>
                <a:lnTo>
                  <a:pt x="112212" y="25183"/>
                </a:lnTo>
                <a:lnTo>
                  <a:pt x="137386" y="25559"/>
                </a:lnTo>
                <a:lnTo>
                  <a:pt x="298386" y="25717"/>
                </a:lnTo>
                <a:lnTo>
                  <a:pt x="307508" y="26669"/>
                </a:lnTo>
                <a:lnTo>
                  <a:pt x="316447" y="28257"/>
                </a:lnTo>
                <a:lnTo>
                  <a:pt x="325263" y="30268"/>
                </a:lnTo>
                <a:lnTo>
                  <a:pt x="334951" y="31609"/>
                </a:lnTo>
                <a:lnTo>
                  <a:pt x="345220" y="32502"/>
                </a:lnTo>
                <a:lnTo>
                  <a:pt x="355876" y="33098"/>
                </a:lnTo>
                <a:lnTo>
                  <a:pt x="375335" y="33760"/>
                </a:lnTo>
                <a:lnTo>
                  <a:pt x="384525" y="33936"/>
                </a:lnTo>
                <a:lnTo>
                  <a:pt x="393509" y="35007"/>
                </a:lnTo>
                <a:lnTo>
                  <a:pt x="402356" y="36673"/>
                </a:lnTo>
                <a:lnTo>
                  <a:pt x="411111" y="38736"/>
                </a:lnTo>
                <a:lnTo>
                  <a:pt x="419806" y="40111"/>
                </a:lnTo>
                <a:lnTo>
                  <a:pt x="428459" y="41028"/>
                </a:lnTo>
                <a:lnTo>
                  <a:pt x="444742" y="42047"/>
                </a:lnTo>
                <a:lnTo>
                  <a:pt x="458329" y="42500"/>
                </a:lnTo>
                <a:lnTo>
                  <a:pt x="464619" y="43573"/>
                </a:lnTo>
                <a:lnTo>
                  <a:pt x="470718" y="45241"/>
                </a:lnTo>
                <a:lnTo>
                  <a:pt x="476688" y="47306"/>
                </a:lnTo>
                <a:lnTo>
                  <a:pt x="482574" y="48682"/>
                </a:lnTo>
                <a:lnTo>
                  <a:pt x="494193" y="50211"/>
                </a:lnTo>
                <a:lnTo>
                  <a:pt x="510331" y="51193"/>
                </a:lnTo>
                <a:lnTo>
                  <a:pt x="525624" y="51403"/>
                </a:lnTo>
                <a:lnTo>
                  <a:pt x="540064" y="5143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8" name="SMARTPenAnnotation1153"/>
          <p:cNvSpPr/>
          <p:nvPr/>
        </p:nvSpPr>
        <p:spPr>
          <a:xfrm>
            <a:off x="680084" y="5298191"/>
            <a:ext cx="255909" cy="196782"/>
          </a:xfrm>
          <a:custGeom>
            <a:avLst/>
            <a:gdLst/>
            <a:ahLst/>
            <a:cxnLst/>
            <a:rect l="0" t="0" r="0" b="0"/>
            <a:pathLst>
              <a:path w="255909" h="196782">
                <a:moveTo>
                  <a:pt x="111443" y="33904"/>
                </a:moveTo>
                <a:lnTo>
                  <a:pt x="102901" y="25362"/>
                </a:lnTo>
                <a:lnTo>
                  <a:pt x="115641" y="25332"/>
                </a:lnTo>
                <a:lnTo>
                  <a:pt x="123152" y="22791"/>
                </a:lnTo>
                <a:lnTo>
                  <a:pt x="127821" y="20781"/>
                </a:lnTo>
                <a:lnTo>
                  <a:pt x="135550" y="18546"/>
                </a:lnTo>
                <a:lnTo>
                  <a:pt x="143112" y="16601"/>
                </a:lnTo>
                <a:lnTo>
                  <a:pt x="147796" y="14749"/>
                </a:lnTo>
                <a:lnTo>
                  <a:pt x="152823" y="12561"/>
                </a:lnTo>
                <a:lnTo>
                  <a:pt x="158080" y="11103"/>
                </a:lnTo>
                <a:lnTo>
                  <a:pt x="163489" y="10130"/>
                </a:lnTo>
                <a:lnTo>
                  <a:pt x="169000" y="9483"/>
                </a:lnTo>
                <a:lnTo>
                  <a:pt x="174580" y="8098"/>
                </a:lnTo>
                <a:lnTo>
                  <a:pt x="180204" y="6222"/>
                </a:lnTo>
                <a:lnTo>
                  <a:pt x="185859" y="4020"/>
                </a:lnTo>
                <a:lnTo>
                  <a:pt x="191533" y="2551"/>
                </a:lnTo>
                <a:lnTo>
                  <a:pt x="197222" y="1572"/>
                </a:lnTo>
                <a:lnTo>
                  <a:pt x="202919" y="919"/>
                </a:lnTo>
                <a:lnTo>
                  <a:pt x="207669" y="484"/>
                </a:lnTo>
                <a:lnTo>
                  <a:pt x="215488" y="0"/>
                </a:lnTo>
                <a:lnTo>
                  <a:pt x="218906" y="824"/>
                </a:lnTo>
                <a:lnTo>
                  <a:pt x="225244" y="4279"/>
                </a:lnTo>
                <a:lnTo>
                  <a:pt x="229221" y="5582"/>
                </a:lnTo>
                <a:lnTo>
                  <a:pt x="233776" y="6449"/>
                </a:lnTo>
                <a:lnTo>
                  <a:pt x="238719" y="7028"/>
                </a:lnTo>
                <a:lnTo>
                  <a:pt x="242013" y="9319"/>
                </a:lnTo>
                <a:lnTo>
                  <a:pt x="244210" y="12752"/>
                </a:lnTo>
                <a:lnTo>
                  <a:pt x="245674" y="16945"/>
                </a:lnTo>
                <a:lnTo>
                  <a:pt x="246651" y="20693"/>
                </a:lnTo>
                <a:lnTo>
                  <a:pt x="247301" y="24144"/>
                </a:lnTo>
                <a:lnTo>
                  <a:pt x="247735" y="27397"/>
                </a:lnTo>
                <a:lnTo>
                  <a:pt x="248977" y="30519"/>
                </a:lnTo>
                <a:lnTo>
                  <a:pt x="252897" y="36527"/>
                </a:lnTo>
                <a:lnTo>
                  <a:pt x="254323" y="40415"/>
                </a:lnTo>
                <a:lnTo>
                  <a:pt x="255274" y="44912"/>
                </a:lnTo>
                <a:lnTo>
                  <a:pt x="255908" y="49815"/>
                </a:lnTo>
                <a:lnTo>
                  <a:pt x="255378" y="54036"/>
                </a:lnTo>
                <a:lnTo>
                  <a:pt x="254072" y="57803"/>
                </a:lnTo>
                <a:lnTo>
                  <a:pt x="247683" y="70195"/>
                </a:lnTo>
                <a:lnTo>
                  <a:pt x="245132" y="75243"/>
                </a:lnTo>
                <a:lnTo>
                  <a:pt x="242479" y="79560"/>
                </a:lnTo>
                <a:lnTo>
                  <a:pt x="239758" y="83392"/>
                </a:lnTo>
                <a:lnTo>
                  <a:pt x="236991" y="86898"/>
                </a:lnTo>
                <a:lnTo>
                  <a:pt x="233242" y="91141"/>
                </a:lnTo>
                <a:lnTo>
                  <a:pt x="223996" y="100935"/>
                </a:lnTo>
                <a:lnTo>
                  <a:pt x="212631" y="112608"/>
                </a:lnTo>
                <a:lnTo>
                  <a:pt x="208429" y="114948"/>
                </a:lnTo>
                <a:lnTo>
                  <a:pt x="203723" y="116509"/>
                </a:lnTo>
                <a:lnTo>
                  <a:pt x="198680" y="117548"/>
                </a:lnTo>
                <a:lnTo>
                  <a:pt x="194366" y="119194"/>
                </a:lnTo>
                <a:lnTo>
                  <a:pt x="187033" y="123563"/>
                </a:lnTo>
                <a:lnTo>
                  <a:pt x="182791" y="125109"/>
                </a:lnTo>
                <a:lnTo>
                  <a:pt x="178058" y="126140"/>
                </a:lnTo>
                <a:lnTo>
                  <a:pt x="165877" y="127794"/>
                </a:lnTo>
                <a:lnTo>
                  <a:pt x="163924" y="126977"/>
                </a:lnTo>
                <a:lnTo>
                  <a:pt x="156488" y="121363"/>
                </a:lnTo>
                <a:lnTo>
                  <a:pt x="155760" y="120784"/>
                </a:lnTo>
                <a:lnTo>
                  <a:pt x="152412" y="120142"/>
                </a:lnTo>
                <a:lnTo>
                  <a:pt x="145849" y="119637"/>
                </a:lnTo>
                <a:lnTo>
                  <a:pt x="150318" y="119631"/>
                </a:lnTo>
                <a:lnTo>
                  <a:pt x="152600" y="118678"/>
                </a:lnTo>
                <a:lnTo>
                  <a:pt x="160362" y="113737"/>
                </a:lnTo>
                <a:lnTo>
                  <a:pt x="165887" y="112248"/>
                </a:lnTo>
                <a:lnTo>
                  <a:pt x="171518" y="109046"/>
                </a:lnTo>
                <a:lnTo>
                  <a:pt x="174353" y="106859"/>
                </a:lnTo>
                <a:lnTo>
                  <a:pt x="178148" y="105400"/>
                </a:lnTo>
                <a:lnTo>
                  <a:pt x="182583" y="104428"/>
                </a:lnTo>
                <a:lnTo>
                  <a:pt x="187445" y="103780"/>
                </a:lnTo>
                <a:lnTo>
                  <a:pt x="191638" y="104300"/>
                </a:lnTo>
                <a:lnTo>
                  <a:pt x="195386" y="105600"/>
                </a:lnTo>
                <a:lnTo>
                  <a:pt x="202091" y="108631"/>
                </a:lnTo>
                <a:lnTo>
                  <a:pt x="208246" y="109978"/>
                </a:lnTo>
                <a:lnTo>
                  <a:pt x="214156" y="110577"/>
                </a:lnTo>
                <a:lnTo>
                  <a:pt x="217066" y="110737"/>
                </a:lnTo>
                <a:lnTo>
                  <a:pt x="219958" y="111796"/>
                </a:lnTo>
                <a:lnTo>
                  <a:pt x="225712" y="115513"/>
                </a:lnTo>
                <a:lnTo>
                  <a:pt x="231444" y="120339"/>
                </a:lnTo>
                <a:lnTo>
                  <a:pt x="234306" y="122960"/>
                </a:lnTo>
                <a:lnTo>
                  <a:pt x="237167" y="124707"/>
                </a:lnTo>
                <a:lnTo>
                  <a:pt x="242885" y="126648"/>
                </a:lnTo>
                <a:lnTo>
                  <a:pt x="244791" y="128118"/>
                </a:lnTo>
                <a:lnTo>
                  <a:pt x="246062" y="130051"/>
                </a:lnTo>
                <a:lnTo>
                  <a:pt x="247474" y="134738"/>
                </a:lnTo>
                <a:lnTo>
                  <a:pt x="248101" y="139996"/>
                </a:lnTo>
                <a:lnTo>
                  <a:pt x="248380" y="145508"/>
                </a:lnTo>
                <a:lnTo>
                  <a:pt x="248454" y="148312"/>
                </a:lnTo>
                <a:lnTo>
                  <a:pt x="247551" y="151134"/>
                </a:lnTo>
                <a:lnTo>
                  <a:pt x="244008" y="156808"/>
                </a:lnTo>
                <a:lnTo>
                  <a:pt x="239864" y="162321"/>
                </a:lnTo>
                <a:lnTo>
                  <a:pt x="235829" y="166543"/>
                </a:lnTo>
                <a:lnTo>
                  <a:pt x="228321" y="171595"/>
                </a:lnTo>
                <a:lnTo>
                  <a:pt x="223651" y="174275"/>
                </a:lnTo>
                <a:lnTo>
                  <a:pt x="215923" y="177253"/>
                </a:lnTo>
                <a:lnTo>
                  <a:pt x="208361" y="179530"/>
                </a:lnTo>
                <a:lnTo>
                  <a:pt x="203678" y="181470"/>
                </a:lnTo>
                <a:lnTo>
                  <a:pt x="198650" y="183716"/>
                </a:lnTo>
                <a:lnTo>
                  <a:pt x="187984" y="188752"/>
                </a:lnTo>
                <a:lnTo>
                  <a:pt x="182473" y="191428"/>
                </a:lnTo>
                <a:lnTo>
                  <a:pt x="177846" y="193213"/>
                </a:lnTo>
                <a:lnTo>
                  <a:pt x="170166" y="195195"/>
                </a:lnTo>
                <a:lnTo>
                  <a:pt x="165831" y="195724"/>
                </a:lnTo>
                <a:lnTo>
                  <a:pt x="161037" y="196076"/>
                </a:lnTo>
                <a:lnTo>
                  <a:pt x="155935" y="196311"/>
                </a:lnTo>
                <a:lnTo>
                  <a:pt x="145187" y="196572"/>
                </a:lnTo>
                <a:lnTo>
                  <a:pt x="45689" y="196781"/>
                </a:lnTo>
                <a:lnTo>
                  <a:pt x="40937" y="195829"/>
                </a:lnTo>
                <a:lnTo>
                  <a:pt x="29698" y="190890"/>
                </a:lnTo>
                <a:lnTo>
                  <a:pt x="23359" y="189400"/>
                </a:lnTo>
                <a:lnTo>
                  <a:pt x="17367" y="188738"/>
                </a:lnTo>
                <a:lnTo>
                  <a:pt x="11529" y="188444"/>
                </a:lnTo>
                <a:lnTo>
                  <a:pt x="0" y="18820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9" name="SMARTPenAnnotation1154"/>
          <p:cNvSpPr/>
          <p:nvPr/>
        </p:nvSpPr>
        <p:spPr>
          <a:xfrm>
            <a:off x="1743075" y="5169217"/>
            <a:ext cx="394335" cy="60009"/>
          </a:xfrm>
          <a:custGeom>
            <a:avLst/>
            <a:gdLst/>
            <a:ahLst/>
            <a:cxnLst/>
            <a:rect l="0" t="0" r="0" b="0"/>
            <a:pathLst>
              <a:path w="394335" h="60009">
                <a:moveTo>
                  <a:pt x="0" y="60008"/>
                </a:moveTo>
                <a:lnTo>
                  <a:pt x="11931" y="60008"/>
                </a:lnTo>
                <a:lnTo>
                  <a:pt x="15574" y="59055"/>
                </a:lnTo>
                <a:lnTo>
                  <a:pt x="19908" y="57468"/>
                </a:lnTo>
                <a:lnTo>
                  <a:pt x="24702" y="55457"/>
                </a:lnTo>
                <a:lnTo>
                  <a:pt x="29803" y="54116"/>
                </a:lnTo>
                <a:lnTo>
                  <a:pt x="40550" y="52627"/>
                </a:lnTo>
                <a:lnTo>
                  <a:pt x="46084" y="51277"/>
                </a:lnTo>
                <a:lnTo>
                  <a:pt x="51677" y="49425"/>
                </a:lnTo>
                <a:lnTo>
                  <a:pt x="57311" y="47237"/>
                </a:lnTo>
                <a:lnTo>
                  <a:pt x="62972" y="45779"/>
                </a:lnTo>
                <a:lnTo>
                  <a:pt x="74342" y="44159"/>
                </a:lnTo>
                <a:lnTo>
                  <a:pt x="80994" y="42774"/>
                </a:lnTo>
                <a:lnTo>
                  <a:pt x="88286" y="40899"/>
                </a:lnTo>
                <a:lnTo>
                  <a:pt x="96004" y="38696"/>
                </a:lnTo>
                <a:lnTo>
                  <a:pt x="104008" y="37227"/>
                </a:lnTo>
                <a:lnTo>
                  <a:pt x="112201" y="36248"/>
                </a:lnTo>
                <a:lnTo>
                  <a:pt x="120520" y="35595"/>
                </a:lnTo>
                <a:lnTo>
                  <a:pt x="128924" y="34208"/>
                </a:lnTo>
                <a:lnTo>
                  <a:pt x="137384" y="32330"/>
                </a:lnTo>
                <a:lnTo>
                  <a:pt x="145882" y="30126"/>
                </a:lnTo>
                <a:lnTo>
                  <a:pt x="154404" y="27704"/>
                </a:lnTo>
                <a:lnTo>
                  <a:pt x="171494" y="22473"/>
                </a:lnTo>
                <a:lnTo>
                  <a:pt x="180051" y="20697"/>
                </a:lnTo>
                <a:lnTo>
                  <a:pt x="188614" y="19513"/>
                </a:lnTo>
                <a:lnTo>
                  <a:pt x="197180" y="18724"/>
                </a:lnTo>
                <a:lnTo>
                  <a:pt x="205748" y="18197"/>
                </a:lnTo>
                <a:lnTo>
                  <a:pt x="222888" y="17613"/>
                </a:lnTo>
                <a:lnTo>
                  <a:pt x="231460" y="16505"/>
                </a:lnTo>
                <a:lnTo>
                  <a:pt x="240031" y="14813"/>
                </a:lnTo>
                <a:lnTo>
                  <a:pt x="248603" y="12733"/>
                </a:lnTo>
                <a:lnTo>
                  <a:pt x="257175" y="11346"/>
                </a:lnTo>
                <a:lnTo>
                  <a:pt x="265747" y="10422"/>
                </a:lnTo>
                <a:lnTo>
                  <a:pt x="274320" y="9805"/>
                </a:lnTo>
                <a:lnTo>
                  <a:pt x="281940" y="9395"/>
                </a:lnTo>
                <a:lnTo>
                  <a:pt x="295486" y="8938"/>
                </a:lnTo>
                <a:lnTo>
                  <a:pt x="301766" y="7864"/>
                </a:lnTo>
                <a:lnTo>
                  <a:pt x="307857" y="6195"/>
                </a:lnTo>
                <a:lnTo>
                  <a:pt x="313823" y="4130"/>
                </a:lnTo>
                <a:lnTo>
                  <a:pt x="319705" y="2753"/>
                </a:lnTo>
                <a:lnTo>
                  <a:pt x="331321" y="1224"/>
                </a:lnTo>
                <a:lnTo>
                  <a:pt x="340293" y="544"/>
                </a:lnTo>
                <a:lnTo>
                  <a:pt x="348409" y="242"/>
                </a:lnTo>
                <a:lnTo>
                  <a:pt x="373436" y="22"/>
                </a:lnTo>
                <a:lnTo>
                  <a:pt x="394334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0" name="SMARTPenAnnotation1155"/>
          <p:cNvSpPr/>
          <p:nvPr/>
        </p:nvSpPr>
        <p:spPr>
          <a:xfrm>
            <a:off x="1841026" y="5263549"/>
            <a:ext cx="201928" cy="162844"/>
          </a:xfrm>
          <a:custGeom>
            <a:avLst/>
            <a:gdLst/>
            <a:ahLst/>
            <a:cxnLst/>
            <a:rect l="0" t="0" r="0" b="0"/>
            <a:pathLst>
              <a:path w="201928" h="162844">
                <a:moveTo>
                  <a:pt x="13491" y="51401"/>
                </a:moveTo>
                <a:lnTo>
                  <a:pt x="13491" y="46850"/>
                </a:lnTo>
                <a:lnTo>
                  <a:pt x="12538" y="45509"/>
                </a:lnTo>
                <a:lnTo>
                  <a:pt x="10951" y="44615"/>
                </a:lnTo>
                <a:lnTo>
                  <a:pt x="5023" y="42859"/>
                </a:lnTo>
                <a:lnTo>
                  <a:pt x="399" y="42837"/>
                </a:lnTo>
                <a:lnTo>
                  <a:pt x="0" y="41882"/>
                </a:lnTo>
                <a:lnTo>
                  <a:pt x="687" y="40293"/>
                </a:lnTo>
                <a:lnTo>
                  <a:pt x="4083" y="35448"/>
                </a:lnTo>
                <a:lnTo>
                  <a:pt x="7087" y="32246"/>
                </a:lnTo>
                <a:lnTo>
                  <a:pt x="9222" y="30058"/>
                </a:lnTo>
                <a:lnTo>
                  <a:pt x="12550" y="27647"/>
                </a:lnTo>
                <a:lnTo>
                  <a:pt x="16673" y="25088"/>
                </a:lnTo>
                <a:lnTo>
                  <a:pt x="21328" y="22429"/>
                </a:lnTo>
                <a:lnTo>
                  <a:pt x="25383" y="19703"/>
                </a:lnTo>
                <a:lnTo>
                  <a:pt x="29039" y="16934"/>
                </a:lnTo>
                <a:lnTo>
                  <a:pt x="32429" y="14136"/>
                </a:lnTo>
                <a:lnTo>
                  <a:pt x="36594" y="12270"/>
                </a:lnTo>
                <a:lnTo>
                  <a:pt x="41275" y="11026"/>
                </a:lnTo>
                <a:lnTo>
                  <a:pt x="46301" y="10197"/>
                </a:lnTo>
                <a:lnTo>
                  <a:pt x="51557" y="8691"/>
                </a:lnTo>
                <a:lnTo>
                  <a:pt x="56966" y="6735"/>
                </a:lnTo>
                <a:lnTo>
                  <a:pt x="62477" y="4479"/>
                </a:lnTo>
                <a:lnTo>
                  <a:pt x="68056" y="2975"/>
                </a:lnTo>
                <a:lnTo>
                  <a:pt x="73680" y="1972"/>
                </a:lnTo>
                <a:lnTo>
                  <a:pt x="79334" y="1303"/>
                </a:lnTo>
                <a:lnTo>
                  <a:pt x="85009" y="857"/>
                </a:lnTo>
                <a:lnTo>
                  <a:pt x="90697" y="560"/>
                </a:lnTo>
                <a:lnTo>
                  <a:pt x="105264" y="142"/>
                </a:lnTo>
                <a:lnTo>
                  <a:pt x="123271" y="0"/>
                </a:lnTo>
                <a:lnTo>
                  <a:pt x="127635" y="942"/>
                </a:lnTo>
                <a:lnTo>
                  <a:pt x="131497" y="2521"/>
                </a:lnTo>
                <a:lnTo>
                  <a:pt x="135024" y="4527"/>
                </a:lnTo>
                <a:lnTo>
                  <a:pt x="138328" y="5864"/>
                </a:lnTo>
                <a:lnTo>
                  <a:pt x="144539" y="7350"/>
                </a:lnTo>
                <a:lnTo>
                  <a:pt x="146576" y="8698"/>
                </a:lnTo>
                <a:lnTo>
                  <a:pt x="147935" y="10550"/>
                </a:lnTo>
                <a:lnTo>
                  <a:pt x="150114" y="15815"/>
                </a:lnTo>
                <a:lnTo>
                  <a:pt x="150413" y="19075"/>
                </a:lnTo>
                <a:lnTo>
                  <a:pt x="150545" y="23698"/>
                </a:lnTo>
                <a:lnTo>
                  <a:pt x="150604" y="28929"/>
                </a:lnTo>
                <a:lnTo>
                  <a:pt x="149667" y="32609"/>
                </a:lnTo>
                <a:lnTo>
                  <a:pt x="148090" y="36968"/>
                </a:lnTo>
                <a:lnTo>
                  <a:pt x="146086" y="41779"/>
                </a:lnTo>
                <a:lnTo>
                  <a:pt x="143798" y="45939"/>
                </a:lnTo>
                <a:lnTo>
                  <a:pt x="141320" y="49665"/>
                </a:lnTo>
                <a:lnTo>
                  <a:pt x="138715" y="53100"/>
                </a:lnTo>
                <a:lnTo>
                  <a:pt x="136026" y="56344"/>
                </a:lnTo>
                <a:lnTo>
                  <a:pt x="133281" y="59459"/>
                </a:lnTo>
                <a:lnTo>
                  <a:pt x="130499" y="62488"/>
                </a:lnTo>
                <a:lnTo>
                  <a:pt x="117481" y="75852"/>
                </a:lnTo>
                <a:lnTo>
                  <a:pt x="106109" y="87327"/>
                </a:lnTo>
                <a:lnTo>
                  <a:pt x="101907" y="89639"/>
                </a:lnTo>
                <a:lnTo>
                  <a:pt x="97200" y="91180"/>
                </a:lnTo>
                <a:lnTo>
                  <a:pt x="92157" y="92208"/>
                </a:lnTo>
                <a:lnTo>
                  <a:pt x="87842" y="93846"/>
                </a:lnTo>
                <a:lnTo>
                  <a:pt x="84014" y="95890"/>
                </a:lnTo>
                <a:lnTo>
                  <a:pt x="80509" y="98205"/>
                </a:lnTo>
                <a:lnTo>
                  <a:pt x="77219" y="99749"/>
                </a:lnTo>
                <a:lnTo>
                  <a:pt x="71025" y="101464"/>
                </a:lnTo>
                <a:lnTo>
                  <a:pt x="65096" y="102226"/>
                </a:lnTo>
                <a:lnTo>
                  <a:pt x="56865" y="102800"/>
                </a:lnTo>
                <a:lnTo>
                  <a:pt x="51516" y="102829"/>
                </a:lnTo>
                <a:lnTo>
                  <a:pt x="55528" y="102835"/>
                </a:lnTo>
                <a:lnTo>
                  <a:pt x="55803" y="101882"/>
                </a:lnTo>
                <a:lnTo>
                  <a:pt x="56109" y="98284"/>
                </a:lnTo>
                <a:lnTo>
                  <a:pt x="57143" y="96944"/>
                </a:lnTo>
                <a:lnTo>
                  <a:pt x="58785" y="96050"/>
                </a:lnTo>
                <a:lnTo>
                  <a:pt x="60832" y="95454"/>
                </a:lnTo>
                <a:lnTo>
                  <a:pt x="65646" y="92253"/>
                </a:lnTo>
                <a:lnTo>
                  <a:pt x="68264" y="90065"/>
                </a:lnTo>
                <a:lnTo>
                  <a:pt x="71914" y="88607"/>
                </a:lnTo>
                <a:lnTo>
                  <a:pt x="76252" y="87635"/>
                </a:lnTo>
                <a:lnTo>
                  <a:pt x="81049" y="86987"/>
                </a:lnTo>
                <a:lnTo>
                  <a:pt x="86152" y="85602"/>
                </a:lnTo>
                <a:lnTo>
                  <a:pt x="91459" y="83727"/>
                </a:lnTo>
                <a:lnTo>
                  <a:pt x="96902" y="81524"/>
                </a:lnTo>
                <a:lnTo>
                  <a:pt x="102436" y="80055"/>
                </a:lnTo>
                <a:lnTo>
                  <a:pt x="108030" y="79076"/>
                </a:lnTo>
                <a:lnTo>
                  <a:pt x="113665" y="78424"/>
                </a:lnTo>
                <a:lnTo>
                  <a:pt x="119326" y="77988"/>
                </a:lnTo>
                <a:lnTo>
                  <a:pt x="125005" y="77699"/>
                </a:lnTo>
                <a:lnTo>
                  <a:pt x="136395" y="77376"/>
                </a:lnTo>
                <a:lnTo>
                  <a:pt x="147808" y="77233"/>
                </a:lnTo>
                <a:lnTo>
                  <a:pt x="152565" y="78147"/>
                </a:lnTo>
                <a:lnTo>
                  <a:pt x="156690" y="79709"/>
                </a:lnTo>
                <a:lnTo>
                  <a:pt x="164765" y="83985"/>
                </a:lnTo>
                <a:lnTo>
                  <a:pt x="174704" y="89060"/>
                </a:lnTo>
                <a:lnTo>
                  <a:pt x="179069" y="91747"/>
                </a:lnTo>
                <a:lnTo>
                  <a:pt x="182931" y="94491"/>
                </a:lnTo>
                <a:lnTo>
                  <a:pt x="186458" y="97272"/>
                </a:lnTo>
                <a:lnTo>
                  <a:pt x="189763" y="100079"/>
                </a:lnTo>
                <a:lnTo>
                  <a:pt x="192918" y="102903"/>
                </a:lnTo>
                <a:lnTo>
                  <a:pt x="195974" y="105738"/>
                </a:lnTo>
                <a:lnTo>
                  <a:pt x="198011" y="108581"/>
                </a:lnTo>
                <a:lnTo>
                  <a:pt x="199370" y="111428"/>
                </a:lnTo>
                <a:lnTo>
                  <a:pt x="200275" y="114279"/>
                </a:lnTo>
                <a:lnTo>
                  <a:pt x="200879" y="117132"/>
                </a:lnTo>
                <a:lnTo>
                  <a:pt x="201281" y="119986"/>
                </a:lnTo>
                <a:lnTo>
                  <a:pt x="201927" y="126861"/>
                </a:lnTo>
                <a:lnTo>
                  <a:pt x="199475" y="130341"/>
                </a:lnTo>
                <a:lnTo>
                  <a:pt x="197488" y="132603"/>
                </a:lnTo>
                <a:lnTo>
                  <a:pt x="196163" y="135063"/>
                </a:lnTo>
                <a:lnTo>
                  <a:pt x="195280" y="137656"/>
                </a:lnTo>
                <a:lnTo>
                  <a:pt x="194691" y="140336"/>
                </a:lnTo>
                <a:lnTo>
                  <a:pt x="193346" y="142123"/>
                </a:lnTo>
                <a:lnTo>
                  <a:pt x="191497" y="143315"/>
                </a:lnTo>
                <a:lnTo>
                  <a:pt x="189311" y="144110"/>
                </a:lnTo>
                <a:lnTo>
                  <a:pt x="184343" y="147532"/>
                </a:lnTo>
                <a:lnTo>
                  <a:pt x="181685" y="149778"/>
                </a:lnTo>
                <a:lnTo>
                  <a:pt x="178008" y="151276"/>
                </a:lnTo>
                <a:lnTo>
                  <a:pt x="173651" y="152274"/>
                </a:lnTo>
                <a:lnTo>
                  <a:pt x="168842" y="152940"/>
                </a:lnTo>
                <a:lnTo>
                  <a:pt x="163731" y="153383"/>
                </a:lnTo>
                <a:lnTo>
                  <a:pt x="158419" y="153679"/>
                </a:lnTo>
                <a:lnTo>
                  <a:pt x="152972" y="153876"/>
                </a:lnTo>
                <a:lnTo>
                  <a:pt x="148388" y="154960"/>
                </a:lnTo>
                <a:lnTo>
                  <a:pt x="144380" y="156636"/>
                </a:lnTo>
                <a:lnTo>
                  <a:pt x="140755" y="158705"/>
                </a:lnTo>
                <a:lnTo>
                  <a:pt x="136434" y="160084"/>
                </a:lnTo>
                <a:lnTo>
                  <a:pt x="131648" y="161004"/>
                </a:lnTo>
                <a:lnTo>
                  <a:pt x="126552" y="161617"/>
                </a:lnTo>
                <a:lnTo>
                  <a:pt x="122203" y="162026"/>
                </a:lnTo>
                <a:lnTo>
                  <a:pt x="118350" y="162298"/>
                </a:lnTo>
                <a:lnTo>
                  <a:pt x="114830" y="162480"/>
                </a:lnTo>
                <a:lnTo>
                  <a:pt x="108378" y="162681"/>
                </a:lnTo>
                <a:lnTo>
                  <a:pt x="96851" y="162796"/>
                </a:lnTo>
                <a:lnTo>
                  <a:pt x="39208" y="1628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1" name="SMARTPenAnnotation1156"/>
          <p:cNvSpPr/>
          <p:nvPr/>
        </p:nvSpPr>
        <p:spPr>
          <a:xfrm>
            <a:off x="954404" y="5743575"/>
            <a:ext cx="188596" cy="317183"/>
          </a:xfrm>
          <a:custGeom>
            <a:avLst/>
            <a:gdLst/>
            <a:ahLst/>
            <a:cxnLst/>
            <a:rect l="0" t="0" r="0" b="0"/>
            <a:pathLst>
              <a:path w="188596" h="317183">
                <a:moveTo>
                  <a:pt x="0" y="0"/>
                </a:moveTo>
                <a:lnTo>
                  <a:pt x="37183" y="37182"/>
                </a:lnTo>
                <a:lnTo>
                  <a:pt x="42879" y="45418"/>
                </a:lnTo>
                <a:lnTo>
                  <a:pt x="48585" y="54476"/>
                </a:lnTo>
                <a:lnTo>
                  <a:pt x="54296" y="61676"/>
                </a:lnTo>
                <a:lnTo>
                  <a:pt x="60009" y="70591"/>
                </a:lnTo>
                <a:lnTo>
                  <a:pt x="65724" y="79951"/>
                </a:lnTo>
                <a:lnTo>
                  <a:pt x="71438" y="87286"/>
                </a:lnTo>
                <a:lnTo>
                  <a:pt x="77153" y="96261"/>
                </a:lnTo>
                <a:lnTo>
                  <a:pt x="80010" y="101321"/>
                </a:lnTo>
                <a:lnTo>
                  <a:pt x="85725" y="112024"/>
                </a:lnTo>
                <a:lnTo>
                  <a:pt x="114300" y="168602"/>
                </a:lnTo>
                <a:lnTo>
                  <a:pt x="120015" y="177487"/>
                </a:lnTo>
                <a:lnTo>
                  <a:pt x="122873" y="181190"/>
                </a:lnTo>
                <a:lnTo>
                  <a:pt x="125730" y="186515"/>
                </a:lnTo>
                <a:lnTo>
                  <a:pt x="128588" y="192924"/>
                </a:lnTo>
                <a:lnTo>
                  <a:pt x="131445" y="200053"/>
                </a:lnTo>
                <a:lnTo>
                  <a:pt x="134303" y="205758"/>
                </a:lnTo>
                <a:lnTo>
                  <a:pt x="140018" y="214638"/>
                </a:lnTo>
                <a:lnTo>
                  <a:pt x="143193" y="224299"/>
                </a:lnTo>
                <a:lnTo>
                  <a:pt x="144039" y="229542"/>
                </a:lnTo>
                <a:lnTo>
                  <a:pt x="145556" y="234943"/>
                </a:lnTo>
                <a:lnTo>
                  <a:pt x="147520" y="240449"/>
                </a:lnTo>
                <a:lnTo>
                  <a:pt x="149782" y="246024"/>
                </a:lnTo>
                <a:lnTo>
                  <a:pt x="154835" y="254759"/>
                </a:lnTo>
                <a:lnTo>
                  <a:pt x="160256" y="261816"/>
                </a:lnTo>
                <a:lnTo>
                  <a:pt x="165840" y="268127"/>
                </a:lnTo>
                <a:lnTo>
                  <a:pt x="167710" y="272096"/>
                </a:lnTo>
                <a:lnTo>
                  <a:pt x="169788" y="281587"/>
                </a:lnTo>
                <a:lnTo>
                  <a:pt x="171295" y="284879"/>
                </a:lnTo>
                <a:lnTo>
                  <a:pt x="173252" y="287074"/>
                </a:lnTo>
                <a:lnTo>
                  <a:pt x="175509" y="288538"/>
                </a:lnTo>
                <a:lnTo>
                  <a:pt x="177013" y="290466"/>
                </a:lnTo>
                <a:lnTo>
                  <a:pt x="178017" y="292704"/>
                </a:lnTo>
                <a:lnTo>
                  <a:pt x="178686" y="295148"/>
                </a:lnTo>
                <a:lnTo>
                  <a:pt x="181968" y="300404"/>
                </a:lnTo>
                <a:lnTo>
                  <a:pt x="187287" y="306989"/>
                </a:lnTo>
                <a:lnTo>
                  <a:pt x="188014" y="310429"/>
                </a:lnTo>
                <a:lnTo>
                  <a:pt x="188595" y="31718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2" name="SMARTPenAnnotation1157"/>
          <p:cNvSpPr/>
          <p:nvPr/>
        </p:nvSpPr>
        <p:spPr>
          <a:xfrm>
            <a:off x="954404" y="5735002"/>
            <a:ext cx="265749" cy="325756"/>
          </a:xfrm>
          <a:custGeom>
            <a:avLst/>
            <a:gdLst/>
            <a:ahLst/>
            <a:cxnLst/>
            <a:rect l="0" t="0" r="0" b="0"/>
            <a:pathLst>
              <a:path w="265749" h="325756">
                <a:moveTo>
                  <a:pt x="265748" y="0"/>
                </a:moveTo>
                <a:lnTo>
                  <a:pt x="252729" y="0"/>
                </a:lnTo>
                <a:lnTo>
                  <a:pt x="250401" y="953"/>
                </a:lnTo>
                <a:lnTo>
                  <a:pt x="242574" y="6844"/>
                </a:lnTo>
                <a:lnTo>
                  <a:pt x="237034" y="11932"/>
                </a:lnTo>
                <a:lnTo>
                  <a:pt x="235175" y="14622"/>
                </a:lnTo>
                <a:lnTo>
                  <a:pt x="233110" y="20151"/>
                </a:lnTo>
                <a:lnTo>
                  <a:pt x="227112" y="28324"/>
                </a:lnTo>
                <a:lnTo>
                  <a:pt x="219049" y="37354"/>
                </a:lnTo>
                <a:lnTo>
                  <a:pt x="212290" y="44542"/>
                </a:lnTo>
                <a:lnTo>
                  <a:pt x="208202" y="49697"/>
                </a:lnTo>
                <a:lnTo>
                  <a:pt x="203572" y="55991"/>
                </a:lnTo>
                <a:lnTo>
                  <a:pt x="198579" y="63046"/>
                </a:lnTo>
                <a:lnTo>
                  <a:pt x="194299" y="69653"/>
                </a:lnTo>
                <a:lnTo>
                  <a:pt x="190493" y="75963"/>
                </a:lnTo>
                <a:lnTo>
                  <a:pt x="187003" y="82075"/>
                </a:lnTo>
                <a:lnTo>
                  <a:pt x="182771" y="89006"/>
                </a:lnTo>
                <a:lnTo>
                  <a:pt x="172989" y="104329"/>
                </a:lnTo>
                <a:lnTo>
                  <a:pt x="156772" y="129020"/>
                </a:lnTo>
                <a:lnTo>
                  <a:pt x="151188" y="136496"/>
                </a:lnTo>
                <a:lnTo>
                  <a:pt x="145559" y="143385"/>
                </a:lnTo>
                <a:lnTo>
                  <a:pt x="139902" y="149882"/>
                </a:lnTo>
                <a:lnTo>
                  <a:pt x="133273" y="157072"/>
                </a:lnTo>
                <a:lnTo>
                  <a:pt x="111244" y="179890"/>
                </a:lnTo>
                <a:lnTo>
                  <a:pt x="98337" y="192981"/>
                </a:lnTo>
                <a:lnTo>
                  <a:pt x="92228" y="200092"/>
                </a:lnTo>
                <a:lnTo>
                  <a:pt x="86251" y="207690"/>
                </a:lnTo>
                <a:lnTo>
                  <a:pt x="80361" y="215612"/>
                </a:lnTo>
                <a:lnTo>
                  <a:pt x="74529" y="222799"/>
                </a:lnTo>
                <a:lnTo>
                  <a:pt x="68736" y="229495"/>
                </a:lnTo>
                <a:lnTo>
                  <a:pt x="62969" y="235865"/>
                </a:lnTo>
                <a:lnTo>
                  <a:pt x="51482" y="248021"/>
                </a:lnTo>
                <a:lnTo>
                  <a:pt x="45751" y="253930"/>
                </a:lnTo>
                <a:lnTo>
                  <a:pt x="40978" y="259775"/>
                </a:lnTo>
                <a:lnTo>
                  <a:pt x="36844" y="265575"/>
                </a:lnTo>
                <a:lnTo>
                  <a:pt x="33135" y="271348"/>
                </a:lnTo>
                <a:lnTo>
                  <a:pt x="26475" y="280302"/>
                </a:lnTo>
                <a:lnTo>
                  <a:pt x="20339" y="288409"/>
                </a:lnTo>
                <a:lnTo>
                  <a:pt x="14437" y="298362"/>
                </a:lnTo>
                <a:lnTo>
                  <a:pt x="11179" y="306595"/>
                </a:lnTo>
                <a:lnTo>
                  <a:pt x="10311" y="310124"/>
                </a:lnTo>
                <a:lnTo>
                  <a:pt x="6805" y="316585"/>
                </a:lnTo>
                <a:lnTo>
                  <a:pt x="0" y="32575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3" name="SMARTPenAnnotation1158"/>
          <p:cNvSpPr/>
          <p:nvPr/>
        </p:nvSpPr>
        <p:spPr>
          <a:xfrm>
            <a:off x="1323022" y="5786437"/>
            <a:ext cx="240031" cy="34291"/>
          </a:xfrm>
          <a:custGeom>
            <a:avLst/>
            <a:gdLst/>
            <a:ahLst/>
            <a:cxnLst/>
            <a:rect l="0" t="0" r="0" b="0"/>
            <a:pathLst>
              <a:path w="240031" h="34291">
                <a:moveTo>
                  <a:pt x="0" y="34290"/>
                </a:moveTo>
                <a:lnTo>
                  <a:pt x="46000" y="34290"/>
                </a:lnTo>
                <a:lnTo>
                  <a:pt x="48764" y="33338"/>
                </a:lnTo>
                <a:lnTo>
                  <a:pt x="51560" y="31750"/>
                </a:lnTo>
                <a:lnTo>
                  <a:pt x="54375" y="29740"/>
                </a:lnTo>
                <a:lnTo>
                  <a:pt x="58158" y="28399"/>
                </a:lnTo>
                <a:lnTo>
                  <a:pt x="62584" y="27505"/>
                </a:lnTo>
                <a:lnTo>
                  <a:pt x="67441" y="26909"/>
                </a:lnTo>
                <a:lnTo>
                  <a:pt x="72583" y="26512"/>
                </a:lnTo>
                <a:lnTo>
                  <a:pt x="77916" y="26247"/>
                </a:lnTo>
                <a:lnTo>
                  <a:pt x="83376" y="26071"/>
                </a:lnTo>
                <a:lnTo>
                  <a:pt x="87969" y="25001"/>
                </a:lnTo>
                <a:lnTo>
                  <a:pt x="91984" y="23335"/>
                </a:lnTo>
                <a:lnTo>
                  <a:pt x="95612" y="21271"/>
                </a:lnTo>
                <a:lnTo>
                  <a:pt x="99936" y="19896"/>
                </a:lnTo>
                <a:lnTo>
                  <a:pt x="104724" y="18979"/>
                </a:lnTo>
                <a:lnTo>
                  <a:pt x="109821" y="18368"/>
                </a:lnTo>
                <a:lnTo>
                  <a:pt x="115124" y="17007"/>
                </a:lnTo>
                <a:lnTo>
                  <a:pt x="120565" y="15148"/>
                </a:lnTo>
                <a:lnTo>
                  <a:pt x="126096" y="12957"/>
                </a:lnTo>
                <a:lnTo>
                  <a:pt x="131689" y="11495"/>
                </a:lnTo>
                <a:lnTo>
                  <a:pt x="137323" y="10521"/>
                </a:lnTo>
                <a:lnTo>
                  <a:pt x="142983" y="9871"/>
                </a:lnTo>
                <a:lnTo>
                  <a:pt x="147710" y="8486"/>
                </a:lnTo>
                <a:lnTo>
                  <a:pt x="151813" y="6610"/>
                </a:lnTo>
                <a:lnTo>
                  <a:pt x="155501" y="4407"/>
                </a:lnTo>
                <a:lnTo>
                  <a:pt x="159865" y="2938"/>
                </a:lnTo>
                <a:lnTo>
                  <a:pt x="164679" y="1958"/>
                </a:lnTo>
                <a:lnTo>
                  <a:pt x="169794" y="1306"/>
                </a:lnTo>
                <a:lnTo>
                  <a:pt x="175108" y="871"/>
                </a:lnTo>
                <a:lnTo>
                  <a:pt x="180556" y="580"/>
                </a:lnTo>
                <a:lnTo>
                  <a:pt x="194786" y="172"/>
                </a:lnTo>
                <a:lnTo>
                  <a:pt x="220889" y="15"/>
                </a:lnTo>
                <a:lnTo>
                  <a:pt x="24003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4" name="SMARTPenAnnotation1159"/>
          <p:cNvSpPr/>
          <p:nvPr/>
        </p:nvSpPr>
        <p:spPr>
          <a:xfrm>
            <a:off x="1374819" y="5863590"/>
            <a:ext cx="239669" cy="34186"/>
          </a:xfrm>
          <a:custGeom>
            <a:avLst/>
            <a:gdLst/>
            <a:ahLst/>
            <a:cxnLst/>
            <a:rect l="0" t="0" r="0" b="0"/>
            <a:pathLst>
              <a:path w="239669" h="34186">
                <a:moveTo>
                  <a:pt x="16783" y="25717"/>
                </a:moveTo>
                <a:lnTo>
                  <a:pt x="860" y="25717"/>
                </a:lnTo>
                <a:lnTo>
                  <a:pt x="453" y="26670"/>
                </a:lnTo>
                <a:lnTo>
                  <a:pt x="181" y="28257"/>
                </a:lnTo>
                <a:lnTo>
                  <a:pt x="0" y="30268"/>
                </a:lnTo>
                <a:lnTo>
                  <a:pt x="832" y="31609"/>
                </a:lnTo>
                <a:lnTo>
                  <a:pt x="2339" y="32502"/>
                </a:lnTo>
                <a:lnTo>
                  <a:pt x="6553" y="33495"/>
                </a:lnTo>
                <a:lnTo>
                  <a:pt x="11601" y="33936"/>
                </a:lnTo>
                <a:lnTo>
                  <a:pt x="17020" y="34132"/>
                </a:lnTo>
                <a:lnTo>
                  <a:pt x="19798" y="34185"/>
                </a:lnTo>
                <a:lnTo>
                  <a:pt x="22603" y="33268"/>
                </a:lnTo>
                <a:lnTo>
                  <a:pt x="25426" y="31703"/>
                </a:lnTo>
                <a:lnTo>
                  <a:pt x="28260" y="29708"/>
                </a:lnTo>
                <a:lnTo>
                  <a:pt x="32054" y="28378"/>
                </a:lnTo>
                <a:lnTo>
                  <a:pt x="36489" y="27491"/>
                </a:lnTo>
                <a:lnTo>
                  <a:pt x="41350" y="26900"/>
                </a:lnTo>
                <a:lnTo>
                  <a:pt x="46496" y="26506"/>
                </a:lnTo>
                <a:lnTo>
                  <a:pt x="51832" y="26243"/>
                </a:lnTo>
                <a:lnTo>
                  <a:pt x="57294" y="26068"/>
                </a:lnTo>
                <a:lnTo>
                  <a:pt x="61888" y="24998"/>
                </a:lnTo>
                <a:lnTo>
                  <a:pt x="65903" y="23333"/>
                </a:lnTo>
                <a:lnTo>
                  <a:pt x="69532" y="21270"/>
                </a:lnTo>
                <a:lnTo>
                  <a:pt x="73856" y="19895"/>
                </a:lnTo>
                <a:lnTo>
                  <a:pt x="78644" y="18978"/>
                </a:lnTo>
                <a:lnTo>
                  <a:pt x="83741" y="18368"/>
                </a:lnTo>
                <a:lnTo>
                  <a:pt x="89045" y="17007"/>
                </a:lnTo>
                <a:lnTo>
                  <a:pt x="94485" y="15148"/>
                </a:lnTo>
                <a:lnTo>
                  <a:pt x="100017" y="12956"/>
                </a:lnTo>
                <a:lnTo>
                  <a:pt x="105610" y="11495"/>
                </a:lnTo>
                <a:lnTo>
                  <a:pt x="111243" y="10521"/>
                </a:lnTo>
                <a:lnTo>
                  <a:pt x="116904" y="9871"/>
                </a:lnTo>
                <a:lnTo>
                  <a:pt x="123535" y="8486"/>
                </a:lnTo>
                <a:lnTo>
                  <a:pt x="130814" y="6609"/>
                </a:lnTo>
                <a:lnTo>
                  <a:pt x="138523" y="4406"/>
                </a:lnTo>
                <a:lnTo>
                  <a:pt x="145568" y="2937"/>
                </a:lnTo>
                <a:lnTo>
                  <a:pt x="152170" y="1958"/>
                </a:lnTo>
                <a:lnTo>
                  <a:pt x="158476" y="1305"/>
                </a:lnTo>
                <a:lnTo>
                  <a:pt x="163633" y="870"/>
                </a:lnTo>
                <a:lnTo>
                  <a:pt x="168023" y="580"/>
                </a:lnTo>
                <a:lnTo>
                  <a:pt x="171902" y="387"/>
                </a:lnTo>
                <a:lnTo>
                  <a:pt x="181292" y="172"/>
                </a:lnTo>
                <a:lnTo>
                  <a:pt x="23966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5" name="SMARTPenAnnotation1160"/>
          <p:cNvSpPr/>
          <p:nvPr/>
        </p:nvSpPr>
        <p:spPr>
          <a:xfrm>
            <a:off x="1863089" y="5589270"/>
            <a:ext cx="25688" cy="188596"/>
          </a:xfrm>
          <a:custGeom>
            <a:avLst/>
            <a:gdLst/>
            <a:ahLst/>
            <a:cxnLst/>
            <a:rect l="0" t="0" r="0" b="0"/>
            <a:pathLst>
              <a:path w="25688" h="188596">
                <a:moveTo>
                  <a:pt x="0" y="0"/>
                </a:moveTo>
                <a:lnTo>
                  <a:pt x="8572" y="0"/>
                </a:lnTo>
                <a:lnTo>
                  <a:pt x="13123" y="4550"/>
                </a:lnTo>
                <a:lnTo>
                  <a:pt x="13512" y="6843"/>
                </a:lnTo>
                <a:lnTo>
                  <a:pt x="12818" y="9325"/>
                </a:lnTo>
                <a:lnTo>
                  <a:pt x="11403" y="11931"/>
                </a:lnTo>
                <a:lnTo>
                  <a:pt x="10460" y="14622"/>
                </a:lnTo>
                <a:lnTo>
                  <a:pt x="9831" y="17368"/>
                </a:lnTo>
                <a:lnTo>
                  <a:pt x="9132" y="22959"/>
                </a:lnTo>
                <a:lnTo>
                  <a:pt x="8821" y="28619"/>
                </a:lnTo>
                <a:lnTo>
                  <a:pt x="8683" y="34309"/>
                </a:lnTo>
                <a:lnTo>
                  <a:pt x="8647" y="37160"/>
                </a:lnTo>
                <a:lnTo>
                  <a:pt x="9575" y="40013"/>
                </a:lnTo>
                <a:lnTo>
                  <a:pt x="11146" y="42868"/>
                </a:lnTo>
                <a:lnTo>
                  <a:pt x="13146" y="45724"/>
                </a:lnTo>
                <a:lnTo>
                  <a:pt x="14479" y="49532"/>
                </a:lnTo>
                <a:lnTo>
                  <a:pt x="15368" y="53977"/>
                </a:lnTo>
                <a:lnTo>
                  <a:pt x="15960" y="58844"/>
                </a:lnTo>
                <a:lnTo>
                  <a:pt x="16355" y="63042"/>
                </a:lnTo>
                <a:lnTo>
                  <a:pt x="16619" y="66793"/>
                </a:lnTo>
                <a:lnTo>
                  <a:pt x="16794" y="70246"/>
                </a:lnTo>
                <a:lnTo>
                  <a:pt x="16990" y="79163"/>
                </a:lnTo>
                <a:lnTo>
                  <a:pt x="17115" y="95858"/>
                </a:lnTo>
                <a:lnTo>
                  <a:pt x="18077" y="99148"/>
                </a:lnTo>
                <a:lnTo>
                  <a:pt x="19672" y="102294"/>
                </a:lnTo>
                <a:lnTo>
                  <a:pt x="21687" y="105344"/>
                </a:lnTo>
                <a:lnTo>
                  <a:pt x="23031" y="108329"/>
                </a:lnTo>
                <a:lnTo>
                  <a:pt x="23926" y="111271"/>
                </a:lnTo>
                <a:lnTo>
                  <a:pt x="24524" y="114186"/>
                </a:lnTo>
                <a:lnTo>
                  <a:pt x="24922" y="118034"/>
                </a:lnTo>
                <a:lnTo>
                  <a:pt x="25187" y="122504"/>
                </a:lnTo>
                <a:lnTo>
                  <a:pt x="25482" y="131599"/>
                </a:lnTo>
                <a:lnTo>
                  <a:pt x="25671" y="145198"/>
                </a:lnTo>
                <a:lnTo>
                  <a:pt x="25687" y="148234"/>
                </a:lnTo>
                <a:lnTo>
                  <a:pt x="24745" y="152162"/>
                </a:lnTo>
                <a:lnTo>
                  <a:pt x="23164" y="156686"/>
                </a:lnTo>
                <a:lnTo>
                  <a:pt x="18334" y="168534"/>
                </a:lnTo>
                <a:lnTo>
                  <a:pt x="17674" y="172694"/>
                </a:lnTo>
                <a:lnTo>
                  <a:pt x="17250" y="178574"/>
                </a:lnTo>
                <a:lnTo>
                  <a:pt x="17176" y="184144"/>
                </a:lnTo>
                <a:lnTo>
                  <a:pt x="17145" y="1885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6" name="SMARTPenAnnotation1161"/>
          <p:cNvSpPr/>
          <p:nvPr/>
        </p:nvSpPr>
        <p:spPr>
          <a:xfrm>
            <a:off x="1940242" y="5520690"/>
            <a:ext cx="137161" cy="394336"/>
          </a:xfrm>
          <a:custGeom>
            <a:avLst/>
            <a:gdLst/>
            <a:ahLst/>
            <a:cxnLst/>
            <a:rect l="0" t="0" r="0" b="0"/>
            <a:pathLst>
              <a:path w="137161" h="394336">
                <a:moveTo>
                  <a:pt x="137160" y="0"/>
                </a:moveTo>
                <a:lnTo>
                  <a:pt x="137160" y="8467"/>
                </a:lnTo>
                <a:lnTo>
                  <a:pt x="132609" y="13092"/>
                </a:lnTo>
                <a:lnTo>
                  <a:pt x="131268" y="15396"/>
                </a:lnTo>
                <a:lnTo>
                  <a:pt x="128429" y="23188"/>
                </a:lnTo>
                <a:lnTo>
                  <a:pt x="124390" y="28721"/>
                </a:lnTo>
                <a:lnTo>
                  <a:pt x="122931" y="32482"/>
                </a:lnTo>
                <a:lnTo>
                  <a:pt x="121311" y="41741"/>
                </a:lnTo>
                <a:lnTo>
                  <a:pt x="118051" y="52207"/>
                </a:lnTo>
                <a:lnTo>
                  <a:pt x="115848" y="57664"/>
                </a:lnTo>
                <a:lnTo>
                  <a:pt x="110861" y="71348"/>
                </a:lnTo>
                <a:lnTo>
                  <a:pt x="108197" y="78998"/>
                </a:lnTo>
                <a:lnTo>
                  <a:pt x="105469" y="86003"/>
                </a:lnTo>
                <a:lnTo>
                  <a:pt x="102698" y="92578"/>
                </a:lnTo>
                <a:lnTo>
                  <a:pt x="99898" y="98866"/>
                </a:lnTo>
                <a:lnTo>
                  <a:pt x="96786" y="110932"/>
                </a:lnTo>
                <a:lnTo>
                  <a:pt x="95957" y="116818"/>
                </a:lnTo>
                <a:lnTo>
                  <a:pt x="93499" y="122646"/>
                </a:lnTo>
                <a:lnTo>
                  <a:pt x="89955" y="128436"/>
                </a:lnTo>
                <a:lnTo>
                  <a:pt x="85688" y="134202"/>
                </a:lnTo>
                <a:lnTo>
                  <a:pt x="82843" y="140903"/>
                </a:lnTo>
                <a:lnTo>
                  <a:pt x="80946" y="148227"/>
                </a:lnTo>
                <a:lnTo>
                  <a:pt x="79681" y="155968"/>
                </a:lnTo>
                <a:lnTo>
                  <a:pt x="77886" y="163034"/>
                </a:lnTo>
                <a:lnTo>
                  <a:pt x="75736" y="169649"/>
                </a:lnTo>
                <a:lnTo>
                  <a:pt x="73351" y="175964"/>
                </a:lnTo>
                <a:lnTo>
                  <a:pt x="70808" y="182079"/>
                </a:lnTo>
                <a:lnTo>
                  <a:pt x="68160" y="188061"/>
                </a:lnTo>
                <a:lnTo>
                  <a:pt x="65443" y="193954"/>
                </a:lnTo>
                <a:lnTo>
                  <a:pt x="62678" y="200740"/>
                </a:lnTo>
                <a:lnTo>
                  <a:pt x="59883" y="208122"/>
                </a:lnTo>
                <a:lnTo>
                  <a:pt x="57067" y="215900"/>
                </a:lnTo>
                <a:lnTo>
                  <a:pt x="55190" y="222991"/>
                </a:lnTo>
                <a:lnTo>
                  <a:pt x="53938" y="229623"/>
                </a:lnTo>
                <a:lnTo>
                  <a:pt x="53104" y="235950"/>
                </a:lnTo>
                <a:lnTo>
                  <a:pt x="49637" y="248059"/>
                </a:lnTo>
                <a:lnTo>
                  <a:pt x="45873" y="259791"/>
                </a:lnTo>
                <a:lnTo>
                  <a:pt x="44201" y="271355"/>
                </a:lnTo>
                <a:lnTo>
                  <a:pt x="40917" y="282844"/>
                </a:lnTo>
                <a:lnTo>
                  <a:pt x="38708" y="288575"/>
                </a:lnTo>
                <a:lnTo>
                  <a:pt x="36283" y="294301"/>
                </a:lnTo>
                <a:lnTo>
                  <a:pt x="31048" y="305743"/>
                </a:lnTo>
                <a:lnTo>
                  <a:pt x="22746" y="322894"/>
                </a:lnTo>
                <a:lnTo>
                  <a:pt x="19634" y="331786"/>
                </a:lnTo>
                <a:lnTo>
                  <a:pt x="18251" y="339865"/>
                </a:lnTo>
                <a:lnTo>
                  <a:pt x="17637" y="349806"/>
                </a:lnTo>
                <a:lnTo>
                  <a:pt x="17291" y="361562"/>
                </a:lnTo>
                <a:lnTo>
                  <a:pt x="16290" y="364866"/>
                </a:lnTo>
                <a:lnTo>
                  <a:pt x="12637" y="371077"/>
                </a:lnTo>
                <a:lnTo>
                  <a:pt x="10330" y="374068"/>
                </a:lnTo>
                <a:lnTo>
                  <a:pt x="7839" y="377013"/>
                </a:lnTo>
                <a:lnTo>
                  <a:pt x="1548" y="384034"/>
                </a:lnTo>
                <a:lnTo>
                  <a:pt x="1032" y="385562"/>
                </a:lnTo>
                <a:lnTo>
                  <a:pt x="0" y="39433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7" name="SMARTPenAnnotation1162"/>
          <p:cNvSpPr/>
          <p:nvPr/>
        </p:nvSpPr>
        <p:spPr>
          <a:xfrm>
            <a:off x="1683420" y="5692171"/>
            <a:ext cx="119663" cy="8542"/>
          </a:xfrm>
          <a:custGeom>
            <a:avLst/>
            <a:gdLst/>
            <a:ahLst/>
            <a:cxnLst/>
            <a:rect l="0" t="0" r="0" b="0"/>
            <a:pathLst>
              <a:path w="119663" h="8542">
                <a:moveTo>
                  <a:pt x="8219" y="8541"/>
                </a:moveTo>
                <a:lnTo>
                  <a:pt x="0" y="8541"/>
                </a:lnTo>
                <a:lnTo>
                  <a:pt x="36836" y="8541"/>
                </a:lnTo>
                <a:lnTo>
                  <a:pt x="39680" y="7589"/>
                </a:lnTo>
                <a:lnTo>
                  <a:pt x="42528" y="6001"/>
                </a:lnTo>
                <a:lnTo>
                  <a:pt x="45379" y="3991"/>
                </a:lnTo>
                <a:lnTo>
                  <a:pt x="48233" y="2649"/>
                </a:lnTo>
                <a:lnTo>
                  <a:pt x="51087" y="1756"/>
                </a:lnTo>
                <a:lnTo>
                  <a:pt x="53943" y="1160"/>
                </a:lnTo>
                <a:lnTo>
                  <a:pt x="57752" y="763"/>
                </a:lnTo>
                <a:lnTo>
                  <a:pt x="62196" y="498"/>
                </a:lnTo>
                <a:lnTo>
                  <a:pt x="71262" y="204"/>
                </a:lnTo>
                <a:lnTo>
                  <a:pt x="84842" y="15"/>
                </a:lnTo>
                <a:lnTo>
                  <a:pt x="87876" y="0"/>
                </a:lnTo>
                <a:lnTo>
                  <a:pt x="90852" y="942"/>
                </a:lnTo>
                <a:lnTo>
                  <a:pt x="93787" y="2522"/>
                </a:lnTo>
                <a:lnTo>
                  <a:pt x="96697" y="4528"/>
                </a:lnTo>
                <a:lnTo>
                  <a:pt x="99590" y="5866"/>
                </a:lnTo>
                <a:lnTo>
                  <a:pt x="102470" y="6758"/>
                </a:lnTo>
                <a:lnTo>
                  <a:pt x="105343" y="7352"/>
                </a:lnTo>
                <a:lnTo>
                  <a:pt x="108211" y="7748"/>
                </a:lnTo>
                <a:lnTo>
                  <a:pt x="111076" y="8013"/>
                </a:lnTo>
                <a:lnTo>
                  <a:pt x="119662" y="85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8" name="SMARTPenAnnotation1163"/>
          <p:cNvSpPr/>
          <p:nvPr/>
        </p:nvSpPr>
        <p:spPr>
          <a:xfrm>
            <a:off x="2085975" y="5692254"/>
            <a:ext cx="152965" cy="231344"/>
          </a:xfrm>
          <a:custGeom>
            <a:avLst/>
            <a:gdLst/>
            <a:ahLst/>
            <a:cxnLst/>
            <a:rect l="0" t="0" r="0" b="0"/>
            <a:pathLst>
              <a:path w="152965" h="231344">
                <a:moveTo>
                  <a:pt x="68579" y="42748"/>
                </a:moveTo>
                <a:lnTo>
                  <a:pt x="52626" y="42748"/>
                </a:lnTo>
                <a:lnTo>
                  <a:pt x="52229" y="41796"/>
                </a:lnTo>
                <a:lnTo>
                  <a:pt x="51788" y="38198"/>
                </a:lnTo>
                <a:lnTo>
                  <a:pt x="52622" y="36857"/>
                </a:lnTo>
                <a:lnTo>
                  <a:pt x="54131" y="35963"/>
                </a:lnTo>
                <a:lnTo>
                  <a:pt x="56090" y="35367"/>
                </a:lnTo>
                <a:lnTo>
                  <a:pt x="60806" y="32165"/>
                </a:lnTo>
                <a:lnTo>
                  <a:pt x="63397" y="29978"/>
                </a:lnTo>
                <a:lnTo>
                  <a:pt x="65125" y="27567"/>
                </a:lnTo>
                <a:lnTo>
                  <a:pt x="67044" y="22349"/>
                </a:lnTo>
                <a:lnTo>
                  <a:pt x="68508" y="20576"/>
                </a:lnTo>
                <a:lnTo>
                  <a:pt x="70437" y="19394"/>
                </a:lnTo>
                <a:lnTo>
                  <a:pt x="72675" y="18607"/>
                </a:lnTo>
                <a:lnTo>
                  <a:pt x="75120" y="17128"/>
                </a:lnTo>
                <a:lnTo>
                  <a:pt x="77702" y="15191"/>
                </a:lnTo>
                <a:lnTo>
                  <a:pt x="80376" y="12947"/>
                </a:lnTo>
                <a:lnTo>
                  <a:pt x="83112" y="11450"/>
                </a:lnTo>
                <a:lnTo>
                  <a:pt x="85888" y="10453"/>
                </a:lnTo>
                <a:lnTo>
                  <a:pt x="88691" y="9788"/>
                </a:lnTo>
                <a:lnTo>
                  <a:pt x="91512" y="8392"/>
                </a:lnTo>
                <a:lnTo>
                  <a:pt x="94345" y="6510"/>
                </a:lnTo>
                <a:lnTo>
                  <a:pt x="97187" y="4302"/>
                </a:lnTo>
                <a:lnTo>
                  <a:pt x="100034" y="2830"/>
                </a:lnTo>
                <a:lnTo>
                  <a:pt x="102884" y="1848"/>
                </a:lnTo>
                <a:lnTo>
                  <a:pt x="105736" y="1194"/>
                </a:lnTo>
                <a:lnTo>
                  <a:pt x="108591" y="758"/>
                </a:lnTo>
                <a:lnTo>
                  <a:pt x="111446" y="467"/>
                </a:lnTo>
                <a:lnTo>
                  <a:pt x="114302" y="273"/>
                </a:lnTo>
                <a:lnTo>
                  <a:pt x="117159" y="144"/>
                </a:lnTo>
                <a:lnTo>
                  <a:pt x="122873" y="0"/>
                </a:lnTo>
                <a:lnTo>
                  <a:pt x="124778" y="915"/>
                </a:lnTo>
                <a:lnTo>
                  <a:pt x="126047" y="2477"/>
                </a:lnTo>
                <a:lnTo>
                  <a:pt x="126894" y="4471"/>
                </a:lnTo>
                <a:lnTo>
                  <a:pt x="127835" y="9226"/>
                </a:lnTo>
                <a:lnTo>
                  <a:pt x="128253" y="14515"/>
                </a:lnTo>
                <a:lnTo>
                  <a:pt x="128438" y="20040"/>
                </a:lnTo>
                <a:lnTo>
                  <a:pt x="127535" y="23799"/>
                </a:lnTo>
                <a:lnTo>
                  <a:pt x="125981" y="28210"/>
                </a:lnTo>
                <a:lnTo>
                  <a:pt x="123992" y="33056"/>
                </a:lnTo>
                <a:lnTo>
                  <a:pt x="121714" y="37240"/>
                </a:lnTo>
                <a:lnTo>
                  <a:pt x="119242" y="40981"/>
                </a:lnTo>
                <a:lnTo>
                  <a:pt x="116642" y="44428"/>
                </a:lnTo>
                <a:lnTo>
                  <a:pt x="113956" y="48630"/>
                </a:lnTo>
                <a:lnTo>
                  <a:pt x="111213" y="53337"/>
                </a:lnTo>
                <a:lnTo>
                  <a:pt x="108432" y="58380"/>
                </a:lnTo>
                <a:lnTo>
                  <a:pt x="104673" y="62695"/>
                </a:lnTo>
                <a:lnTo>
                  <a:pt x="100262" y="66523"/>
                </a:lnTo>
                <a:lnTo>
                  <a:pt x="95416" y="70028"/>
                </a:lnTo>
                <a:lnTo>
                  <a:pt x="91233" y="74270"/>
                </a:lnTo>
                <a:lnTo>
                  <a:pt x="87492" y="79003"/>
                </a:lnTo>
                <a:lnTo>
                  <a:pt x="84045" y="84063"/>
                </a:lnTo>
                <a:lnTo>
                  <a:pt x="80795" y="87436"/>
                </a:lnTo>
                <a:lnTo>
                  <a:pt x="77676" y="89686"/>
                </a:lnTo>
                <a:lnTo>
                  <a:pt x="74644" y="91184"/>
                </a:lnTo>
                <a:lnTo>
                  <a:pt x="71670" y="93137"/>
                </a:lnTo>
                <a:lnTo>
                  <a:pt x="68735" y="95391"/>
                </a:lnTo>
                <a:lnTo>
                  <a:pt x="65826" y="97846"/>
                </a:lnTo>
                <a:lnTo>
                  <a:pt x="62933" y="100435"/>
                </a:lnTo>
                <a:lnTo>
                  <a:pt x="57180" y="105852"/>
                </a:lnTo>
                <a:lnTo>
                  <a:pt x="54312" y="107677"/>
                </a:lnTo>
                <a:lnTo>
                  <a:pt x="51448" y="108894"/>
                </a:lnTo>
                <a:lnTo>
                  <a:pt x="48586" y="109706"/>
                </a:lnTo>
                <a:lnTo>
                  <a:pt x="45726" y="110247"/>
                </a:lnTo>
                <a:lnTo>
                  <a:pt x="42866" y="110607"/>
                </a:lnTo>
                <a:lnTo>
                  <a:pt x="34319" y="111325"/>
                </a:lnTo>
                <a:lnTo>
                  <a:pt x="34302" y="111327"/>
                </a:lnTo>
                <a:lnTo>
                  <a:pt x="34293" y="106777"/>
                </a:lnTo>
                <a:lnTo>
                  <a:pt x="35245" y="104484"/>
                </a:lnTo>
                <a:lnTo>
                  <a:pt x="38842" y="99397"/>
                </a:lnTo>
                <a:lnTo>
                  <a:pt x="41671" y="95727"/>
                </a:lnTo>
                <a:lnTo>
                  <a:pt x="43973" y="95213"/>
                </a:lnTo>
                <a:lnTo>
                  <a:pt x="47412" y="94869"/>
                </a:lnTo>
                <a:lnTo>
                  <a:pt x="51611" y="94641"/>
                </a:lnTo>
                <a:lnTo>
                  <a:pt x="55362" y="93536"/>
                </a:lnTo>
                <a:lnTo>
                  <a:pt x="58815" y="91846"/>
                </a:lnTo>
                <a:lnTo>
                  <a:pt x="62070" y="89768"/>
                </a:lnTo>
                <a:lnTo>
                  <a:pt x="66145" y="87430"/>
                </a:lnTo>
                <a:lnTo>
                  <a:pt x="75753" y="82291"/>
                </a:lnTo>
                <a:lnTo>
                  <a:pt x="80029" y="80540"/>
                </a:lnTo>
                <a:lnTo>
                  <a:pt x="83832" y="79373"/>
                </a:lnTo>
                <a:lnTo>
                  <a:pt x="92230" y="77499"/>
                </a:lnTo>
                <a:lnTo>
                  <a:pt x="94824" y="77346"/>
                </a:lnTo>
                <a:lnTo>
                  <a:pt x="102786" y="77175"/>
                </a:lnTo>
                <a:lnTo>
                  <a:pt x="113428" y="77079"/>
                </a:lnTo>
                <a:lnTo>
                  <a:pt x="116576" y="78018"/>
                </a:lnTo>
                <a:lnTo>
                  <a:pt x="119627" y="79596"/>
                </a:lnTo>
                <a:lnTo>
                  <a:pt x="122614" y="81601"/>
                </a:lnTo>
                <a:lnTo>
                  <a:pt x="125558" y="83890"/>
                </a:lnTo>
                <a:lnTo>
                  <a:pt x="128472" y="86369"/>
                </a:lnTo>
                <a:lnTo>
                  <a:pt x="131368" y="88973"/>
                </a:lnTo>
                <a:lnTo>
                  <a:pt x="134251" y="90710"/>
                </a:lnTo>
                <a:lnTo>
                  <a:pt x="137125" y="91868"/>
                </a:lnTo>
                <a:lnTo>
                  <a:pt x="139994" y="92640"/>
                </a:lnTo>
                <a:lnTo>
                  <a:pt x="141907" y="94107"/>
                </a:lnTo>
                <a:lnTo>
                  <a:pt x="143182" y="96038"/>
                </a:lnTo>
                <a:lnTo>
                  <a:pt x="145551" y="101675"/>
                </a:lnTo>
                <a:lnTo>
                  <a:pt x="149779" y="110530"/>
                </a:lnTo>
                <a:lnTo>
                  <a:pt x="151288" y="114606"/>
                </a:lnTo>
                <a:lnTo>
                  <a:pt x="152964" y="121675"/>
                </a:lnTo>
                <a:lnTo>
                  <a:pt x="152458" y="125846"/>
                </a:lnTo>
                <a:lnTo>
                  <a:pt x="151169" y="130532"/>
                </a:lnTo>
                <a:lnTo>
                  <a:pt x="149356" y="135561"/>
                </a:lnTo>
                <a:lnTo>
                  <a:pt x="148148" y="139866"/>
                </a:lnTo>
                <a:lnTo>
                  <a:pt x="147343" y="143688"/>
                </a:lnTo>
                <a:lnTo>
                  <a:pt x="146806" y="147189"/>
                </a:lnTo>
                <a:lnTo>
                  <a:pt x="143669" y="153619"/>
                </a:lnTo>
                <a:lnTo>
                  <a:pt x="139100" y="160604"/>
                </a:lnTo>
                <a:lnTo>
                  <a:pt x="136548" y="165134"/>
                </a:lnTo>
                <a:lnTo>
                  <a:pt x="133894" y="170059"/>
                </a:lnTo>
                <a:lnTo>
                  <a:pt x="130220" y="174294"/>
                </a:lnTo>
                <a:lnTo>
                  <a:pt x="125866" y="178071"/>
                </a:lnTo>
                <a:lnTo>
                  <a:pt x="121058" y="181540"/>
                </a:lnTo>
                <a:lnTo>
                  <a:pt x="116900" y="184807"/>
                </a:lnTo>
                <a:lnTo>
                  <a:pt x="113176" y="187937"/>
                </a:lnTo>
                <a:lnTo>
                  <a:pt x="109740" y="190975"/>
                </a:lnTo>
                <a:lnTo>
                  <a:pt x="105545" y="193954"/>
                </a:lnTo>
                <a:lnTo>
                  <a:pt x="100843" y="196892"/>
                </a:lnTo>
                <a:lnTo>
                  <a:pt x="95804" y="199803"/>
                </a:lnTo>
                <a:lnTo>
                  <a:pt x="91491" y="202697"/>
                </a:lnTo>
                <a:lnTo>
                  <a:pt x="87664" y="205578"/>
                </a:lnTo>
                <a:lnTo>
                  <a:pt x="84160" y="208451"/>
                </a:lnTo>
                <a:lnTo>
                  <a:pt x="79919" y="210367"/>
                </a:lnTo>
                <a:lnTo>
                  <a:pt x="75187" y="211644"/>
                </a:lnTo>
                <a:lnTo>
                  <a:pt x="70127" y="212496"/>
                </a:lnTo>
                <a:lnTo>
                  <a:pt x="64849" y="214016"/>
                </a:lnTo>
                <a:lnTo>
                  <a:pt x="59425" y="215981"/>
                </a:lnTo>
                <a:lnTo>
                  <a:pt x="53904" y="218244"/>
                </a:lnTo>
                <a:lnTo>
                  <a:pt x="48318" y="219753"/>
                </a:lnTo>
                <a:lnTo>
                  <a:pt x="42690" y="220759"/>
                </a:lnTo>
                <a:lnTo>
                  <a:pt x="37032" y="221429"/>
                </a:lnTo>
                <a:lnTo>
                  <a:pt x="30403" y="222829"/>
                </a:lnTo>
                <a:lnTo>
                  <a:pt x="23126" y="224715"/>
                </a:lnTo>
                <a:lnTo>
                  <a:pt x="0" y="23134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9" name="SMARTPenAnnotation1164"/>
          <p:cNvSpPr/>
          <p:nvPr/>
        </p:nvSpPr>
        <p:spPr>
          <a:xfrm>
            <a:off x="671512" y="5392103"/>
            <a:ext cx="1867693" cy="925820"/>
          </a:xfrm>
          <a:custGeom>
            <a:avLst/>
            <a:gdLst/>
            <a:ahLst/>
            <a:cxnLst/>
            <a:rect l="0" t="0" r="0" b="0"/>
            <a:pathLst>
              <a:path w="1867693" h="925820">
                <a:moveTo>
                  <a:pt x="85725" y="317182"/>
                </a:moveTo>
                <a:lnTo>
                  <a:pt x="72955" y="317182"/>
                </a:lnTo>
                <a:lnTo>
                  <a:pt x="71497" y="318134"/>
                </a:lnTo>
                <a:lnTo>
                  <a:pt x="70524" y="319722"/>
                </a:lnTo>
                <a:lnTo>
                  <a:pt x="69444" y="324026"/>
                </a:lnTo>
                <a:lnTo>
                  <a:pt x="68964" y="329113"/>
                </a:lnTo>
                <a:lnTo>
                  <a:pt x="67884" y="331804"/>
                </a:lnTo>
                <a:lnTo>
                  <a:pt x="64143" y="337332"/>
                </a:lnTo>
                <a:lnTo>
                  <a:pt x="61845" y="345505"/>
                </a:lnTo>
                <a:lnTo>
                  <a:pt x="60371" y="370825"/>
                </a:lnTo>
                <a:lnTo>
                  <a:pt x="60079" y="397452"/>
                </a:lnTo>
                <a:lnTo>
                  <a:pt x="59076" y="420976"/>
                </a:lnTo>
                <a:lnTo>
                  <a:pt x="54122" y="445091"/>
                </a:lnTo>
                <a:lnTo>
                  <a:pt x="51966" y="473328"/>
                </a:lnTo>
                <a:lnTo>
                  <a:pt x="51592" y="497750"/>
                </a:lnTo>
                <a:lnTo>
                  <a:pt x="51435" y="634365"/>
                </a:lnTo>
                <a:lnTo>
                  <a:pt x="55986" y="660082"/>
                </a:lnTo>
                <a:lnTo>
                  <a:pt x="58816" y="685799"/>
                </a:lnTo>
                <a:lnTo>
                  <a:pt x="59654" y="711517"/>
                </a:lnTo>
                <a:lnTo>
                  <a:pt x="62391" y="726122"/>
                </a:lnTo>
                <a:lnTo>
                  <a:pt x="65829" y="738963"/>
                </a:lnTo>
                <a:lnTo>
                  <a:pt x="68717" y="756902"/>
                </a:lnTo>
                <a:lnTo>
                  <a:pt x="75204" y="780031"/>
                </a:lnTo>
                <a:lnTo>
                  <a:pt x="77239" y="791497"/>
                </a:lnTo>
                <a:lnTo>
                  <a:pt x="83766" y="814381"/>
                </a:lnTo>
                <a:lnTo>
                  <a:pt x="84419" y="820098"/>
                </a:lnTo>
                <a:lnTo>
                  <a:pt x="87685" y="828990"/>
                </a:lnTo>
                <a:lnTo>
                  <a:pt x="103042" y="855239"/>
                </a:lnTo>
                <a:lnTo>
                  <a:pt x="111493" y="867766"/>
                </a:lnTo>
                <a:lnTo>
                  <a:pt x="120030" y="881003"/>
                </a:lnTo>
                <a:lnTo>
                  <a:pt x="140018" y="902855"/>
                </a:lnTo>
                <a:lnTo>
                  <a:pt x="143828" y="904797"/>
                </a:lnTo>
                <a:lnTo>
                  <a:pt x="157339" y="908485"/>
                </a:lnTo>
                <a:lnTo>
                  <a:pt x="164543" y="912723"/>
                </a:lnTo>
                <a:lnTo>
                  <a:pt x="176000" y="915242"/>
                </a:lnTo>
                <a:lnTo>
                  <a:pt x="189665" y="917314"/>
                </a:lnTo>
                <a:lnTo>
                  <a:pt x="209020" y="922883"/>
                </a:lnTo>
                <a:lnTo>
                  <a:pt x="261694" y="925657"/>
                </a:lnTo>
                <a:lnTo>
                  <a:pt x="325518" y="925819"/>
                </a:lnTo>
                <a:lnTo>
                  <a:pt x="375371" y="919043"/>
                </a:lnTo>
                <a:lnTo>
                  <a:pt x="415671" y="913059"/>
                </a:lnTo>
                <a:lnTo>
                  <a:pt x="487585" y="897137"/>
                </a:lnTo>
                <a:lnTo>
                  <a:pt x="536439" y="891692"/>
                </a:lnTo>
                <a:lnTo>
                  <a:pt x="585318" y="882433"/>
                </a:lnTo>
                <a:lnTo>
                  <a:pt x="640552" y="871431"/>
                </a:lnTo>
                <a:lnTo>
                  <a:pt x="718466" y="854382"/>
                </a:lnTo>
                <a:lnTo>
                  <a:pt x="765011" y="850367"/>
                </a:lnTo>
                <a:lnTo>
                  <a:pt x="826048" y="843119"/>
                </a:lnTo>
                <a:lnTo>
                  <a:pt x="875310" y="840045"/>
                </a:lnTo>
                <a:lnTo>
                  <a:pt x="925148" y="834477"/>
                </a:lnTo>
                <a:lnTo>
                  <a:pt x="970501" y="831452"/>
                </a:lnTo>
                <a:lnTo>
                  <a:pt x="1015054" y="825899"/>
                </a:lnTo>
                <a:lnTo>
                  <a:pt x="1063074" y="824783"/>
                </a:lnTo>
                <a:lnTo>
                  <a:pt x="1107888" y="829109"/>
                </a:lnTo>
                <a:lnTo>
                  <a:pt x="1165698" y="831053"/>
                </a:lnTo>
                <a:lnTo>
                  <a:pt x="1416923" y="831532"/>
                </a:lnTo>
                <a:lnTo>
                  <a:pt x="1471878" y="824746"/>
                </a:lnTo>
                <a:lnTo>
                  <a:pt x="1522882" y="822242"/>
                </a:lnTo>
                <a:lnTo>
                  <a:pt x="1577075" y="808358"/>
                </a:lnTo>
                <a:lnTo>
                  <a:pt x="1620168" y="794343"/>
                </a:lnTo>
                <a:lnTo>
                  <a:pt x="1634792" y="786111"/>
                </a:lnTo>
                <a:lnTo>
                  <a:pt x="1681754" y="748514"/>
                </a:lnTo>
                <a:lnTo>
                  <a:pt x="1701834" y="731475"/>
                </a:lnTo>
                <a:lnTo>
                  <a:pt x="1719849" y="709810"/>
                </a:lnTo>
                <a:lnTo>
                  <a:pt x="1737252" y="685294"/>
                </a:lnTo>
                <a:lnTo>
                  <a:pt x="1749922" y="659932"/>
                </a:lnTo>
                <a:lnTo>
                  <a:pt x="1768628" y="625762"/>
                </a:lnTo>
                <a:lnTo>
                  <a:pt x="1785023" y="588956"/>
                </a:lnTo>
                <a:lnTo>
                  <a:pt x="1793469" y="568463"/>
                </a:lnTo>
                <a:lnTo>
                  <a:pt x="1800128" y="539908"/>
                </a:lnTo>
                <a:lnTo>
                  <a:pt x="1812367" y="507741"/>
                </a:lnTo>
                <a:lnTo>
                  <a:pt x="1819274" y="485377"/>
                </a:lnTo>
                <a:lnTo>
                  <a:pt x="1822979" y="462738"/>
                </a:lnTo>
                <a:lnTo>
                  <a:pt x="1826530" y="439976"/>
                </a:lnTo>
                <a:lnTo>
                  <a:pt x="1834459" y="417159"/>
                </a:lnTo>
                <a:lnTo>
                  <a:pt x="1839252" y="394319"/>
                </a:lnTo>
                <a:lnTo>
                  <a:pt x="1842336" y="371467"/>
                </a:lnTo>
                <a:lnTo>
                  <a:pt x="1846881" y="348611"/>
                </a:lnTo>
                <a:lnTo>
                  <a:pt x="1852076" y="325753"/>
                </a:lnTo>
                <a:lnTo>
                  <a:pt x="1857560" y="303846"/>
                </a:lnTo>
                <a:lnTo>
                  <a:pt x="1865050" y="275448"/>
                </a:lnTo>
                <a:lnTo>
                  <a:pt x="1867692" y="248936"/>
                </a:lnTo>
                <a:lnTo>
                  <a:pt x="1867523" y="223936"/>
                </a:lnTo>
                <a:lnTo>
                  <a:pt x="1861863" y="204040"/>
                </a:lnTo>
                <a:lnTo>
                  <a:pt x="1851418" y="180250"/>
                </a:lnTo>
                <a:lnTo>
                  <a:pt x="1837341" y="152429"/>
                </a:lnTo>
                <a:lnTo>
                  <a:pt x="1823396" y="135378"/>
                </a:lnTo>
                <a:lnTo>
                  <a:pt x="1802923" y="115194"/>
                </a:lnTo>
                <a:lnTo>
                  <a:pt x="1754427" y="88605"/>
                </a:lnTo>
                <a:lnTo>
                  <a:pt x="1725920" y="74297"/>
                </a:lnTo>
                <a:lnTo>
                  <a:pt x="1711956" y="71120"/>
                </a:lnTo>
                <a:lnTo>
                  <a:pt x="1697176" y="68756"/>
                </a:lnTo>
                <a:lnTo>
                  <a:pt x="1666275" y="56796"/>
                </a:lnTo>
                <a:lnTo>
                  <a:pt x="1627113" y="39973"/>
                </a:lnTo>
                <a:lnTo>
                  <a:pt x="1574958" y="25186"/>
                </a:lnTo>
                <a:lnTo>
                  <a:pt x="1535116" y="12312"/>
                </a:lnTo>
                <a:lnTo>
                  <a:pt x="1478655" y="1337"/>
                </a:lnTo>
                <a:lnTo>
                  <a:pt x="1422778" y="77"/>
                </a:lnTo>
                <a:lnTo>
                  <a:pt x="1328735" y="0"/>
                </a:lnTo>
                <a:lnTo>
                  <a:pt x="1279090" y="6784"/>
                </a:lnTo>
                <a:lnTo>
                  <a:pt x="1228784" y="14228"/>
                </a:lnTo>
                <a:lnTo>
                  <a:pt x="1163490" y="23759"/>
                </a:lnTo>
                <a:lnTo>
                  <a:pt x="1133408" y="27677"/>
                </a:lnTo>
                <a:lnTo>
                  <a:pt x="1103857" y="32330"/>
                </a:lnTo>
                <a:lnTo>
                  <a:pt x="1073511" y="36248"/>
                </a:lnTo>
                <a:lnTo>
                  <a:pt x="1022113" y="47882"/>
                </a:lnTo>
                <a:lnTo>
                  <a:pt x="988437" y="52287"/>
                </a:lnTo>
                <a:lnTo>
                  <a:pt x="901796" y="79764"/>
                </a:lnTo>
                <a:lnTo>
                  <a:pt x="848147" y="94264"/>
                </a:lnTo>
                <a:lnTo>
                  <a:pt x="797349" y="108580"/>
                </a:lnTo>
                <a:lnTo>
                  <a:pt x="742588" y="122871"/>
                </a:lnTo>
                <a:lnTo>
                  <a:pt x="685752" y="134619"/>
                </a:lnTo>
                <a:lnTo>
                  <a:pt x="674338" y="135465"/>
                </a:lnTo>
                <a:lnTo>
                  <a:pt x="654036" y="141487"/>
                </a:lnTo>
                <a:lnTo>
                  <a:pt x="644621" y="145759"/>
                </a:lnTo>
                <a:lnTo>
                  <a:pt x="624001" y="150507"/>
                </a:lnTo>
                <a:lnTo>
                  <a:pt x="602136" y="154521"/>
                </a:lnTo>
                <a:lnTo>
                  <a:pt x="568406" y="165587"/>
                </a:lnTo>
                <a:lnTo>
                  <a:pt x="516012" y="175228"/>
                </a:lnTo>
                <a:lnTo>
                  <a:pt x="458510" y="191532"/>
                </a:lnTo>
                <a:lnTo>
                  <a:pt x="403273" y="201223"/>
                </a:lnTo>
                <a:lnTo>
                  <a:pt x="351504" y="217275"/>
                </a:lnTo>
                <a:lnTo>
                  <a:pt x="300040" y="226943"/>
                </a:lnTo>
                <a:lnTo>
                  <a:pt x="271639" y="236456"/>
                </a:lnTo>
                <a:lnTo>
                  <a:pt x="242040" y="241863"/>
                </a:lnTo>
                <a:lnTo>
                  <a:pt x="229493" y="245607"/>
                </a:lnTo>
                <a:lnTo>
                  <a:pt x="175534" y="255866"/>
                </a:lnTo>
                <a:lnTo>
                  <a:pt x="151690" y="257868"/>
                </a:lnTo>
                <a:lnTo>
                  <a:pt x="102344" y="272371"/>
                </a:lnTo>
                <a:lnTo>
                  <a:pt x="91206" y="274405"/>
                </a:lnTo>
                <a:lnTo>
                  <a:pt x="74226" y="279954"/>
                </a:lnTo>
                <a:lnTo>
                  <a:pt x="58082" y="282974"/>
                </a:lnTo>
                <a:lnTo>
                  <a:pt x="45890" y="288525"/>
                </a:lnTo>
                <a:lnTo>
                  <a:pt x="31589" y="291546"/>
                </a:lnTo>
                <a:lnTo>
                  <a:pt x="20895" y="297098"/>
                </a:lnTo>
                <a:lnTo>
                  <a:pt x="10383" y="299650"/>
                </a:lnTo>
                <a:lnTo>
                  <a:pt x="0" y="3000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Practice – a does not equal zero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2x</a:t>
            </a:r>
            <a:r>
              <a:rPr lang="en-US" baseline="30000" dirty="0" smtClean="0"/>
              <a:t>2</a:t>
            </a:r>
            <a:r>
              <a:rPr lang="en-US" dirty="0" smtClean="0"/>
              <a:t>-x=3</a:t>
            </a:r>
            <a:endParaRPr lang="en-US" dirty="0"/>
          </a:p>
        </p:txBody>
      </p:sp>
      <p:sp>
        <p:nvSpPr>
          <p:cNvPr id="4" name="SMARTPenAnnotation773"/>
          <p:cNvSpPr/>
          <p:nvPr/>
        </p:nvSpPr>
        <p:spPr>
          <a:xfrm>
            <a:off x="1563995" y="2263493"/>
            <a:ext cx="127645" cy="33938"/>
          </a:xfrm>
          <a:custGeom>
            <a:avLst/>
            <a:gdLst/>
            <a:ahLst/>
            <a:cxnLst/>
            <a:rect l="0" t="0" r="0" b="0"/>
            <a:pathLst>
              <a:path w="127645" h="33938">
                <a:moveTo>
                  <a:pt x="7629" y="8219"/>
                </a:moveTo>
                <a:lnTo>
                  <a:pt x="7629" y="3668"/>
                </a:lnTo>
                <a:lnTo>
                  <a:pt x="6677" y="2327"/>
                </a:lnTo>
                <a:lnTo>
                  <a:pt x="5089" y="1434"/>
                </a:lnTo>
                <a:lnTo>
                  <a:pt x="3079" y="838"/>
                </a:lnTo>
                <a:lnTo>
                  <a:pt x="2690" y="441"/>
                </a:lnTo>
                <a:lnTo>
                  <a:pt x="3384" y="176"/>
                </a:lnTo>
                <a:lnTo>
                  <a:pt x="4799" y="0"/>
                </a:lnTo>
                <a:lnTo>
                  <a:pt x="4790" y="835"/>
                </a:lnTo>
                <a:lnTo>
                  <a:pt x="3832" y="2344"/>
                </a:lnTo>
                <a:lnTo>
                  <a:pt x="0" y="7059"/>
                </a:lnTo>
                <a:lnTo>
                  <a:pt x="638" y="7445"/>
                </a:lnTo>
                <a:lnTo>
                  <a:pt x="3887" y="7875"/>
                </a:lnTo>
                <a:lnTo>
                  <a:pt x="6521" y="8117"/>
                </a:lnTo>
                <a:lnTo>
                  <a:pt x="6890" y="9104"/>
                </a:lnTo>
                <a:lnTo>
                  <a:pt x="7137" y="10714"/>
                </a:lnTo>
                <a:lnTo>
                  <a:pt x="7532" y="15591"/>
                </a:lnTo>
                <a:lnTo>
                  <a:pt x="8517" y="15991"/>
                </a:lnTo>
                <a:lnTo>
                  <a:pt x="12151" y="16436"/>
                </a:lnTo>
                <a:lnTo>
                  <a:pt x="15407" y="16555"/>
                </a:lnTo>
                <a:lnTo>
                  <a:pt x="31779" y="16745"/>
                </a:lnTo>
                <a:lnTo>
                  <a:pt x="35159" y="16760"/>
                </a:lnTo>
                <a:lnTo>
                  <a:pt x="38365" y="17723"/>
                </a:lnTo>
                <a:lnTo>
                  <a:pt x="41455" y="19318"/>
                </a:lnTo>
                <a:lnTo>
                  <a:pt x="44467" y="21333"/>
                </a:lnTo>
                <a:lnTo>
                  <a:pt x="47428" y="22677"/>
                </a:lnTo>
                <a:lnTo>
                  <a:pt x="50354" y="23573"/>
                </a:lnTo>
                <a:lnTo>
                  <a:pt x="53258" y="24170"/>
                </a:lnTo>
                <a:lnTo>
                  <a:pt x="57098" y="24568"/>
                </a:lnTo>
                <a:lnTo>
                  <a:pt x="61564" y="24833"/>
                </a:lnTo>
                <a:lnTo>
                  <a:pt x="70653" y="25128"/>
                </a:lnTo>
                <a:lnTo>
                  <a:pt x="84249" y="25318"/>
                </a:lnTo>
                <a:lnTo>
                  <a:pt x="100202" y="25361"/>
                </a:lnTo>
                <a:lnTo>
                  <a:pt x="100777" y="26315"/>
                </a:lnTo>
                <a:lnTo>
                  <a:pt x="101160" y="27903"/>
                </a:lnTo>
                <a:lnTo>
                  <a:pt x="101416" y="29914"/>
                </a:lnTo>
                <a:lnTo>
                  <a:pt x="102539" y="31255"/>
                </a:lnTo>
                <a:lnTo>
                  <a:pt x="104240" y="32149"/>
                </a:lnTo>
                <a:lnTo>
                  <a:pt x="109263" y="33583"/>
                </a:lnTo>
                <a:lnTo>
                  <a:pt x="111580" y="33701"/>
                </a:lnTo>
                <a:lnTo>
                  <a:pt x="127644" y="3393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774"/>
          <p:cNvSpPr/>
          <p:nvPr/>
        </p:nvSpPr>
        <p:spPr>
          <a:xfrm>
            <a:off x="1768792" y="2177418"/>
            <a:ext cx="295804" cy="197130"/>
          </a:xfrm>
          <a:custGeom>
            <a:avLst/>
            <a:gdLst/>
            <a:ahLst/>
            <a:cxnLst/>
            <a:rect l="0" t="0" r="0" b="0"/>
            <a:pathLst>
              <a:path w="295804" h="197130">
                <a:moveTo>
                  <a:pt x="0" y="42859"/>
                </a:moveTo>
                <a:lnTo>
                  <a:pt x="4551" y="42859"/>
                </a:lnTo>
                <a:lnTo>
                  <a:pt x="6844" y="41907"/>
                </a:lnTo>
                <a:lnTo>
                  <a:pt x="14828" y="36074"/>
                </a:lnTo>
                <a:lnTo>
                  <a:pt x="21238" y="30089"/>
                </a:lnTo>
                <a:lnTo>
                  <a:pt x="23684" y="28631"/>
                </a:lnTo>
                <a:lnTo>
                  <a:pt x="32629" y="25626"/>
                </a:lnTo>
                <a:lnTo>
                  <a:pt x="41807" y="21547"/>
                </a:lnTo>
                <a:lnTo>
                  <a:pt x="49696" y="19100"/>
                </a:lnTo>
                <a:lnTo>
                  <a:pt x="57330" y="17059"/>
                </a:lnTo>
                <a:lnTo>
                  <a:pt x="62032" y="15182"/>
                </a:lnTo>
                <a:lnTo>
                  <a:pt x="67072" y="12978"/>
                </a:lnTo>
                <a:lnTo>
                  <a:pt x="72337" y="11508"/>
                </a:lnTo>
                <a:lnTo>
                  <a:pt x="77752" y="10528"/>
                </a:lnTo>
                <a:lnTo>
                  <a:pt x="83267" y="9875"/>
                </a:lnTo>
                <a:lnTo>
                  <a:pt x="88849" y="8487"/>
                </a:lnTo>
                <a:lnTo>
                  <a:pt x="94475" y="6610"/>
                </a:lnTo>
                <a:lnTo>
                  <a:pt x="100131" y="4405"/>
                </a:lnTo>
                <a:lnTo>
                  <a:pt x="105806" y="2936"/>
                </a:lnTo>
                <a:lnTo>
                  <a:pt x="111495" y="1956"/>
                </a:lnTo>
                <a:lnTo>
                  <a:pt x="117193" y="1303"/>
                </a:lnTo>
                <a:lnTo>
                  <a:pt x="122896" y="868"/>
                </a:lnTo>
                <a:lnTo>
                  <a:pt x="128603" y="577"/>
                </a:lnTo>
                <a:lnTo>
                  <a:pt x="143197" y="169"/>
                </a:lnTo>
                <a:lnTo>
                  <a:pt x="166530" y="19"/>
                </a:lnTo>
                <a:lnTo>
                  <a:pt x="185313" y="0"/>
                </a:lnTo>
                <a:lnTo>
                  <a:pt x="187360" y="951"/>
                </a:lnTo>
                <a:lnTo>
                  <a:pt x="192173" y="4548"/>
                </a:lnTo>
                <a:lnTo>
                  <a:pt x="193838" y="6841"/>
                </a:lnTo>
                <a:lnTo>
                  <a:pt x="195688" y="11928"/>
                </a:lnTo>
                <a:lnTo>
                  <a:pt x="196510" y="17365"/>
                </a:lnTo>
                <a:lnTo>
                  <a:pt x="196729" y="20148"/>
                </a:lnTo>
                <a:lnTo>
                  <a:pt x="195923" y="22956"/>
                </a:lnTo>
                <a:lnTo>
                  <a:pt x="192487" y="28616"/>
                </a:lnTo>
                <a:lnTo>
                  <a:pt x="190237" y="30506"/>
                </a:lnTo>
                <a:lnTo>
                  <a:pt x="187785" y="31766"/>
                </a:lnTo>
                <a:lnTo>
                  <a:pt x="185197" y="32606"/>
                </a:lnTo>
                <a:lnTo>
                  <a:pt x="177242" y="38620"/>
                </a:lnTo>
                <a:lnTo>
                  <a:pt x="172454" y="42890"/>
                </a:lnTo>
                <a:lnTo>
                  <a:pt x="164594" y="47636"/>
                </a:lnTo>
                <a:lnTo>
                  <a:pt x="161164" y="48901"/>
                </a:lnTo>
                <a:lnTo>
                  <a:pt x="154814" y="52847"/>
                </a:lnTo>
                <a:lnTo>
                  <a:pt x="148816" y="57776"/>
                </a:lnTo>
                <a:lnTo>
                  <a:pt x="142975" y="63141"/>
                </a:lnTo>
                <a:lnTo>
                  <a:pt x="138883" y="66966"/>
                </a:lnTo>
                <a:lnTo>
                  <a:pt x="137356" y="67503"/>
                </a:lnTo>
                <a:lnTo>
                  <a:pt x="133120" y="68099"/>
                </a:lnTo>
                <a:lnTo>
                  <a:pt x="131609" y="69211"/>
                </a:lnTo>
                <a:lnTo>
                  <a:pt x="130602" y="70904"/>
                </a:lnTo>
                <a:lnTo>
                  <a:pt x="128622" y="77041"/>
                </a:lnTo>
                <a:lnTo>
                  <a:pt x="137699" y="77117"/>
                </a:lnTo>
                <a:lnTo>
                  <a:pt x="140377" y="76175"/>
                </a:lnTo>
                <a:lnTo>
                  <a:pt x="142162" y="74595"/>
                </a:lnTo>
                <a:lnTo>
                  <a:pt x="143352" y="72589"/>
                </a:lnTo>
                <a:lnTo>
                  <a:pt x="146051" y="71251"/>
                </a:lnTo>
                <a:lnTo>
                  <a:pt x="154129" y="69765"/>
                </a:lnTo>
                <a:lnTo>
                  <a:pt x="159903" y="69369"/>
                </a:lnTo>
                <a:lnTo>
                  <a:pt x="166609" y="69105"/>
                </a:lnTo>
                <a:lnTo>
                  <a:pt x="173938" y="68929"/>
                </a:lnTo>
                <a:lnTo>
                  <a:pt x="180728" y="69764"/>
                </a:lnTo>
                <a:lnTo>
                  <a:pt x="187161" y="71273"/>
                </a:lnTo>
                <a:lnTo>
                  <a:pt x="193354" y="73232"/>
                </a:lnTo>
                <a:lnTo>
                  <a:pt x="200340" y="74538"/>
                </a:lnTo>
                <a:lnTo>
                  <a:pt x="207855" y="75408"/>
                </a:lnTo>
                <a:lnTo>
                  <a:pt x="215723" y="75988"/>
                </a:lnTo>
                <a:lnTo>
                  <a:pt x="222872" y="77328"/>
                </a:lnTo>
                <a:lnTo>
                  <a:pt x="229544" y="79173"/>
                </a:lnTo>
                <a:lnTo>
                  <a:pt x="235897" y="81356"/>
                </a:lnTo>
                <a:lnTo>
                  <a:pt x="242037" y="83764"/>
                </a:lnTo>
                <a:lnTo>
                  <a:pt x="248036" y="86321"/>
                </a:lnTo>
                <a:lnTo>
                  <a:pt x="253940" y="88979"/>
                </a:lnTo>
                <a:lnTo>
                  <a:pt x="263039" y="94472"/>
                </a:lnTo>
                <a:lnTo>
                  <a:pt x="266800" y="97270"/>
                </a:lnTo>
                <a:lnTo>
                  <a:pt x="271211" y="99135"/>
                </a:lnTo>
                <a:lnTo>
                  <a:pt x="276057" y="100379"/>
                </a:lnTo>
                <a:lnTo>
                  <a:pt x="281193" y="101209"/>
                </a:lnTo>
                <a:lnTo>
                  <a:pt x="284617" y="103666"/>
                </a:lnTo>
                <a:lnTo>
                  <a:pt x="286900" y="107209"/>
                </a:lnTo>
                <a:lnTo>
                  <a:pt x="288422" y="111477"/>
                </a:lnTo>
                <a:lnTo>
                  <a:pt x="290389" y="115274"/>
                </a:lnTo>
                <a:lnTo>
                  <a:pt x="292652" y="118758"/>
                </a:lnTo>
                <a:lnTo>
                  <a:pt x="295114" y="122034"/>
                </a:lnTo>
                <a:lnTo>
                  <a:pt x="295803" y="125169"/>
                </a:lnTo>
                <a:lnTo>
                  <a:pt x="295309" y="128213"/>
                </a:lnTo>
                <a:lnTo>
                  <a:pt x="292221" y="134134"/>
                </a:lnTo>
                <a:lnTo>
                  <a:pt x="287674" y="139941"/>
                </a:lnTo>
                <a:lnTo>
                  <a:pt x="285127" y="143775"/>
                </a:lnTo>
                <a:lnTo>
                  <a:pt x="282477" y="148237"/>
                </a:lnTo>
                <a:lnTo>
                  <a:pt x="279758" y="153116"/>
                </a:lnTo>
                <a:lnTo>
                  <a:pt x="276993" y="157321"/>
                </a:lnTo>
                <a:lnTo>
                  <a:pt x="274197" y="161077"/>
                </a:lnTo>
                <a:lnTo>
                  <a:pt x="271380" y="164534"/>
                </a:lnTo>
                <a:lnTo>
                  <a:pt x="268550" y="167790"/>
                </a:lnTo>
                <a:lnTo>
                  <a:pt x="262865" y="173949"/>
                </a:lnTo>
                <a:lnTo>
                  <a:pt x="254310" y="182772"/>
                </a:lnTo>
                <a:lnTo>
                  <a:pt x="250503" y="184712"/>
                </a:lnTo>
                <a:lnTo>
                  <a:pt x="246059" y="186005"/>
                </a:lnTo>
                <a:lnTo>
                  <a:pt x="241192" y="186867"/>
                </a:lnTo>
                <a:lnTo>
                  <a:pt x="236042" y="188394"/>
                </a:lnTo>
                <a:lnTo>
                  <a:pt x="230704" y="190365"/>
                </a:lnTo>
                <a:lnTo>
                  <a:pt x="225240" y="192631"/>
                </a:lnTo>
                <a:lnTo>
                  <a:pt x="216629" y="195150"/>
                </a:lnTo>
                <a:lnTo>
                  <a:pt x="209627" y="196269"/>
                </a:lnTo>
                <a:lnTo>
                  <a:pt x="203340" y="196766"/>
                </a:lnTo>
                <a:lnTo>
                  <a:pt x="194446" y="197046"/>
                </a:lnTo>
                <a:lnTo>
                  <a:pt x="181227" y="197129"/>
                </a:lnTo>
                <a:lnTo>
                  <a:pt x="177015" y="196188"/>
                </a:lnTo>
                <a:lnTo>
                  <a:pt x="169796" y="192603"/>
                </a:lnTo>
                <a:lnTo>
                  <a:pt x="164927" y="189780"/>
                </a:lnTo>
                <a:lnTo>
                  <a:pt x="158709" y="189120"/>
                </a:lnTo>
                <a:lnTo>
                  <a:pt x="154383" y="188944"/>
                </a:lnTo>
                <a:lnTo>
                  <a:pt x="151500" y="187874"/>
                </a:lnTo>
                <a:lnTo>
                  <a:pt x="149577" y="186208"/>
                </a:lnTo>
                <a:lnTo>
                  <a:pt x="145733" y="18001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775"/>
          <p:cNvSpPr/>
          <p:nvPr/>
        </p:nvSpPr>
        <p:spPr>
          <a:xfrm>
            <a:off x="1074533" y="2271712"/>
            <a:ext cx="179910" cy="33938"/>
          </a:xfrm>
          <a:custGeom>
            <a:avLst/>
            <a:gdLst/>
            <a:ahLst/>
            <a:cxnLst/>
            <a:rect l="0" t="0" r="0" b="0"/>
            <a:pathLst>
              <a:path w="179910" h="33938">
                <a:moveTo>
                  <a:pt x="17031" y="25718"/>
                </a:moveTo>
                <a:lnTo>
                  <a:pt x="0" y="25718"/>
                </a:lnTo>
                <a:lnTo>
                  <a:pt x="15736" y="25718"/>
                </a:lnTo>
                <a:lnTo>
                  <a:pt x="16168" y="26670"/>
                </a:lnTo>
                <a:lnTo>
                  <a:pt x="16456" y="28258"/>
                </a:lnTo>
                <a:lnTo>
                  <a:pt x="16648" y="30269"/>
                </a:lnTo>
                <a:lnTo>
                  <a:pt x="17728" y="31609"/>
                </a:lnTo>
                <a:lnTo>
                  <a:pt x="19401" y="32503"/>
                </a:lnTo>
                <a:lnTo>
                  <a:pt x="24378" y="33937"/>
                </a:lnTo>
                <a:lnTo>
                  <a:pt x="25740" y="33102"/>
                </a:lnTo>
                <a:lnTo>
                  <a:pt x="27599" y="31593"/>
                </a:lnTo>
                <a:lnTo>
                  <a:pt x="29792" y="29635"/>
                </a:lnTo>
                <a:lnTo>
                  <a:pt x="33158" y="28329"/>
                </a:lnTo>
                <a:lnTo>
                  <a:pt x="37308" y="27459"/>
                </a:lnTo>
                <a:lnTo>
                  <a:pt x="41979" y="26878"/>
                </a:lnTo>
                <a:lnTo>
                  <a:pt x="46046" y="26491"/>
                </a:lnTo>
                <a:lnTo>
                  <a:pt x="49709" y="26233"/>
                </a:lnTo>
                <a:lnTo>
                  <a:pt x="53104" y="26061"/>
                </a:lnTo>
                <a:lnTo>
                  <a:pt x="59416" y="25870"/>
                </a:lnTo>
                <a:lnTo>
                  <a:pt x="74119" y="25738"/>
                </a:lnTo>
                <a:lnTo>
                  <a:pt x="79869" y="25727"/>
                </a:lnTo>
                <a:lnTo>
                  <a:pt x="83688" y="24771"/>
                </a:lnTo>
                <a:lnTo>
                  <a:pt x="88139" y="23182"/>
                </a:lnTo>
                <a:lnTo>
                  <a:pt x="93012" y="21169"/>
                </a:lnTo>
                <a:lnTo>
                  <a:pt x="97212" y="19828"/>
                </a:lnTo>
                <a:lnTo>
                  <a:pt x="100965" y="18934"/>
                </a:lnTo>
                <a:lnTo>
                  <a:pt x="104420" y="18337"/>
                </a:lnTo>
                <a:lnTo>
                  <a:pt x="107675" y="16988"/>
                </a:lnTo>
                <a:lnTo>
                  <a:pt x="110798" y="15135"/>
                </a:lnTo>
                <a:lnTo>
                  <a:pt x="113833" y="12948"/>
                </a:lnTo>
                <a:lnTo>
                  <a:pt x="117761" y="11489"/>
                </a:lnTo>
                <a:lnTo>
                  <a:pt x="122284" y="10517"/>
                </a:lnTo>
                <a:lnTo>
                  <a:pt x="127205" y="9869"/>
                </a:lnTo>
                <a:lnTo>
                  <a:pt x="131438" y="9437"/>
                </a:lnTo>
                <a:lnTo>
                  <a:pt x="135213" y="9149"/>
                </a:lnTo>
                <a:lnTo>
                  <a:pt x="138681" y="8957"/>
                </a:lnTo>
                <a:lnTo>
                  <a:pt x="145076" y="8743"/>
                </a:lnTo>
                <a:lnTo>
                  <a:pt x="148114" y="8686"/>
                </a:lnTo>
                <a:lnTo>
                  <a:pt x="151092" y="7696"/>
                </a:lnTo>
                <a:lnTo>
                  <a:pt x="154030" y="6083"/>
                </a:lnTo>
                <a:lnTo>
                  <a:pt x="161039" y="1202"/>
                </a:lnTo>
                <a:lnTo>
                  <a:pt x="164537" y="534"/>
                </a:lnTo>
                <a:lnTo>
                  <a:pt x="169267" y="238"/>
                </a:lnTo>
                <a:lnTo>
                  <a:pt x="179909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776"/>
          <p:cNvSpPr/>
          <p:nvPr/>
        </p:nvSpPr>
        <p:spPr>
          <a:xfrm>
            <a:off x="1288732" y="2194560"/>
            <a:ext cx="179864" cy="214269"/>
          </a:xfrm>
          <a:custGeom>
            <a:avLst/>
            <a:gdLst/>
            <a:ahLst/>
            <a:cxnLst/>
            <a:rect l="0" t="0" r="0" b="0"/>
            <a:pathLst>
              <a:path w="179864" h="214269">
                <a:moveTo>
                  <a:pt x="0" y="17145"/>
                </a:moveTo>
                <a:lnTo>
                  <a:pt x="0" y="12594"/>
                </a:lnTo>
                <a:lnTo>
                  <a:pt x="952" y="11253"/>
                </a:lnTo>
                <a:lnTo>
                  <a:pt x="2540" y="10359"/>
                </a:lnTo>
                <a:lnTo>
                  <a:pt x="7381" y="8925"/>
                </a:lnTo>
                <a:lnTo>
                  <a:pt x="7778" y="7855"/>
                </a:lnTo>
                <a:lnTo>
                  <a:pt x="8220" y="4126"/>
                </a:lnTo>
                <a:lnTo>
                  <a:pt x="9290" y="2750"/>
                </a:lnTo>
                <a:lnTo>
                  <a:pt x="10955" y="1834"/>
                </a:lnTo>
                <a:lnTo>
                  <a:pt x="15347" y="815"/>
                </a:lnTo>
                <a:lnTo>
                  <a:pt x="20473" y="362"/>
                </a:lnTo>
                <a:lnTo>
                  <a:pt x="24126" y="241"/>
                </a:lnTo>
                <a:lnTo>
                  <a:pt x="44570" y="32"/>
                </a:lnTo>
                <a:lnTo>
                  <a:pt x="71407" y="0"/>
                </a:lnTo>
                <a:lnTo>
                  <a:pt x="73322" y="953"/>
                </a:lnTo>
                <a:lnTo>
                  <a:pt x="74599" y="2540"/>
                </a:lnTo>
                <a:lnTo>
                  <a:pt x="75450" y="4551"/>
                </a:lnTo>
                <a:lnTo>
                  <a:pt x="76970" y="5891"/>
                </a:lnTo>
                <a:lnTo>
                  <a:pt x="78936" y="6785"/>
                </a:lnTo>
                <a:lnTo>
                  <a:pt x="81199" y="7380"/>
                </a:lnTo>
                <a:lnTo>
                  <a:pt x="82708" y="8730"/>
                </a:lnTo>
                <a:lnTo>
                  <a:pt x="83713" y="10583"/>
                </a:lnTo>
                <a:lnTo>
                  <a:pt x="84831" y="15181"/>
                </a:lnTo>
                <a:lnTo>
                  <a:pt x="85328" y="20399"/>
                </a:lnTo>
                <a:lnTo>
                  <a:pt x="85548" y="25894"/>
                </a:lnTo>
                <a:lnTo>
                  <a:pt x="85607" y="28692"/>
                </a:lnTo>
                <a:lnTo>
                  <a:pt x="84694" y="30558"/>
                </a:lnTo>
                <a:lnTo>
                  <a:pt x="83133" y="31802"/>
                </a:lnTo>
                <a:lnTo>
                  <a:pt x="81139" y="32631"/>
                </a:lnTo>
                <a:lnTo>
                  <a:pt x="79810" y="34136"/>
                </a:lnTo>
                <a:lnTo>
                  <a:pt x="78924" y="36092"/>
                </a:lnTo>
                <a:lnTo>
                  <a:pt x="78334" y="38349"/>
                </a:lnTo>
                <a:lnTo>
                  <a:pt x="75137" y="43396"/>
                </a:lnTo>
                <a:lnTo>
                  <a:pt x="70542" y="49767"/>
                </a:lnTo>
                <a:lnTo>
                  <a:pt x="67983" y="54133"/>
                </a:lnTo>
                <a:lnTo>
                  <a:pt x="65324" y="58948"/>
                </a:lnTo>
                <a:lnTo>
                  <a:pt x="61647" y="63111"/>
                </a:lnTo>
                <a:lnTo>
                  <a:pt x="57291" y="66839"/>
                </a:lnTo>
                <a:lnTo>
                  <a:pt x="52481" y="70277"/>
                </a:lnTo>
                <a:lnTo>
                  <a:pt x="48323" y="73521"/>
                </a:lnTo>
                <a:lnTo>
                  <a:pt x="44597" y="76636"/>
                </a:lnTo>
                <a:lnTo>
                  <a:pt x="41162" y="79666"/>
                </a:lnTo>
                <a:lnTo>
                  <a:pt x="37918" y="81685"/>
                </a:lnTo>
                <a:lnTo>
                  <a:pt x="34804" y="83032"/>
                </a:lnTo>
                <a:lnTo>
                  <a:pt x="31775" y="83929"/>
                </a:lnTo>
                <a:lnTo>
                  <a:pt x="28803" y="85480"/>
                </a:lnTo>
                <a:lnTo>
                  <a:pt x="25870" y="87467"/>
                </a:lnTo>
                <a:lnTo>
                  <a:pt x="18868" y="92948"/>
                </a:lnTo>
                <a:lnTo>
                  <a:pt x="15371" y="96237"/>
                </a:lnTo>
                <a:lnTo>
                  <a:pt x="9915" y="101560"/>
                </a:lnTo>
                <a:lnTo>
                  <a:pt x="10420" y="101996"/>
                </a:lnTo>
                <a:lnTo>
                  <a:pt x="15534" y="102697"/>
                </a:lnTo>
                <a:lnTo>
                  <a:pt x="16071" y="102755"/>
                </a:lnTo>
                <a:lnTo>
                  <a:pt x="21378" y="98285"/>
                </a:lnTo>
                <a:lnTo>
                  <a:pt x="23777" y="96956"/>
                </a:lnTo>
                <a:lnTo>
                  <a:pt x="28983" y="95478"/>
                </a:lnTo>
                <a:lnTo>
                  <a:pt x="34471" y="94822"/>
                </a:lnTo>
                <a:lnTo>
                  <a:pt x="37268" y="94647"/>
                </a:lnTo>
                <a:lnTo>
                  <a:pt x="41038" y="93578"/>
                </a:lnTo>
                <a:lnTo>
                  <a:pt x="45456" y="91913"/>
                </a:lnTo>
                <a:lnTo>
                  <a:pt x="50307" y="89850"/>
                </a:lnTo>
                <a:lnTo>
                  <a:pt x="56398" y="88475"/>
                </a:lnTo>
                <a:lnTo>
                  <a:pt x="63316" y="87558"/>
                </a:lnTo>
                <a:lnTo>
                  <a:pt x="76718" y="86539"/>
                </a:lnTo>
                <a:lnTo>
                  <a:pt x="85849" y="86087"/>
                </a:lnTo>
                <a:lnTo>
                  <a:pt x="95623" y="85885"/>
                </a:lnTo>
                <a:lnTo>
                  <a:pt x="121970" y="85757"/>
                </a:lnTo>
                <a:lnTo>
                  <a:pt x="127986" y="86698"/>
                </a:lnTo>
                <a:lnTo>
                  <a:pt x="132949" y="88279"/>
                </a:lnTo>
                <a:lnTo>
                  <a:pt x="137210" y="90285"/>
                </a:lnTo>
                <a:lnTo>
                  <a:pt x="141956" y="91622"/>
                </a:lnTo>
                <a:lnTo>
                  <a:pt x="147025" y="92514"/>
                </a:lnTo>
                <a:lnTo>
                  <a:pt x="152309" y="93108"/>
                </a:lnTo>
                <a:lnTo>
                  <a:pt x="156784" y="94457"/>
                </a:lnTo>
                <a:lnTo>
                  <a:pt x="160720" y="96309"/>
                </a:lnTo>
                <a:lnTo>
                  <a:pt x="164297" y="98496"/>
                </a:lnTo>
                <a:lnTo>
                  <a:pt x="167634" y="100906"/>
                </a:lnTo>
                <a:lnTo>
                  <a:pt x="170811" y="103466"/>
                </a:lnTo>
                <a:lnTo>
                  <a:pt x="173881" y="106124"/>
                </a:lnTo>
                <a:lnTo>
                  <a:pt x="175928" y="109802"/>
                </a:lnTo>
                <a:lnTo>
                  <a:pt x="177293" y="114159"/>
                </a:lnTo>
                <a:lnTo>
                  <a:pt x="178203" y="118968"/>
                </a:lnTo>
                <a:lnTo>
                  <a:pt x="178809" y="123127"/>
                </a:lnTo>
                <a:lnTo>
                  <a:pt x="179214" y="126852"/>
                </a:lnTo>
                <a:lnTo>
                  <a:pt x="179483" y="130288"/>
                </a:lnTo>
                <a:lnTo>
                  <a:pt x="179663" y="134484"/>
                </a:lnTo>
                <a:lnTo>
                  <a:pt x="179863" y="144225"/>
                </a:lnTo>
                <a:lnTo>
                  <a:pt x="178011" y="148538"/>
                </a:lnTo>
                <a:lnTo>
                  <a:pt x="174872" y="152365"/>
                </a:lnTo>
                <a:lnTo>
                  <a:pt x="170874" y="155869"/>
                </a:lnTo>
                <a:lnTo>
                  <a:pt x="166303" y="160110"/>
                </a:lnTo>
                <a:lnTo>
                  <a:pt x="156145" y="169902"/>
                </a:lnTo>
                <a:lnTo>
                  <a:pt x="150769" y="174228"/>
                </a:lnTo>
                <a:lnTo>
                  <a:pt x="145280" y="178064"/>
                </a:lnTo>
                <a:lnTo>
                  <a:pt x="139716" y="181575"/>
                </a:lnTo>
                <a:lnTo>
                  <a:pt x="134101" y="184867"/>
                </a:lnTo>
                <a:lnTo>
                  <a:pt x="128453" y="188015"/>
                </a:lnTo>
                <a:lnTo>
                  <a:pt x="117098" y="194052"/>
                </a:lnTo>
                <a:lnTo>
                  <a:pt x="105701" y="199910"/>
                </a:lnTo>
                <a:lnTo>
                  <a:pt x="100947" y="202806"/>
                </a:lnTo>
                <a:lnTo>
                  <a:pt x="96826" y="205689"/>
                </a:lnTo>
                <a:lnTo>
                  <a:pt x="93125" y="208563"/>
                </a:lnTo>
                <a:lnTo>
                  <a:pt x="88754" y="210480"/>
                </a:lnTo>
                <a:lnTo>
                  <a:pt x="83934" y="211757"/>
                </a:lnTo>
                <a:lnTo>
                  <a:pt x="78816" y="212609"/>
                </a:lnTo>
                <a:lnTo>
                  <a:pt x="74452" y="213177"/>
                </a:lnTo>
                <a:lnTo>
                  <a:pt x="70589" y="213555"/>
                </a:lnTo>
                <a:lnTo>
                  <a:pt x="67062" y="213807"/>
                </a:lnTo>
                <a:lnTo>
                  <a:pt x="62806" y="213976"/>
                </a:lnTo>
                <a:lnTo>
                  <a:pt x="48666" y="214212"/>
                </a:lnTo>
                <a:lnTo>
                  <a:pt x="41314" y="214268"/>
                </a:lnTo>
                <a:lnTo>
                  <a:pt x="38973" y="213330"/>
                </a:lnTo>
                <a:lnTo>
                  <a:pt x="37412" y="211753"/>
                </a:lnTo>
                <a:lnTo>
                  <a:pt x="36371" y="209748"/>
                </a:lnTo>
                <a:lnTo>
                  <a:pt x="34725" y="208412"/>
                </a:lnTo>
                <a:lnTo>
                  <a:pt x="32675" y="207521"/>
                </a:lnTo>
                <a:lnTo>
                  <a:pt x="30356" y="206927"/>
                </a:lnTo>
                <a:lnTo>
                  <a:pt x="25239" y="203727"/>
                </a:lnTo>
                <a:lnTo>
                  <a:pt x="18744" y="198463"/>
                </a:lnTo>
                <a:lnTo>
                  <a:pt x="15315" y="197743"/>
                </a:lnTo>
                <a:lnTo>
                  <a:pt x="9905" y="197281"/>
                </a:lnTo>
                <a:lnTo>
                  <a:pt x="11704" y="197218"/>
                </a:lnTo>
                <a:lnTo>
                  <a:pt x="17145" y="19716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777"/>
          <p:cNvSpPr/>
          <p:nvPr/>
        </p:nvSpPr>
        <p:spPr>
          <a:xfrm>
            <a:off x="628650" y="2606039"/>
            <a:ext cx="8573" cy="4963"/>
          </a:xfrm>
          <a:custGeom>
            <a:avLst/>
            <a:gdLst/>
            <a:ahLst/>
            <a:cxnLst/>
            <a:rect l="0" t="0" r="0" b="0"/>
            <a:pathLst>
              <a:path w="8573" h="4963">
                <a:moveTo>
                  <a:pt x="8572" y="0"/>
                </a:moveTo>
                <a:lnTo>
                  <a:pt x="0" y="0"/>
                </a:lnTo>
                <a:lnTo>
                  <a:pt x="4961" y="496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778"/>
          <p:cNvSpPr/>
          <p:nvPr/>
        </p:nvSpPr>
        <p:spPr>
          <a:xfrm>
            <a:off x="757237" y="2700337"/>
            <a:ext cx="8573" cy="8574"/>
          </a:xfrm>
          <a:custGeom>
            <a:avLst/>
            <a:gdLst/>
            <a:ahLst/>
            <a:cxnLst/>
            <a:rect l="0" t="0" r="0" b="0"/>
            <a:pathLst>
              <a:path w="8573" h="8574">
                <a:moveTo>
                  <a:pt x="0" y="0"/>
                </a:moveTo>
                <a:lnTo>
                  <a:pt x="8572" y="857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779"/>
          <p:cNvSpPr/>
          <p:nvPr/>
        </p:nvSpPr>
        <p:spPr>
          <a:xfrm>
            <a:off x="577255" y="2555914"/>
            <a:ext cx="299998" cy="375882"/>
          </a:xfrm>
          <a:custGeom>
            <a:avLst/>
            <a:gdLst/>
            <a:ahLst/>
            <a:cxnLst/>
            <a:rect l="0" t="0" r="0" b="0"/>
            <a:pathLst>
              <a:path w="299998" h="375882">
                <a:moveTo>
                  <a:pt x="77112" y="92988"/>
                </a:moveTo>
                <a:lnTo>
                  <a:pt x="68892" y="84769"/>
                </a:lnTo>
                <a:lnTo>
                  <a:pt x="59830" y="84436"/>
                </a:lnTo>
                <a:lnTo>
                  <a:pt x="52693" y="84418"/>
                </a:lnTo>
                <a:lnTo>
                  <a:pt x="52260" y="83465"/>
                </a:lnTo>
                <a:lnTo>
                  <a:pt x="51428" y="76196"/>
                </a:lnTo>
                <a:lnTo>
                  <a:pt x="51395" y="55701"/>
                </a:lnTo>
                <a:lnTo>
                  <a:pt x="52347" y="52890"/>
                </a:lnTo>
                <a:lnTo>
                  <a:pt x="55946" y="47227"/>
                </a:lnTo>
                <a:lnTo>
                  <a:pt x="63326" y="38683"/>
                </a:lnTo>
                <a:lnTo>
                  <a:pt x="71546" y="30120"/>
                </a:lnTo>
                <a:lnTo>
                  <a:pt x="79718" y="24406"/>
                </a:lnTo>
                <a:lnTo>
                  <a:pt x="88748" y="19645"/>
                </a:lnTo>
                <a:lnTo>
                  <a:pt x="95936" y="17529"/>
                </a:lnTo>
                <a:lnTo>
                  <a:pt x="104846" y="14048"/>
                </a:lnTo>
                <a:lnTo>
                  <a:pt x="114203" y="10279"/>
                </a:lnTo>
                <a:lnTo>
                  <a:pt x="121537" y="8603"/>
                </a:lnTo>
                <a:lnTo>
                  <a:pt x="130511" y="5319"/>
                </a:lnTo>
                <a:lnTo>
                  <a:pt x="135572" y="3109"/>
                </a:lnTo>
                <a:lnTo>
                  <a:pt x="143734" y="654"/>
                </a:lnTo>
                <a:lnTo>
                  <a:pt x="147244" y="0"/>
                </a:lnTo>
                <a:lnTo>
                  <a:pt x="156224" y="1812"/>
                </a:lnTo>
                <a:lnTo>
                  <a:pt x="161286" y="3629"/>
                </a:lnTo>
                <a:lnTo>
                  <a:pt x="169450" y="5648"/>
                </a:lnTo>
                <a:lnTo>
                  <a:pt x="172961" y="6186"/>
                </a:lnTo>
                <a:lnTo>
                  <a:pt x="179401" y="9324"/>
                </a:lnTo>
                <a:lnTo>
                  <a:pt x="188382" y="16446"/>
                </a:lnTo>
                <a:lnTo>
                  <a:pt x="197076" y="24589"/>
                </a:lnTo>
                <a:lnTo>
                  <a:pt x="199951" y="27386"/>
                </a:lnTo>
                <a:lnTo>
                  <a:pt x="205684" y="35574"/>
                </a:lnTo>
                <a:lnTo>
                  <a:pt x="211408" y="45563"/>
                </a:lnTo>
                <a:lnTo>
                  <a:pt x="217126" y="56353"/>
                </a:lnTo>
                <a:lnTo>
                  <a:pt x="220303" y="67498"/>
                </a:lnTo>
                <a:lnTo>
                  <a:pt x="221715" y="78802"/>
                </a:lnTo>
                <a:lnTo>
                  <a:pt x="222342" y="90176"/>
                </a:lnTo>
                <a:lnTo>
                  <a:pt x="222621" y="101581"/>
                </a:lnTo>
                <a:lnTo>
                  <a:pt x="222800" y="128975"/>
                </a:lnTo>
                <a:lnTo>
                  <a:pt x="221863" y="136030"/>
                </a:lnTo>
                <a:lnTo>
                  <a:pt x="220285" y="142637"/>
                </a:lnTo>
                <a:lnTo>
                  <a:pt x="218280" y="148948"/>
                </a:lnTo>
                <a:lnTo>
                  <a:pt x="216944" y="155059"/>
                </a:lnTo>
                <a:lnTo>
                  <a:pt x="216053" y="161039"/>
                </a:lnTo>
                <a:lnTo>
                  <a:pt x="215460" y="166930"/>
                </a:lnTo>
                <a:lnTo>
                  <a:pt x="213159" y="173715"/>
                </a:lnTo>
                <a:lnTo>
                  <a:pt x="209720" y="181096"/>
                </a:lnTo>
                <a:lnTo>
                  <a:pt x="205522" y="188875"/>
                </a:lnTo>
                <a:lnTo>
                  <a:pt x="201771" y="196917"/>
                </a:lnTo>
                <a:lnTo>
                  <a:pt x="198318" y="205137"/>
                </a:lnTo>
                <a:lnTo>
                  <a:pt x="195064" y="213474"/>
                </a:lnTo>
                <a:lnTo>
                  <a:pt x="191941" y="220937"/>
                </a:lnTo>
                <a:lnTo>
                  <a:pt x="188907" y="227817"/>
                </a:lnTo>
                <a:lnTo>
                  <a:pt x="185932" y="234309"/>
                </a:lnTo>
                <a:lnTo>
                  <a:pt x="182044" y="240542"/>
                </a:lnTo>
                <a:lnTo>
                  <a:pt x="177547" y="246602"/>
                </a:lnTo>
                <a:lnTo>
                  <a:pt x="172643" y="252548"/>
                </a:lnTo>
                <a:lnTo>
                  <a:pt x="168422" y="259369"/>
                </a:lnTo>
                <a:lnTo>
                  <a:pt x="164655" y="266773"/>
                </a:lnTo>
                <a:lnTo>
                  <a:pt x="161192" y="274567"/>
                </a:lnTo>
                <a:lnTo>
                  <a:pt x="156978" y="281669"/>
                </a:lnTo>
                <a:lnTo>
                  <a:pt x="152263" y="288307"/>
                </a:lnTo>
                <a:lnTo>
                  <a:pt x="147215" y="294638"/>
                </a:lnTo>
                <a:lnTo>
                  <a:pt x="141945" y="300764"/>
                </a:lnTo>
                <a:lnTo>
                  <a:pt x="136526" y="306753"/>
                </a:lnTo>
                <a:lnTo>
                  <a:pt x="125426" y="318487"/>
                </a:lnTo>
                <a:lnTo>
                  <a:pt x="114142" y="330052"/>
                </a:lnTo>
                <a:lnTo>
                  <a:pt x="105317" y="341542"/>
                </a:lnTo>
                <a:lnTo>
                  <a:pt x="101631" y="347274"/>
                </a:lnTo>
                <a:lnTo>
                  <a:pt x="92454" y="356181"/>
                </a:lnTo>
                <a:lnTo>
                  <a:pt x="87340" y="359890"/>
                </a:lnTo>
                <a:lnTo>
                  <a:pt x="79118" y="364011"/>
                </a:lnTo>
                <a:lnTo>
                  <a:pt x="71336" y="366795"/>
                </a:lnTo>
                <a:lnTo>
                  <a:pt x="66594" y="368871"/>
                </a:lnTo>
                <a:lnTo>
                  <a:pt x="61527" y="371208"/>
                </a:lnTo>
                <a:lnTo>
                  <a:pt x="53358" y="373804"/>
                </a:lnTo>
                <a:lnTo>
                  <a:pt x="45600" y="374958"/>
                </a:lnTo>
                <a:lnTo>
                  <a:pt x="40864" y="375265"/>
                </a:lnTo>
                <a:lnTo>
                  <a:pt x="35801" y="375470"/>
                </a:lnTo>
                <a:lnTo>
                  <a:pt x="31474" y="374655"/>
                </a:lnTo>
                <a:lnTo>
                  <a:pt x="24126" y="371208"/>
                </a:lnTo>
                <a:lnTo>
                  <a:pt x="19185" y="368464"/>
                </a:lnTo>
                <a:lnTo>
                  <a:pt x="18491" y="367126"/>
                </a:lnTo>
                <a:lnTo>
                  <a:pt x="17721" y="363100"/>
                </a:lnTo>
                <a:lnTo>
                  <a:pt x="16563" y="361645"/>
                </a:lnTo>
                <a:lnTo>
                  <a:pt x="14838" y="360675"/>
                </a:lnTo>
                <a:lnTo>
                  <a:pt x="12736" y="360029"/>
                </a:lnTo>
                <a:lnTo>
                  <a:pt x="7860" y="356770"/>
                </a:lnTo>
                <a:lnTo>
                  <a:pt x="5227" y="354568"/>
                </a:lnTo>
                <a:lnTo>
                  <a:pt x="3471" y="352147"/>
                </a:lnTo>
                <a:lnTo>
                  <a:pt x="1520" y="346917"/>
                </a:lnTo>
                <a:lnTo>
                  <a:pt x="653" y="338878"/>
                </a:lnTo>
                <a:lnTo>
                  <a:pt x="268" y="329907"/>
                </a:lnTo>
                <a:lnTo>
                  <a:pt x="51" y="319502"/>
                </a:lnTo>
                <a:lnTo>
                  <a:pt x="0" y="313359"/>
                </a:lnTo>
                <a:lnTo>
                  <a:pt x="939" y="310387"/>
                </a:lnTo>
                <a:lnTo>
                  <a:pt x="11895" y="291350"/>
                </a:lnTo>
                <a:lnTo>
                  <a:pt x="20112" y="279926"/>
                </a:lnTo>
                <a:lnTo>
                  <a:pt x="28283" y="273544"/>
                </a:lnTo>
                <a:lnTo>
                  <a:pt x="33130" y="270509"/>
                </a:lnTo>
                <a:lnTo>
                  <a:pt x="38265" y="267533"/>
                </a:lnTo>
                <a:lnTo>
                  <a:pt x="49052" y="261686"/>
                </a:lnTo>
                <a:lnTo>
                  <a:pt x="65834" y="253039"/>
                </a:lnTo>
                <a:lnTo>
                  <a:pt x="74640" y="247307"/>
                </a:lnTo>
                <a:lnTo>
                  <a:pt x="82681" y="241584"/>
                </a:lnTo>
                <a:lnTo>
                  <a:pt x="87492" y="238725"/>
                </a:lnTo>
                <a:lnTo>
                  <a:pt x="92604" y="235866"/>
                </a:lnTo>
                <a:lnTo>
                  <a:pt x="97918" y="233960"/>
                </a:lnTo>
                <a:lnTo>
                  <a:pt x="103365" y="232689"/>
                </a:lnTo>
                <a:lnTo>
                  <a:pt x="108901" y="231842"/>
                </a:lnTo>
                <a:lnTo>
                  <a:pt x="114497" y="232230"/>
                </a:lnTo>
                <a:lnTo>
                  <a:pt x="120133" y="233441"/>
                </a:lnTo>
                <a:lnTo>
                  <a:pt x="125795" y="235201"/>
                </a:lnTo>
                <a:lnTo>
                  <a:pt x="131475" y="237327"/>
                </a:lnTo>
                <a:lnTo>
                  <a:pt x="137166" y="239696"/>
                </a:lnTo>
                <a:lnTo>
                  <a:pt x="142866" y="242228"/>
                </a:lnTo>
                <a:lnTo>
                  <a:pt x="148570" y="243917"/>
                </a:lnTo>
                <a:lnTo>
                  <a:pt x="154278" y="245042"/>
                </a:lnTo>
                <a:lnTo>
                  <a:pt x="159989" y="245792"/>
                </a:lnTo>
                <a:lnTo>
                  <a:pt x="168874" y="249166"/>
                </a:lnTo>
                <a:lnTo>
                  <a:pt x="172576" y="251399"/>
                </a:lnTo>
                <a:lnTo>
                  <a:pt x="179231" y="258961"/>
                </a:lnTo>
                <a:lnTo>
                  <a:pt x="182338" y="263644"/>
                </a:lnTo>
                <a:lnTo>
                  <a:pt x="187268" y="267719"/>
                </a:lnTo>
                <a:lnTo>
                  <a:pt x="193412" y="271388"/>
                </a:lnTo>
                <a:lnTo>
                  <a:pt x="200365" y="274786"/>
                </a:lnTo>
                <a:lnTo>
                  <a:pt x="205953" y="278004"/>
                </a:lnTo>
                <a:lnTo>
                  <a:pt x="214702" y="284120"/>
                </a:lnTo>
                <a:lnTo>
                  <a:pt x="221766" y="292553"/>
                </a:lnTo>
                <a:lnTo>
                  <a:pt x="227128" y="301699"/>
                </a:lnTo>
                <a:lnTo>
                  <a:pt x="231099" y="312202"/>
                </a:lnTo>
                <a:lnTo>
                  <a:pt x="237884" y="321347"/>
                </a:lnTo>
                <a:lnTo>
                  <a:pt x="245927" y="330089"/>
                </a:lnTo>
                <a:lnTo>
                  <a:pt x="251519" y="335844"/>
                </a:lnTo>
                <a:lnTo>
                  <a:pt x="253391" y="339664"/>
                </a:lnTo>
                <a:lnTo>
                  <a:pt x="255470" y="348989"/>
                </a:lnTo>
                <a:lnTo>
                  <a:pt x="258935" y="356944"/>
                </a:lnTo>
                <a:lnTo>
                  <a:pt x="265768" y="366896"/>
                </a:lnTo>
                <a:lnTo>
                  <a:pt x="269861" y="371252"/>
                </a:lnTo>
                <a:lnTo>
                  <a:pt x="272287" y="372795"/>
                </a:lnTo>
                <a:lnTo>
                  <a:pt x="277521" y="374509"/>
                </a:lnTo>
                <a:lnTo>
                  <a:pt x="285823" y="375474"/>
                </a:lnTo>
                <a:lnTo>
                  <a:pt x="293227" y="375827"/>
                </a:lnTo>
                <a:lnTo>
                  <a:pt x="299997" y="37588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780"/>
          <p:cNvSpPr/>
          <p:nvPr/>
        </p:nvSpPr>
        <p:spPr>
          <a:xfrm>
            <a:off x="963008" y="2709014"/>
            <a:ext cx="222855" cy="205273"/>
          </a:xfrm>
          <a:custGeom>
            <a:avLst/>
            <a:gdLst/>
            <a:ahLst/>
            <a:cxnLst/>
            <a:rect l="0" t="0" r="0" b="0"/>
            <a:pathLst>
              <a:path w="222855" h="205273">
                <a:moveTo>
                  <a:pt x="8541" y="8468"/>
                </a:moveTo>
                <a:lnTo>
                  <a:pt x="74" y="0"/>
                </a:lnTo>
                <a:lnTo>
                  <a:pt x="0" y="4477"/>
                </a:lnTo>
                <a:lnTo>
                  <a:pt x="942" y="5808"/>
                </a:lnTo>
                <a:lnTo>
                  <a:pt x="2523" y="6695"/>
                </a:lnTo>
                <a:lnTo>
                  <a:pt x="7353" y="8118"/>
                </a:lnTo>
                <a:lnTo>
                  <a:pt x="7749" y="9187"/>
                </a:lnTo>
                <a:lnTo>
                  <a:pt x="8189" y="12915"/>
                </a:lnTo>
                <a:lnTo>
                  <a:pt x="9259" y="15243"/>
                </a:lnTo>
                <a:lnTo>
                  <a:pt x="12988" y="20369"/>
                </a:lnTo>
                <a:lnTo>
                  <a:pt x="17820" y="25822"/>
                </a:lnTo>
                <a:lnTo>
                  <a:pt x="23143" y="31421"/>
                </a:lnTo>
                <a:lnTo>
                  <a:pt x="41709" y="50179"/>
                </a:lnTo>
                <a:lnTo>
                  <a:pt x="44940" y="54373"/>
                </a:lnTo>
                <a:lnTo>
                  <a:pt x="47095" y="58121"/>
                </a:lnTo>
                <a:lnTo>
                  <a:pt x="48531" y="61573"/>
                </a:lnTo>
                <a:lnTo>
                  <a:pt x="51394" y="64826"/>
                </a:lnTo>
                <a:lnTo>
                  <a:pt x="55207" y="67948"/>
                </a:lnTo>
                <a:lnTo>
                  <a:pt x="59654" y="70981"/>
                </a:lnTo>
                <a:lnTo>
                  <a:pt x="64524" y="74909"/>
                </a:lnTo>
                <a:lnTo>
                  <a:pt x="69676" y="79432"/>
                </a:lnTo>
                <a:lnTo>
                  <a:pt x="79527" y="88585"/>
                </a:lnTo>
                <a:lnTo>
                  <a:pt x="87081" y="95828"/>
                </a:lnTo>
                <a:lnTo>
                  <a:pt x="101239" y="109812"/>
                </a:lnTo>
                <a:lnTo>
                  <a:pt x="106535" y="114130"/>
                </a:lnTo>
                <a:lnTo>
                  <a:pt x="111970" y="117962"/>
                </a:lnTo>
                <a:lnTo>
                  <a:pt x="117499" y="121469"/>
                </a:lnTo>
                <a:lnTo>
                  <a:pt x="122137" y="125712"/>
                </a:lnTo>
                <a:lnTo>
                  <a:pt x="126182" y="130446"/>
                </a:lnTo>
                <a:lnTo>
                  <a:pt x="129831" y="135507"/>
                </a:lnTo>
                <a:lnTo>
                  <a:pt x="134169" y="139833"/>
                </a:lnTo>
                <a:lnTo>
                  <a:pt x="138965" y="143670"/>
                </a:lnTo>
                <a:lnTo>
                  <a:pt x="144068" y="147180"/>
                </a:lnTo>
                <a:lnTo>
                  <a:pt x="148423" y="150473"/>
                </a:lnTo>
                <a:lnTo>
                  <a:pt x="152278" y="153620"/>
                </a:lnTo>
                <a:lnTo>
                  <a:pt x="155801" y="156671"/>
                </a:lnTo>
                <a:lnTo>
                  <a:pt x="160054" y="159658"/>
                </a:lnTo>
                <a:lnTo>
                  <a:pt x="164795" y="162601"/>
                </a:lnTo>
                <a:lnTo>
                  <a:pt x="169861" y="165516"/>
                </a:lnTo>
                <a:lnTo>
                  <a:pt x="174190" y="168412"/>
                </a:lnTo>
                <a:lnTo>
                  <a:pt x="178029" y="171295"/>
                </a:lnTo>
                <a:lnTo>
                  <a:pt x="181540" y="174169"/>
                </a:lnTo>
                <a:lnTo>
                  <a:pt x="183882" y="177038"/>
                </a:lnTo>
                <a:lnTo>
                  <a:pt x="185442" y="179903"/>
                </a:lnTo>
                <a:lnTo>
                  <a:pt x="186483" y="182765"/>
                </a:lnTo>
                <a:lnTo>
                  <a:pt x="188129" y="184674"/>
                </a:lnTo>
                <a:lnTo>
                  <a:pt x="190179" y="185946"/>
                </a:lnTo>
                <a:lnTo>
                  <a:pt x="192498" y="186794"/>
                </a:lnTo>
                <a:lnTo>
                  <a:pt x="197615" y="190277"/>
                </a:lnTo>
                <a:lnTo>
                  <a:pt x="204110" y="195723"/>
                </a:lnTo>
                <a:lnTo>
                  <a:pt x="207538" y="196467"/>
                </a:lnTo>
                <a:lnTo>
                  <a:pt x="209786" y="196666"/>
                </a:lnTo>
                <a:lnTo>
                  <a:pt x="212237" y="197751"/>
                </a:lnTo>
                <a:lnTo>
                  <a:pt x="217500" y="201496"/>
                </a:lnTo>
                <a:lnTo>
                  <a:pt x="222384" y="205272"/>
                </a:lnTo>
                <a:lnTo>
                  <a:pt x="222645" y="202934"/>
                </a:lnTo>
                <a:lnTo>
                  <a:pt x="222854" y="19706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781"/>
          <p:cNvSpPr/>
          <p:nvPr/>
        </p:nvSpPr>
        <p:spPr>
          <a:xfrm>
            <a:off x="971655" y="2700346"/>
            <a:ext cx="145628" cy="222864"/>
          </a:xfrm>
          <a:custGeom>
            <a:avLst/>
            <a:gdLst/>
            <a:ahLst/>
            <a:cxnLst/>
            <a:rect l="0" t="0" r="0" b="0"/>
            <a:pathLst>
              <a:path w="145628" h="222864">
                <a:moveTo>
                  <a:pt x="145627" y="8564"/>
                </a:moveTo>
                <a:lnTo>
                  <a:pt x="145627" y="4013"/>
                </a:lnTo>
                <a:lnTo>
                  <a:pt x="144674" y="2672"/>
                </a:lnTo>
                <a:lnTo>
                  <a:pt x="143087" y="1778"/>
                </a:lnTo>
                <a:lnTo>
                  <a:pt x="137085" y="0"/>
                </a:lnTo>
                <a:lnTo>
                  <a:pt x="132513" y="4545"/>
                </a:lnTo>
                <a:lnTo>
                  <a:pt x="131169" y="6837"/>
                </a:lnTo>
                <a:lnTo>
                  <a:pt x="128326" y="15566"/>
                </a:lnTo>
                <a:lnTo>
                  <a:pt x="126473" y="19899"/>
                </a:lnTo>
                <a:lnTo>
                  <a:pt x="121874" y="29794"/>
                </a:lnTo>
                <a:lnTo>
                  <a:pt x="116655" y="40542"/>
                </a:lnTo>
                <a:lnTo>
                  <a:pt x="113930" y="47028"/>
                </a:lnTo>
                <a:lnTo>
                  <a:pt x="111161" y="54209"/>
                </a:lnTo>
                <a:lnTo>
                  <a:pt x="108362" y="61854"/>
                </a:lnTo>
                <a:lnTo>
                  <a:pt x="104591" y="68855"/>
                </a:lnTo>
                <a:lnTo>
                  <a:pt x="100172" y="75428"/>
                </a:lnTo>
                <a:lnTo>
                  <a:pt x="95321" y="81715"/>
                </a:lnTo>
                <a:lnTo>
                  <a:pt x="91135" y="88763"/>
                </a:lnTo>
                <a:lnTo>
                  <a:pt x="87391" y="96320"/>
                </a:lnTo>
                <a:lnTo>
                  <a:pt x="80692" y="111384"/>
                </a:lnTo>
                <a:lnTo>
                  <a:pt x="74539" y="124429"/>
                </a:lnTo>
                <a:lnTo>
                  <a:pt x="70613" y="130575"/>
                </a:lnTo>
                <a:lnTo>
                  <a:pt x="66090" y="136577"/>
                </a:lnTo>
                <a:lnTo>
                  <a:pt x="61170" y="142483"/>
                </a:lnTo>
                <a:lnTo>
                  <a:pt x="56937" y="148326"/>
                </a:lnTo>
                <a:lnTo>
                  <a:pt x="53163" y="154126"/>
                </a:lnTo>
                <a:lnTo>
                  <a:pt x="49694" y="159898"/>
                </a:lnTo>
                <a:lnTo>
                  <a:pt x="46429" y="165650"/>
                </a:lnTo>
                <a:lnTo>
                  <a:pt x="40262" y="177122"/>
                </a:lnTo>
                <a:lnTo>
                  <a:pt x="37283" y="181896"/>
                </a:lnTo>
                <a:lnTo>
                  <a:pt x="34345" y="186031"/>
                </a:lnTo>
                <a:lnTo>
                  <a:pt x="31434" y="189740"/>
                </a:lnTo>
                <a:lnTo>
                  <a:pt x="28541" y="193166"/>
                </a:lnTo>
                <a:lnTo>
                  <a:pt x="25660" y="196401"/>
                </a:lnTo>
                <a:lnTo>
                  <a:pt x="22786" y="199512"/>
                </a:lnTo>
                <a:lnTo>
                  <a:pt x="20871" y="202537"/>
                </a:lnTo>
                <a:lnTo>
                  <a:pt x="18742" y="208439"/>
                </a:lnTo>
                <a:lnTo>
                  <a:pt x="15256" y="214237"/>
                </a:lnTo>
                <a:lnTo>
                  <a:pt x="8585" y="222726"/>
                </a:lnTo>
                <a:lnTo>
                  <a:pt x="5979" y="222810"/>
                </a:lnTo>
                <a:lnTo>
                  <a:pt x="1096" y="222863"/>
                </a:lnTo>
                <a:lnTo>
                  <a:pt x="696" y="221915"/>
                </a:lnTo>
                <a:lnTo>
                  <a:pt x="0" y="215494"/>
                </a:lnTo>
                <a:lnTo>
                  <a:pt x="917" y="215097"/>
                </a:lnTo>
                <a:lnTo>
                  <a:pt x="2481" y="214833"/>
                </a:lnTo>
                <a:lnTo>
                  <a:pt x="8467" y="21430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782"/>
          <p:cNvSpPr/>
          <p:nvPr/>
        </p:nvSpPr>
        <p:spPr>
          <a:xfrm>
            <a:off x="1220152" y="2609765"/>
            <a:ext cx="197168" cy="184473"/>
          </a:xfrm>
          <a:custGeom>
            <a:avLst/>
            <a:gdLst/>
            <a:ahLst/>
            <a:cxnLst/>
            <a:rect l="0" t="0" r="0" b="0"/>
            <a:pathLst>
              <a:path w="197168" h="184473">
                <a:moveTo>
                  <a:pt x="0" y="47710"/>
                </a:moveTo>
                <a:lnTo>
                  <a:pt x="4551" y="43159"/>
                </a:lnTo>
                <a:lnTo>
                  <a:pt x="4939" y="41818"/>
                </a:lnTo>
                <a:lnTo>
                  <a:pt x="4245" y="40924"/>
                </a:lnTo>
                <a:lnTo>
                  <a:pt x="2830" y="40329"/>
                </a:lnTo>
                <a:lnTo>
                  <a:pt x="2839" y="38979"/>
                </a:lnTo>
                <a:lnTo>
                  <a:pt x="3798" y="37127"/>
                </a:lnTo>
                <a:lnTo>
                  <a:pt x="5389" y="34939"/>
                </a:lnTo>
                <a:lnTo>
                  <a:pt x="7403" y="33481"/>
                </a:lnTo>
                <a:lnTo>
                  <a:pt x="12180" y="31861"/>
                </a:lnTo>
                <a:lnTo>
                  <a:pt x="17478" y="28601"/>
                </a:lnTo>
                <a:lnTo>
                  <a:pt x="20225" y="26398"/>
                </a:lnTo>
                <a:lnTo>
                  <a:pt x="23008" y="24929"/>
                </a:lnTo>
                <a:lnTo>
                  <a:pt x="28641" y="23297"/>
                </a:lnTo>
                <a:lnTo>
                  <a:pt x="32429" y="21910"/>
                </a:lnTo>
                <a:lnTo>
                  <a:pt x="36859" y="20032"/>
                </a:lnTo>
                <a:lnTo>
                  <a:pt x="41718" y="17828"/>
                </a:lnTo>
                <a:lnTo>
                  <a:pt x="45909" y="15406"/>
                </a:lnTo>
                <a:lnTo>
                  <a:pt x="49656" y="12839"/>
                </a:lnTo>
                <a:lnTo>
                  <a:pt x="53107" y="10175"/>
                </a:lnTo>
                <a:lnTo>
                  <a:pt x="56359" y="8399"/>
                </a:lnTo>
                <a:lnTo>
                  <a:pt x="62514" y="6426"/>
                </a:lnTo>
                <a:lnTo>
                  <a:pt x="66441" y="5899"/>
                </a:lnTo>
                <a:lnTo>
                  <a:pt x="70964" y="5549"/>
                </a:lnTo>
                <a:lnTo>
                  <a:pt x="75884" y="5315"/>
                </a:lnTo>
                <a:lnTo>
                  <a:pt x="80117" y="4206"/>
                </a:lnTo>
                <a:lnTo>
                  <a:pt x="83891" y="2515"/>
                </a:lnTo>
                <a:lnTo>
                  <a:pt x="87360" y="435"/>
                </a:lnTo>
                <a:lnTo>
                  <a:pt x="91577" y="0"/>
                </a:lnTo>
                <a:lnTo>
                  <a:pt x="96294" y="664"/>
                </a:lnTo>
                <a:lnTo>
                  <a:pt x="101343" y="2058"/>
                </a:lnTo>
                <a:lnTo>
                  <a:pt x="105662" y="2988"/>
                </a:lnTo>
                <a:lnTo>
                  <a:pt x="109494" y="3608"/>
                </a:lnTo>
                <a:lnTo>
                  <a:pt x="113001" y="4021"/>
                </a:lnTo>
                <a:lnTo>
                  <a:pt x="116291" y="4296"/>
                </a:lnTo>
                <a:lnTo>
                  <a:pt x="119438" y="4480"/>
                </a:lnTo>
                <a:lnTo>
                  <a:pt x="122487" y="4602"/>
                </a:lnTo>
                <a:lnTo>
                  <a:pt x="125473" y="5636"/>
                </a:lnTo>
                <a:lnTo>
                  <a:pt x="131331" y="9325"/>
                </a:lnTo>
                <a:lnTo>
                  <a:pt x="137109" y="14140"/>
                </a:lnTo>
                <a:lnTo>
                  <a:pt x="142852" y="19455"/>
                </a:lnTo>
                <a:lnTo>
                  <a:pt x="151441" y="27802"/>
                </a:lnTo>
                <a:lnTo>
                  <a:pt x="157159" y="33464"/>
                </a:lnTo>
                <a:lnTo>
                  <a:pt x="159065" y="37260"/>
                </a:lnTo>
                <a:lnTo>
                  <a:pt x="160336" y="41696"/>
                </a:lnTo>
                <a:lnTo>
                  <a:pt x="161183" y="46558"/>
                </a:lnTo>
                <a:lnTo>
                  <a:pt x="161748" y="50752"/>
                </a:lnTo>
                <a:lnTo>
                  <a:pt x="162124" y="54500"/>
                </a:lnTo>
                <a:lnTo>
                  <a:pt x="162375" y="57952"/>
                </a:lnTo>
                <a:lnTo>
                  <a:pt x="161590" y="62158"/>
                </a:lnTo>
                <a:lnTo>
                  <a:pt x="160114" y="66867"/>
                </a:lnTo>
                <a:lnTo>
                  <a:pt x="158178" y="71911"/>
                </a:lnTo>
                <a:lnTo>
                  <a:pt x="156887" y="76226"/>
                </a:lnTo>
                <a:lnTo>
                  <a:pt x="156026" y="80056"/>
                </a:lnTo>
                <a:lnTo>
                  <a:pt x="155452" y="83561"/>
                </a:lnTo>
                <a:lnTo>
                  <a:pt x="154117" y="87803"/>
                </a:lnTo>
                <a:lnTo>
                  <a:pt x="152275" y="92536"/>
                </a:lnTo>
                <a:lnTo>
                  <a:pt x="150094" y="97596"/>
                </a:lnTo>
                <a:lnTo>
                  <a:pt x="147688" y="101923"/>
                </a:lnTo>
                <a:lnTo>
                  <a:pt x="145131" y="105759"/>
                </a:lnTo>
                <a:lnTo>
                  <a:pt x="142474" y="109269"/>
                </a:lnTo>
                <a:lnTo>
                  <a:pt x="139750" y="113514"/>
                </a:lnTo>
                <a:lnTo>
                  <a:pt x="136982" y="118250"/>
                </a:lnTo>
                <a:lnTo>
                  <a:pt x="134184" y="123311"/>
                </a:lnTo>
                <a:lnTo>
                  <a:pt x="131366" y="127638"/>
                </a:lnTo>
                <a:lnTo>
                  <a:pt x="128535" y="131475"/>
                </a:lnTo>
                <a:lnTo>
                  <a:pt x="125695" y="134986"/>
                </a:lnTo>
                <a:lnTo>
                  <a:pt x="121896" y="138279"/>
                </a:lnTo>
                <a:lnTo>
                  <a:pt x="117459" y="141426"/>
                </a:lnTo>
                <a:lnTo>
                  <a:pt x="112596" y="144478"/>
                </a:lnTo>
                <a:lnTo>
                  <a:pt x="109354" y="147464"/>
                </a:lnTo>
                <a:lnTo>
                  <a:pt x="107193" y="150408"/>
                </a:lnTo>
                <a:lnTo>
                  <a:pt x="105752" y="153323"/>
                </a:lnTo>
                <a:lnTo>
                  <a:pt x="102886" y="156218"/>
                </a:lnTo>
                <a:lnTo>
                  <a:pt x="99071" y="159101"/>
                </a:lnTo>
                <a:lnTo>
                  <a:pt x="94622" y="161976"/>
                </a:lnTo>
                <a:lnTo>
                  <a:pt x="90704" y="164844"/>
                </a:lnTo>
                <a:lnTo>
                  <a:pt x="87139" y="167709"/>
                </a:lnTo>
                <a:lnTo>
                  <a:pt x="83810" y="170572"/>
                </a:lnTo>
                <a:lnTo>
                  <a:pt x="80638" y="172480"/>
                </a:lnTo>
                <a:lnTo>
                  <a:pt x="74574" y="174601"/>
                </a:lnTo>
                <a:lnTo>
                  <a:pt x="70671" y="176119"/>
                </a:lnTo>
                <a:lnTo>
                  <a:pt x="66164" y="178083"/>
                </a:lnTo>
                <a:lnTo>
                  <a:pt x="54344" y="183529"/>
                </a:lnTo>
                <a:lnTo>
                  <a:pt x="51470" y="183976"/>
                </a:lnTo>
                <a:lnTo>
                  <a:pt x="47648" y="184274"/>
                </a:lnTo>
                <a:lnTo>
                  <a:pt x="43195" y="184472"/>
                </a:lnTo>
                <a:lnTo>
                  <a:pt x="39274" y="183652"/>
                </a:lnTo>
                <a:lnTo>
                  <a:pt x="35708" y="182153"/>
                </a:lnTo>
                <a:lnTo>
                  <a:pt x="32378" y="180201"/>
                </a:lnTo>
                <a:lnTo>
                  <a:pt x="29205" y="178900"/>
                </a:lnTo>
                <a:lnTo>
                  <a:pt x="23140" y="177454"/>
                </a:lnTo>
                <a:lnTo>
                  <a:pt x="17269" y="174271"/>
                </a:lnTo>
                <a:lnTo>
                  <a:pt x="14370" y="172089"/>
                </a:lnTo>
                <a:lnTo>
                  <a:pt x="12438" y="169682"/>
                </a:lnTo>
                <a:lnTo>
                  <a:pt x="11149" y="167124"/>
                </a:lnTo>
                <a:lnTo>
                  <a:pt x="10290" y="164467"/>
                </a:lnTo>
                <a:lnTo>
                  <a:pt x="11623" y="161743"/>
                </a:lnTo>
                <a:lnTo>
                  <a:pt x="14416" y="158974"/>
                </a:lnTo>
                <a:lnTo>
                  <a:pt x="18183" y="156176"/>
                </a:lnTo>
                <a:lnTo>
                  <a:pt x="20695" y="153358"/>
                </a:lnTo>
                <a:lnTo>
                  <a:pt x="22369" y="150527"/>
                </a:lnTo>
                <a:lnTo>
                  <a:pt x="23485" y="147687"/>
                </a:lnTo>
                <a:lnTo>
                  <a:pt x="27265" y="141991"/>
                </a:lnTo>
                <a:lnTo>
                  <a:pt x="32902" y="135125"/>
                </a:lnTo>
                <a:lnTo>
                  <a:pt x="38430" y="129385"/>
                </a:lnTo>
                <a:lnTo>
                  <a:pt x="41812" y="126925"/>
                </a:lnTo>
                <a:lnTo>
                  <a:pt x="45972" y="124332"/>
                </a:lnTo>
                <a:lnTo>
                  <a:pt x="50651" y="121651"/>
                </a:lnTo>
                <a:lnTo>
                  <a:pt x="54722" y="118911"/>
                </a:lnTo>
                <a:lnTo>
                  <a:pt x="58389" y="116133"/>
                </a:lnTo>
                <a:lnTo>
                  <a:pt x="61786" y="113327"/>
                </a:lnTo>
                <a:lnTo>
                  <a:pt x="65003" y="111457"/>
                </a:lnTo>
                <a:lnTo>
                  <a:pt x="71118" y="109379"/>
                </a:lnTo>
                <a:lnTo>
                  <a:pt x="75034" y="107873"/>
                </a:lnTo>
                <a:lnTo>
                  <a:pt x="79550" y="105916"/>
                </a:lnTo>
                <a:lnTo>
                  <a:pt x="84466" y="103659"/>
                </a:lnTo>
                <a:lnTo>
                  <a:pt x="88696" y="103107"/>
                </a:lnTo>
                <a:lnTo>
                  <a:pt x="92468" y="103691"/>
                </a:lnTo>
                <a:lnTo>
                  <a:pt x="95935" y="105033"/>
                </a:lnTo>
                <a:lnTo>
                  <a:pt x="100152" y="105928"/>
                </a:lnTo>
                <a:lnTo>
                  <a:pt x="104868" y="106524"/>
                </a:lnTo>
                <a:lnTo>
                  <a:pt x="109917" y="106922"/>
                </a:lnTo>
                <a:lnTo>
                  <a:pt x="115188" y="107187"/>
                </a:lnTo>
                <a:lnTo>
                  <a:pt x="126125" y="107481"/>
                </a:lnTo>
                <a:lnTo>
                  <a:pt x="130756" y="108512"/>
                </a:lnTo>
                <a:lnTo>
                  <a:pt x="134796" y="110152"/>
                </a:lnTo>
                <a:lnTo>
                  <a:pt x="138441" y="112198"/>
                </a:lnTo>
                <a:lnTo>
                  <a:pt x="141824" y="114514"/>
                </a:lnTo>
                <a:lnTo>
                  <a:pt x="145032" y="117011"/>
                </a:lnTo>
                <a:lnTo>
                  <a:pt x="151136" y="122325"/>
                </a:lnTo>
                <a:lnTo>
                  <a:pt x="157024" y="127862"/>
                </a:lnTo>
                <a:lnTo>
                  <a:pt x="160880" y="129720"/>
                </a:lnTo>
                <a:lnTo>
                  <a:pt x="165356" y="130958"/>
                </a:lnTo>
                <a:lnTo>
                  <a:pt x="170245" y="131783"/>
                </a:lnTo>
                <a:lnTo>
                  <a:pt x="173504" y="133286"/>
                </a:lnTo>
                <a:lnTo>
                  <a:pt x="175677" y="135241"/>
                </a:lnTo>
                <a:lnTo>
                  <a:pt x="177125" y="137496"/>
                </a:lnTo>
                <a:lnTo>
                  <a:pt x="179996" y="139952"/>
                </a:lnTo>
                <a:lnTo>
                  <a:pt x="183815" y="142542"/>
                </a:lnTo>
                <a:lnTo>
                  <a:pt x="188266" y="145221"/>
                </a:lnTo>
                <a:lnTo>
                  <a:pt x="191233" y="147960"/>
                </a:lnTo>
                <a:lnTo>
                  <a:pt x="193211" y="150738"/>
                </a:lnTo>
                <a:lnTo>
                  <a:pt x="195409" y="156365"/>
                </a:lnTo>
                <a:lnTo>
                  <a:pt x="196386" y="162041"/>
                </a:lnTo>
                <a:lnTo>
                  <a:pt x="196820" y="167738"/>
                </a:lnTo>
                <a:lnTo>
                  <a:pt x="197167" y="17629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783"/>
          <p:cNvSpPr/>
          <p:nvPr/>
        </p:nvSpPr>
        <p:spPr>
          <a:xfrm>
            <a:off x="1657350" y="2803207"/>
            <a:ext cx="188595" cy="17041"/>
          </a:xfrm>
          <a:custGeom>
            <a:avLst/>
            <a:gdLst/>
            <a:ahLst/>
            <a:cxnLst/>
            <a:rect l="0" t="0" r="0" b="0"/>
            <a:pathLst>
              <a:path w="188595" h="17041">
                <a:moveTo>
                  <a:pt x="0" y="0"/>
                </a:moveTo>
                <a:lnTo>
                  <a:pt x="0" y="8563"/>
                </a:lnTo>
                <a:lnTo>
                  <a:pt x="11931" y="8572"/>
                </a:lnTo>
                <a:lnTo>
                  <a:pt x="15574" y="9524"/>
                </a:lnTo>
                <a:lnTo>
                  <a:pt x="19908" y="11112"/>
                </a:lnTo>
                <a:lnTo>
                  <a:pt x="24702" y="13123"/>
                </a:lnTo>
                <a:lnTo>
                  <a:pt x="29803" y="14464"/>
                </a:lnTo>
                <a:lnTo>
                  <a:pt x="35108" y="15357"/>
                </a:lnTo>
                <a:lnTo>
                  <a:pt x="40550" y="15953"/>
                </a:lnTo>
                <a:lnTo>
                  <a:pt x="45131" y="16351"/>
                </a:lnTo>
                <a:lnTo>
                  <a:pt x="49137" y="16616"/>
                </a:lnTo>
                <a:lnTo>
                  <a:pt x="52761" y="16792"/>
                </a:lnTo>
                <a:lnTo>
                  <a:pt x="61866" y="16988"/>
                </a:lnTo>
                <a:lnTo>
                  <a:pt x="66962" y="17040"/>
                </a:lnTo>
                <a:lnTo>
                  <a:pt x="71311" y="16123"/>
                </a:lnTo>
                <a:lnTo>
                  <a:pt x="75163" y="14558"/>
                </a:lnTo>
                <a:lnTo>
                  <a:pt x="78683" y="12563"/>
                </a:lnTo>
                <a:lnTo>
                  <a:pt x="82935" y="11233"/>
                </a:lnTo>
                <a:lnTo>
                  <a:pt x="87675" y="10346"/>
                </a:lnTo>
                <a:lnTo>
                  <a:pt x="92740" y="9755"/>
                </a:lnTo>
                <a:lnTo>
                  <a:pt x="98021" y="9361"/>
                </a:lnTo>
                <a:lnTo>
                  <a:pt x="103448" y="9098"/>
                </a:lnTo>
                <a:lnTo>
                  <a:pt x="117646" y="8728"/>
                </a:lnTo>
                <a:lnTo>
                  <a:pt x="130977" y="8603"/>
                </a:lnTo>
                <a:lnTo>
                  <a:pt x="134943" y="7641"/>
                </a:lnTo>
                <a:lnTo>
                  <a:pt x="139491" y="6046"/>
                </a:lnTo>
                <a:lnTo>
                  <a:pt x="144429" y="4031"/>
                </a:lnTo>
                <a:lnTo>
                  <a:pt x="148674" y="2687"/>
                </a:lnTo>
                <a:lnTo>
                  <a:pt x="152456" y="1792"/>
                </a:lnTo>
                <a:lnTo>
                  <a:pt x="155929" y="1194"/>
                </a:lnTo>
                <a:lnTo>
                  <a:pt x="159198" y="796"/>
                </a:lnTo>
                <a:lnTo>
                  <a:pt x="162329" y="531"/>
                </a:lnTo>
                <a:lnTo>
                  <a:pt x="165369" y="354"/>
                </a:lnTo>
                <a:lnTo>
                  <a:pt x="171287" y="157"/>
                </a:lnTo>
                <a:lnTo>
                  <a:pt x="188594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784"/>
          <p:cNvSpPr/>
          <p:nvPr/>
        </p:nvSpPr>
        <p:spPr>
          <a:xfrm>
            <a:off x="1929212" y="2691764"/>
            <a:ext cx="233916" cy="205742"/>
          </a:xfrm>
          <a:custGeom>
            <a:avLst/>
            <a:gdLst/>
            <a:ahLst/>
            <a:cxnLst/>
            <a:rect l="0" t="0" r="0" b="0"/>
            <a:pathLst>
              <a:path w="233916" h="205742">
                <a:moveTo>
                  <a:pt x="11030" y="0"/>
                </a:moveTo>
                <a:lnTo>
                  <a:pt x="0" y="0"/>
                </a:lnTo>
                <a:lnTo>
                  <a:pt x="1972" y="0"/>
                </a:lnTo>
                <a:lnTo>
                  <a:pt x="2314" y="4552"/>
                </a:lnTo>
                <a:lnTo>
                  <a:pt x="3314" y="5892"/>
                </a:lnTo>
                <a:lnTo>
                  <a:pt x="4934" y="6786"/>
                </a:lnTo>
                <a:lnTo>
                  <a:pt x="6966" y="7381"/>
                </a:lnTo>
                <a:lnTo>
                  <a:pt x="8320" y="8731"/>
                </a:lnTo>
                <a:lnTo>
                  <a:pt x="9224" y="10584"/>
                </a:lnTo>
                <a:lnTo>
                  <a:pt x="9826" y="12771"/>
                </a:lnTo>
                <a:lnTo>
                  <a:pt x="13035" y="17741"/>
                </a:lnTo>
                <a:lnTo>
                  <a:pt x="15224" y="20400"/>
                </a:lnTo>
                <a:lnTo>
                  <a:pt x="16683" y="24078"/>
                </a:lnTo>
                <a:lnTo>
                  <a:pt x="17657" y="28435"/>
                </a:lnTo>
                <a:lnTo>
                  <a:pt x="18305" y="33244"/>
                </a:lnTo>
                <a:lnTo>
                  <a:pt x="19690" y="37403"/>
                </a:lnTo>
                <a:lnTo>
                  <a:pt x="21566" y="41128"/>
                </a:lnTo>
                <a:lnTo>
                  <a:pt x="23769" y="44564"/>
                </a:lnTo>
                <a:lnTo>
                  <a:pt x="28757" y="50921"/>
                </a:lnTo>
                <a:lnTo>
                  <a:pt x="31420" y="53950"/>
                </a:lnTo>
                <a:lnTo>
                  <a:pt x="34149" y="57875"/>
                </a:lnTo>
                <a:lnTo>
                  <a:pt x="36920" y="62396"/>
                </a:lnTo>
                <a:lnTo>
                  <a:pt x="39720" y="67315"/>
                </a:lnTo>
                <a:lnTo>
                  <a:pt x="42539" y="71547"/>
                </a:lnTo>
                <a:lnTo>
                  <a:pt x="45371" y="75320"/>
                </a:lnTo>
                <a:lnTo>
                  <a:pt x="48212" y="78789"/>
                </a:lnTo>
                <a:lnTo>
                  <a:pt x="53908" y="85183"/>
                </a:lnTo>
                <a:lnTo>
                  <a:pt x="56760" y="88221"/>
                </a:lnTo>
                <a:lnTo>
                  <a:pt x="60567" y="91199"/>
                </a:lnTo>
                <a:lnTo>
                  <a:pt x="65009" y="94137"/>
                </a:lnTo>
                <a:lnTo>
                  <a:pt x="69876" y="97048"/>
                </a:lnTo>
                <a:lnTo>
                  <a:pt x="74073" y="100894"/>
                </a:lnTo>
                <a:lnTo>
                  <a:pt x="77824" y="105363"/>
                </a:lnTo>
                <a:lnTo>
                  <a:pt x="81277" y="110247"/>
                </a:lnTo>
                <a:lnTo>
                  <a:pt x="85484" y="114456"/>
                </a:lnTo>
                <a:lnTo>
                  <a:pt x="90193" y="118214"/>
                </a:lnTo>
                <a:lnTo>
                  <a:pt x="95238" y="121672"/>
                </a:lnTo>
                <a:lnTo>
                  <a:pt x="99554" y="124930"/>
                </a:lnTo>
                <a:lnTo>
                  <a:pt x="103383" y="128054"/>
                </a:lnTo>
                <a:lnTo>
                  <a:pt x="106889" y="131090"/>
                </a:lnTo>
                <a:lnTo>
                  <a:pt x="111131" y="134066"/>
                </a:lnTo>
                <a:lnTo>
                  <a:pt x="115864" y="137003"/>
                </a:lnTo>
                <a:lnTo>
                  <a:pt x="120924" y="139913"/>
                </a:lnTo>
                <a:lnTo>
                  <a:pt x="125250" y="143758"/>
                </a:lnTo>
                <a:lnTo>
                  <a:pt x="129087" y="148226"/>
                </a:lnTo>
                <a:lnTo>
                  <a:pt x="132597" y="153110"/>
                </a:lnTo>
                <a:lnTo>
                  <a:pt x="136842" y="156366"/>
                </a:lnTo>
                <a:lnTo>
                  <a:pt x="141577" y="158537"/>
                </a:lnTo>
                <a:lnTo>
                  <a:pt x="146639" y="159984"/>
                </a:lnTo>
                <a:lnTo>
                  <a:pt x="150966" y="161901"/>
                </a:lnTo>
                <a:lnTo>
                  <a:pt x="154803" y="164132"/>
                </a:lnTo>
                <a:lnTo>
                  <a:pt x="161607" y="169150"/>
                </a:lnTo>
                <a:lnTo>
                  <a:pt x="167806" y="174556"/>
                </a:lnTo>
                <a:lnTo>
                  <a:pt x="173735" y="180133"/>
                </a:lnTo>
                <a:lnTo>
                  <a:pt x="180498" y="185787"/>
                </a:lnTo>
                <a:lnTo>
                  <a:pt x="184969" y="188628"/>
                </a:lnTo>
                <a:lnTo>
                  <a:pt x="189854" y="191475"/>
                </a:lnTo>
                <a:lnTo>
                  <a:pt x="194064" y="193373"/>
                </a:lnTo>
                <a:lnTo>
                  <a:pt x="201281" y="195481"/>
                </a:lnTo>
                <a:lnTo>
                  <a:pt x="207663" y="198958"/>
                </a:lnTo>
                <a:lnTo>
                  <a:pt x="210699" y="201219"/>
                </a:lnTo>
                <a:lnTo>
                  <a:pt x="216612" y="203731"/>
                </a:lnTo>
                <a:lnTo>
                  <a:pt x="223618" y="205344"/>
                </a:lnTo>
                <a:lnTo>
                  <a:pt x="230893" y="205662"/>
                </a:lnTo>
                <a:lnTo>
                  <a:pt x="233915" y="20574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785"/>
          <p:cNvSpPr/>
          <p:nvPr/>
        </p:nvSpPr>
        <p:spPr>
          <a:xfrm>
            <a:off x="1923097" y="2717482"/>
            <a:ext cx="197168" cy="222886"/>
          </a:xfrm>
          <a:custGeom>
            <a:avLst/>
            <a:gdLst/>
            <a:ahLst/>
            <a:cxnLst/>
            <a:rect l="0" t="0" r="0" b="0"/>
            <a:pathLst>
              <a:path w="197168" h="222886">
                <a:moveTo>
                  <a:pt x="197167" y="0"/>
                </a:moveTo>
                <a:lnTo>
                  <a:pt x="189787" y="0"/>
                </a:lnTo>
                <a:lnTo>
                  <a:pt x="184397" y="4551"/>
                </a:lnTo>
                <a:lnTo>
                  <a:pt x="179427" y="9325"/>
                </a:lnTo>
                <a:lnTo>
                  <a:pt x="176768" y="11932"/>
                </a:lnTo>
                <a:lnTo>
                  <a:pt x="174043" y="15575"/>
                </a:lnTo>
                <a:lnTo>
                  <a:pt x="171274" y="19908"/>
                </a:lnTo>
                <a:lnTo>
                  <a:pt x="168475" y="24702"/>
                </a:lnTo>
                <a:lnTo>
                  <a:pt x="164704" y="29803"/>
                </a:lnTo>
                <a:lnTo>
                  <a:pt x="160285" y="35109"/>
                </a:lnTo>
                <a:lnTo>
                  <a:pt x="155434" y="40551"/>
                </a:lnTo>
                <a:lnTo>
                  <a:pt x="144964" y="51678"/>
                </a:lnTo>
                <a:lnTo>
                  <a:pt x="122721" y="74343"/>
                </a:lnTo>
                <a:lnTo>
                  <a:pt x="117056" y="80995"/>
                </a:lnTo>
                <a:lnTo>
                  <a:pt x="111375" y="88287"/>
                </a:lnTo>
                <a:lnTo>
                  <a:pt x="105683" y="96005"/>
                </a:lnTo>
                <a:lnTo>
                  <a:pt x="99983" y="103056"/>
                </a:lnTo>
                <a:lnTo>
                  <a:pt x="94278" y="109661"/>
                </a:lnTo>
                <a:lnTo>
                  <a:pt x="88569" y="115970"/>
                </a:lnTo>
                <a:lnTo>
                  <a:pt x="77147" y="128060"/>
                </a:lnTo>
                <a:lnTo>
                  <a:pt x="71434" y="133951"/>
                </a:lnTo>
                <a:lnTo>
                  <a:pt x="66672" y="139783"/>
                </a:lnTo>
                <a:lnTo>
                  <a:pt x="62546" y="145576"/>
                </a:lnTo>
                <a:lnTo>
                  <a:pt x="58842" y="151343"/>
                </a:lnTo>
                <a:lnTo>
                  <a:pt x="54468" y="157093"/>
                </a:lnTo>
                <a:lnTo>
                  <a:pt x="49647" y="162831"/>
                </a:lnTo>
                <a:lnTo>
                  <a:pt x="44528" y="168562"/>
                </a:lnTo>
                <a:lnTo>
                  <a:pt x="40163" y="174287"/>
                </a:lnTo>
                <a:lnTo>
                  <a:pt x="36300" y="180009"/>
                </a:lnTo>
                <a:lnTo>
                  <a:pt x="32773" y="185728"/>
                </a:lnTo>
                <a:lnTo>
                  <a:pt x="28516" y="190494"/>
                </a:lnTo>
                <a:lnTo>
                  <a:pt x="23773" y="194624"/>
                </a:lnTo>
                <a:lnTo>
                  <a:pt x="18706" y="198329"/>
                </a:lnTo>
                <a:lnTo>
                  <a:pt x="14376" y="201752"/>
                </a:lnTo>
                <a:lnTo>
                  <a:pt x="10536" y="204986"/>
                </a:lnTo>
                <a:lnTo>
                  <a:pt x="7024" y="208095"/>
                </a:lnTo>
                <a:lnTo>
                  <a:pt x="4683" y="211120"/>
                </a:lnTo>
                <a:lnTo>
                  <a:pt x="2081" y="217021"/>
                </a:lnTo>
                <a:lnTo>
                  <a:pt x="0" y="22288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786"/>
          <p:cNvSpPr/>
          <p:nvPr/>
        </p:nvSpPr>
        <p:spPr>
          <a:xfrm>
            <a:off x="2283142" y="2794635"/>
            <a:ext cx="222886" cy="8542"/>
          </a:xfrm>
          <a:custGeom>
            <a:avLst/>
            <a:gdLst/>
            <a:ahLst/>
            <a:cxnLst/>
            <a:rect l="0" t="0" r="0" b="0"/>
            <a:pathLst>
              <a:path w="222886" h="8542">
                <a:moveTo>
                  <a:pt x="0" y="0"/>
                </a:moveTo>
                <a:lnTo>
                  <a:pt x="12770" y="0"/>
                </a:lnTo>
                <a:lnTo>
                  <a:pt x="15181" y="952"/>
                </a:lnTo>
                <a:lnTo>
                  <a:pt x="17741" y="2540"/>
                </a:lnTo>
                <a:lnTo>
                  <a:pt x="20400" y="4551"/>
                </a:lnTo>
                <a:lnTo>
                  <a:pt x="23125" y="5891"/>
                </a:lnTo>
                <a:lnTo>
                  <a:pt x="25894" y="6785"/>
                </a:lnTo>
                <a:lnTo>
                  <a:pt x="28693" y="7380"/>
                </a:lnTo>
                <a:lnTo>
                  <a:pt x="32463" y="7778"/>
                </a:lnTo>
                <a:lnTo>
                  <a:pt x="36882" y="8042"/>
                </a:lnTo>
                <a:lnTo>
                  <a:pt x="46872" y="8337"/>
                </a:lnTo>
                <a:lnTo>
                  <a:pt x="74447" y="8541"/>
                </a:lnTo>
                <a:lnTo>
                  <a:pt x="80111" y="7599"/>
                </a:lnTo>
                <a:lnTo>
                  <a:pt x="85792" y="6018"/>
                </a:lnTo>
                <a:lnTo>
                  <a:pt x="91485" y="4012"/>
                </a:lnTo>
                <a:lnTo>
                  <a:pt x="96232" y="2675"/>
                </a:lnTo>
                <a:lnTo>
                  <a:pt x="100350" y="1783"/>
                </a:lnTo>
                <a:lnTo>
                  <a:pt x="104047" y="1189"/>
                </a:lnTo>
                <a:lnTo>
                  <a:pt x="108417" y="792"/>
                </a:lnTo>
                <a:lnTo>
                  <a:pt x="113236" y="528"/>
                </a:lnTo>
                <a:lnTo>
                  <a:pt x="123669" y="234"/>
                </a:lnTo>
                <a:lnTo>
                  <a:pt x="182169" y="1"/>
                </a:lnTo>
                <a:lnTo>
                  <a:pt x="22288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787"/>
          <p:cNvSpPr/>
          <p:nvPr/>
        </p:nvSpPr>
        <p:spPr>
          <a:xfrm>
            <a:off x="2591752" y="2650134"/>
            <a:ext cx="222733" cy="273045"/>
          </a:xfrm>
          <a:custGeom>
            <a:avLst/>
            <a:gdLst/>
            <a:ahLst/>
            <a:cxnLst/>
            <a:rect l="0" t="0" r="0" b="0"/>
            <a:pathLst>
              <a:path w="222733" h="273045">
                <a:moveTo>
                  <a:pt x="8573" y="33058"/>
                </a:moveTo>
                <a:lnTo>
                  <a:pt x="8573" y="28507"/>
                </a:lnTo>
                <a:lnTo>
                  <a:pt x="9525" y="27167"/>
                </a:lnTo>
                <a:lnTo>
                  <a:pt x="11112" y="26273"/>
                </a:lnTo>
                <a:lnTo>
                  <a:pt x="15953" y="24838"/>
                </a:lnTo>
                <a:lnTo>
                  <a:pt x="21695" y="22103"/>
                </a:lnTo>
                <a:lnTo>
                  <a:pt x="25894" y="20040"/>
                </a:lnTo>
                <a:lnTo>
                  <a:pt x="29645" y="17711"/>
                </a:lnTo>
                <a:lnTo>
                  <a:pt x="36353" y="12585"/>
                </a:lnTo>
                <a:lnTo>
                  <a:pt x="40428" y="10837"/>
                </a:lnTo>
                <a:lnTo>
                  <a:pt x="45049" y="9672"/>
                </a:lnTo>
                <a:lnTo>
                  <a:pt x="50035" y="8894"/>
                </a:lnTo>
                <a:lnTo>
                  <a:pt x="55264" y="8376"/>
                </a:lnTo>
                <a:lnTo>
                  <a:pt x="60655" y="8031"/>
                </a:lnTo>
                <a:lnTo>
                  <a:pt x="66154" y="7801"/>
                </a:lnTo>
                <a:lnTo>
                  <a:pt x="71725" y="6695"/>
                </a:lnTo>
                <a:lnTo>
                  <a:pt x="77344" y="5005"/>
                </a:lnTo>
                <a:lnTo>
                  <a:pt x="82995" y="2926"/>
                </a:lnTo>
                <a:lnTo>
                  <a:pt x="88668" y="1540"/>
                </a:lnTo>
                <a:lnTo>
                  <a:pt x="94354" y="616"/>
                </a:lnTo>
                <a:lnTo>
                  <a:pt x="100051" y="0"/>
                </a:lnTo>
                <a:lnTo>
                  <a:pt x="104800" y="542"/>
                </a:lnTo>
                <a:lnTo>
                  <a:pt x="108919" y="1856"/>
                </a:lnTo>
                <a:lnTo>
                  <a:pt x="112618" y="3684"/>
                </a:lnTo>
                <a:lnTo>
                  <a:pt x="116989" y="4903"/>
                </a:lnTo>
                <a:lnTo>
                  <a:pt x="121807" y="5715"/>
                </a:lnTo>
                <a:lnTo>
                  <a:pt x="134127" y="7020"/>
                </a:lnTo>
                <a:lnTo>
                  <a:pt x="135138" y="8079"/>
                </a:lnTo>
                <a:lnTo>
                  <a:pt x="135812" y="9738"/>
                </a:lnTo>
                <a:lnTo>
                  <a:pt x="136261" y="11796"/>
                </a:lnTo>
                <a:lnTo>
                  <a:pt x="139301" y="16623"/>
                </a:lnTo>
                <a:lnTo>
                  <a:pt x="141445" y="19244"/>
                </a:lnTo>
                <a:lnTo>
                  <a:pt x="141921" y="21944"/>
                </a:lnTo>
                <a:lnTo>
                  <a:pt x="141287" y="24696"/>
                </a:lnTo>
                <a:lnTo>
                  <a:pt x="133424" y="40508"/>
                </a:lnTo>
                <a:lnTo>
                  <a:pt x="129907" y="44692"/>
                </a:lnTo>
                <a:lnTo>
                  <a:pt x="125657" y="48434"/>
                </a:lnTo>
                <a:lnTo>
                  <a:pt x="120919" y="51881"/>
                </a:lnTo>
                <a:lnTo>
                  <a:pt x="116808" y="56084"/>
                </a:lnTo>
                <a:lnTo>
                  <a:pt x="113114" y="60792"/>
                </a:lnTo>
                <a:lnTo>
                  <a:pt x="109700" y="65835"/>
                </a:lnTo>
                <a:lnTo>
                  <a:pt x="105518" y="70149"/>
                </a:lnTo>
                <a:lnTo>
                  <a:pt x="100825" y="73978"/>
                </a:lnTo>
                <a:lnTo>
                  <a:pt x="95792" y="77483"/>
                </a:lnTo>
                <a:lnTo>
                  <a:pt x="91484" y="80772"/>
                </a:lnTo>
                <a:lnTo>
                  <a:pt x="87659" y="83917"/>
                </a:lnTo>
                <a:lnTo>
                  <a:pt x="84157" y="86967"/>
                </a:lnTo>
                <a:lnTo>
                  <a:pt x="79917" y="89952"/>
                </a:lnTo>
                <a:lnTo>
                  <a:pt x="75186" y="92895"/>
                </a:lnTo>
                <a:lnTo>
                  <a:pt x="70126" y="95809"/>
                </a:lnTo>
                <a:lnTo>
                  <a:pt x="65801" y="98705"/>
                </a:lnTo>
                <a:lnTo>
                  <a:pt x="61965" y="101588"/>
                </a:lnTo>
                <a:lnTo>
                  <a:pt x="53515" y="108507"/>
                </a:lnTo>
                <a:lnTo>
                  <a:pt x="47501" y="114257"/>
                </a:lnTo>
                <a:lnTo>
                  <a:pt x="44237" y="117442"/>
                </a:lnTo>
                <a:lnTo>
                  <a:pt x="42826" y="117889"/>
                </a:lnTo>
                <a:lnTo>
                  <a:pt x="38195" y="118518"/>
                </a:lnTo>
                <a:lnTo>
                  <a:pt x="44198" y="118731"/>
                </a:lnTo>
                <a:lnTo>
                  <a:pt x="46610" y="118748"/>
                </a:lnTo>
                <a:lnTo>
                  <a:pt x="49171" y="117807"/>
                </a:lnTo>
                <a:lnTo>
                  <a:pt x="54556" y="114222"/>
                </a:lnTo>
                <a:lnTo>
                  <a:pt x="59231" y="112885"/>
                </a:lnTo>
                <a:lnTo>
                  <a:pt x="65205" y="111993"/>
                </a:lnTo>
                <a:lnTo>
                  <a:pt x="72045" y="111399"/>
                </a:lnTo>
                <a:lnTo>
                  <a:pt x="78510" y="111003"/>
                </a:lnTo>
                <a:lnTo>
                  <a:pt x="90773" y="110563"/>
                </a:lnTo>
                <a:lnTo>
                  <a:pt x="96711" y="109493"/>
                </a:lnTo>
                <a:lnTo>
                  <a:pt x="102574" y="107827"/>
                </a:lnTo>
                <a:lnTo>
                  <a:pt x="108387" y="105764"/>
                </a:lnTo>
                <a:lnTo>
                  <a:pt x="114168" y="105341"/>
                </a:lnTo>
                <a:lnTo>
                  <a:pt x="119927" y="106012"/>
                </a:lnTo>
                <a:lnTo>
                  <a:pt x="125672" y="107412"/>
                </a:lnTo>
                <a:lnTo>
                  <a:pt x="132359" y="108344"/>
                </a:lnTo>
                <a:lnTo>
                  <a:pt x="139674" y="108967"/>
                </a:lnTo>
                <a:lnTo>
                  <a:pt x="147409" y="109381"/>
                </a:lnTo>
                <a:lnTo>
                  <a:pt x="154470" y="110610"/>
                </a:lnTo>
                <a:lnTo>
                  <a:pt x="161083" y="112382"/>
                </a:lnTo>
                <a:lnTo>
                  <a:pt x="167396" y="114516"/>
                </a:lnTo>
                <a:lnTo>
                  <a:pt x="173510" y="115938"/>
                </a:lnTo>
                <a:lnTo>
                  <a:pt x="179491" y="116887"/>
                </a:lnTo>
                <a:lnTo>
                  <a:pt x="185383" y="117519"/>
                </a:lnTo>
                <a:lnTo>
                  <a:pt x="190264" y="118893"/>
                </a:lnTo>
                <a:lnTo>
                  <a:pt x="194470" y="120761"/>
                </a:lnTo>
                <a:lnTo>
                  <a:pt x="198227" y="122959"/>
                </a:lnTo>
                <a:lnTo>
                  <a:pt x="204941" y="127941"/>
                </a:lnTo>
                <a:lnTo>
                  <a:pt x="208065" y="130604"/>
                </a:lnTo>
                <a:lnTo>
                  <a:pt x="214076" y="138642"/>
                </a:lnTo>
                <a:lnTo>
                  <a:pt x="217012" y="143452"/>
                </a:lnTo>
                <a:lnTo>
                  <a:pt x="220275" y="151337"/>
                </a:lnTo>
                <a:lnTo>
                  <a:pt x="221725" y="158016"/>
                </a:lnTo>
                <a:lnTo>
                  <a:pt x="222369" y="164160"/>
                </a:lnTo>
                <a:lnTo>
                  <a:pt x="222656" y="172606"/>
                </a:lnTo>
                <a:lnTo>
                  <a:pt x="222732" y="177525"/>
                </a:lnTo>
                <a:lnTo>
                  <a:pt x="221831" y="182709"/>
                </a:lnTo>
                <a:lnTo>
                  <a:pt x="220277" y="188070"/>
                </a:lnTo>
                <a:lnTo>
                  <a:pt x="218289" y="193550"/>
                </a:lnTo>
                <a:lnTo>
                  <a:pt x="215059" y="198155"/>
                </a:lnTo>
                <a:lnTo>
                  <a:pt x="211000" y="202178"/>
                </a:lnTo>
                <a:lnTo>
                  <a:pt x="206389" y="205812"/>
                </a:lnTo>
                <a:lnTo>
                  <a:pt x="201410" y="209187"/>
                </a:lnTo>
                <a:lnTo>
                  <a:pt x="196186" y="212390"/>
                </a:lnTo>
                <a:lnTo>
                  <a:pt x="190798" y="215478"/>
                </a:lnTo>
                <a:lnTo>
                  <a:pt x="184349" y="219441"/>
                </a:lnTo>
                <a:lnTo>
                  <a:pt x="169563" y="228925"/>
                </a:lnTo>
                <a:lnTo>
                  <a:pt x="162572" y="233168"/>
                </a:lnTo>
                <a:lnTo>
                  <a:pt x="156006" y="236950"/>
                </a:lnTo>
                <a:lnTo>
                  <a:pt x="149724" y="240423"/>
                </a:lnTo>
                <a:lnTo>
                  <a:pt x="141726" y="243692"/>
                </a:lnTo>
                <a:lnTo>
                  <a:pt x="132584" y="246823"/>
                </a:lnTo>
                <a:lnTo>
                  <a:pt x="122679" y="249863"/>
                </a:lnTo>
                <a:lnTo>
                  <a:pt x="114171" y="252842"/>
                </a:lnTo>
                <a:lnTo>
                  <a:pt x="106594" y="255781"/>
                </a:lnTo>
                <a:lnTo>
                  <a:pt x="99638" y="258692"/>
                </a:lnTo>
                <a:lnTo>
                  <a:pt x="92143" y="261586"/>
                </a:lnTo>
                <a:lnTo>
                  <a:pt x="76195" y="267341"/>
                </a:lnTo>
                <a:lnTo>
                  <a:pt x="68894" y="269257"/>
                </a:lnTo>
                <a:lnTo>
                  <a:pt x="62122" y="270534"/>
                </a:lnTo>
                <a:lnTo>
                  <a:pt x="55702" y="271385"/>
                </a:lnTo>
                <a:lnTo>
                  <a:pt x="50470" y="271953"/>
                </a:lnTo>
                <a:lnTo>
                  <a:pt x="46029" y="272331"/>
                </a:lnTo>
                <a:lnTo>
                  <a:pt x="42116" y="272584"/>
                </a:lnTo>
                <a:lnTo>
                  <a:pt x="37602" y="272752"/>
                </a:lnTo>
                <a:lnTo>
                  <a:pt x="23100" y="272988"/>
                </a:lnTo>
                <a:lnTo>
                  <a:pt x="15665" y="273044"/>
                </a:lnTo>
                <a:lnTo>
                  <a:pt x="13301" y="272106"/>
                </a:lnTo>
                <a:lnTo>
                  <a:pt x="11725" y="270529"/>
                </a:lnTo>
                <a:lnTo>
                  <a:pt x="10674" y="268524"/>
                </a:lnTo>
                <a:lnTo>
                  <a:pt x="9021" y="267188"/>
                </a:lnTo>
                <a:lnTo>
                  <a:pt x="6966" y="266297"/>
                </a:lnTo>
                <a:lnTo>
                  <a:pt x="4644" y="265703"/>
                </a:lnTo>
                <a:lnTo>
                  <a:pt x="3096" y="264355"/>
                </a:lnTo>
                <a:lnTo>
                  <a:pt x="2064" y="262503"/>
                </a:lnTo>
                <a:lnTo>
                  <a:pt x="408" y="257239"/>
                </a:lnTo>
                <a:lnTo>
                  <a:pt x="181" y="253979"/>
                </a:lnTo>
                <a:lnTo>
                  <a:pt x="0" y="24737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788"/>
          <p:cNvSpPr/>
          <p:nvPr/>
        </p:nvSpPr>
        <p:spPr>
          <a:xfrm>
            <a:off x="3003232" y="2751772"/>
            <a:ext cx="171451" cy="17146"/>
          </a:xfrm>
          <a:custGeom>
            <a:avLst/>
            <a:gdLst/>
            <a:ahLst/>
            <a:cxnLst/>
            <a:rect l="0" t="0" r="0" b="0"/>
            <a:pathLst>
              <a:path w="171451" h="17146">
                <a:moveTo>
                  <a:pt x="0" y="0"/>
                </a:moveTo>
                <a:lnTo>
                  <a:pt x="37182" y="0"/>
                </a:lnTo>
                <a:lnTo>
                  <a:pt x="40981" y="953"/>
                </a:lnTo>
                <a:lnTo>
                  <a:pt x="45418" y="2540"/>
                </a:lnTo>
                <a:lnTo>
                  <a:pt x="50281" y="4551"/>
                </a:lnTo>
                <a:lnTo>
                  <a:pt x="55428" y="5892"/>
                </a:lnTo>
                <a:lnTo>
                  <a:pt x="60765" y="6785"/>
                </a:lnTo>
                <a:lnTo>
                  <a:pt x="66227" y="7381"/>
                </a:lnTo>
                <a:lnTo>
                  <a:pt x="71774" y="7778"/>
                </a:lnTo>
                <a:lnTo>
                  <a:pt x="77377" y="8043"/>
                </a:lnTo>
                <a:lnTo>
                  <a:pt x="88682" y="8337"/>
                </a:lnTo>
                <a:lnTo>
                  <a:pt x="100057" y="8468"/>
                </a:lnTo>
                <a:lnTo>
                  <a:pt x="104805" y="9455"/>
                </a:lnTo>
                <a:lnTo>
                  <a:pt x="108922" y="11066"/>
                </a:lnTo>
                <a:lnTo>
                  <a:pt x="112620" y="13092"/>
                </a:lnTo>
                <a:lnTo>
                  <a:pt x="116990" y="14443"/>
                </a:lnTo>
                <a:lnTo>
                  <a:pt x="121808" y="15344"/>
                </a:lnTo>
                <a:lnTo>
                  <a:pt x="126926" y="15944"/>
                </a:lnTo>
                <a:lnTo>
                  <a:pt x="131290" y="16345"/>
                </a:lnTo>
                <a:lnTo>
                  <a:pt x="135151" y="16611"/>
                </a:lnTo>
                <a:lnTo>
                  <a:pt x="138678" y="16789"/>
                </a:lnTo>
                <a:lnTo>
                  <a:pt x="145137" y="16987"/>
                </a:lnTo>
                <a:lnTo>
                  <a:pt x="159942" y="17124"/>
                </a:lnTo>
                <a:lnTo>
                  <a:pt x="171450" y="1714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789"/>
          <p:cNvSpPr/>
          <p:nvPr/>
        </p:nvSpPr>
        <p:spPr>
          <a:xfrm>
            <a:off x="2977514" y="2837497"/>
            <a:ext cx="231459" cy="8574"/>
          </a:xfrm>
          <a:custGeom>
            <a:avLst/>
            <a:gdLst/>
            <a:ahLst/>
            <a:cxnLst/>
            <a:rect l="0" t="0" r="0" b="0"/>
            <a:pathLst>
              <a:path w="231459" h="8574">
                <a:moveTo>
                  <a:pt x="0" y="0"/>
                </a:moveTo>
                <a:lnTo>
                  <a:pt x="0" y="4551"/>
                </a:lnTo>
                <a:lnTo>
                  <a:pt x="953" y="5892"/>
                </a:lnTo>
                <a:lnTo>
                  <a:pt x="2540" y="6785"/>
                </a:lnTo>
                <a:lnTo>
                  <a:pt x="4552" y="7381"/>
                </a:lnTo>
                <a:lnTo>
                  <a:pt x="6844" y="7778"/>
                </a:lnTo>
                <a:lnTo>
                  <a:pt x="9326" y="8043"/>
                </a:lnTo>
                <a:lnTo>
                  <a:pt x="11932" y="8220"/>
                </a:lnTo>
                <a:lnTo>
                  <a:pt x="17369" y="8416"/>
                </a:lnTo>
                <a:lnTo>
                  <a:pt x="28324" y="8526"/>
                </a:lnTo>
                <a:lnTo>
                  <a:pt x="117162" y="8573"/>
                </a:lnTo>
                <a:lnTo>
                  <a:pt x="122876" y="7620"/>
                </a:lnTo>
                <a:lnTo>
                  <a:pt x="128590" y="6033"/>
                </a:lnTo>
                <a:lnTo>
                  <a:pt x="134304" y="4022"/>
                </a:lnTo>
                <a:lnTo>
                  <a:pt x="140019" y="2681"/>
                </a:lnTo>
                <a:lnTo>
                  <a:pt x="145733" y="1787"/>
                </a:lnTo>
                <a:lnTo>
                  <a:pt x="151448" y="1192"/>
                </a:lnTo>
                <a:lnTo>
                  <a:pt x="157163" y="795"/>
                </a:lnTo>
                <a:lnTo>
                  <a:pt x="162878" y="529"/>
                </a:lnTo>
                <a:lnTo>
                  <a:pt x="177483" y="157"/>
                </a:lnTo>
                <a:lnTo>
                  <a:pt x="181187" y="105"/>
                </a:lnTo>
                <a:lnTo>
                  <a:pt x="185562" y="1022"/>
                </a:lnTo>
                <a:lnTo>
                  <a:pt x="190383" y="2587"/>
                </a:lnTo>
                <a:lnTo>
                  <a:pt x="195502" y="4582"/>
                </a:lnTo>
                <a:lnTo>
                  <a:pt x="199867" y="5912"/>
                </a:lnTo>
                <a:lnTo>
                  <a:pt x="203730" y="6799"/>
                </a:lnTo>
                <a:lnTo>
                  <a:pt x="207258" y="7390"/>
                </a:lnTo>
                <a:lnTo>
                  <a:pt x="210562" y="7784"/>
                </a:lnTo>
                <a:lnTo>
                  <a:pt x="213717" y="8047"/>
                </a:lnTo>
                <a:lnTo>
                  <a:pt x="216773" y="8222"/>
                </a:lnTo>
                <a:lnTo>
                  <a:pt x="222709" y="8417"/>
                </a:lnTo>
                <a:lnTo>
                  <a:pt x="231458" y="857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790"/>
          <p:cNvSpPr/>
          <p:nvPr/>
        </p:nvSpPr>
        <p:spPr>
          <a:xfrm>
            <a:off x="3321619" y="2674620"/>
            <a:ext cx="255608" cy="248568"/>
          </a:xfrm>
          <a:custGeom>
            <a:avLst/>
            <a:gdLst/>
            <a:ahLst/>
            <a:cxnLst/>
            <a:rect l="0" t="0" r="0" b="0"/>
            <a:pathLst>
              <a:path w="255608" h="248568">
                <a:moveTo>
                  <a:pt x="110238" y="0"/>
                </a:moveTo>
                <a:lnTo>
                  <a:pt x="97219" y="0"/>
                </a:lnTo>
                <a:lnTo>
                  <a:pt x="95844" y="952"/>
                </a:lnTo>
                <a:lnTo>
                  <a:pt x="94927" y="2540"/>
                </a:lnTo>
                <a:lnTo>
                  <a:pt x="94315" y="4550"/>
                </a:lnTo>
                <a:lnTo>
                  <a:pt x="92955" y="5891"/>
                </a:lnTo>
                <a:lnTo>
                  <a:pt x="91096" y="6785"/>
                </a:lnTo>
                <a:lnTo>
                  <a:pt x="88904" y="7380"/>
                </a:lnTo>
                <a:lnTo>
                  <a:pt x="83929" y="10582"/>
                </a:lnTo>
                <a:lnTo>
                  <a:pt x="78543" y="15181"/>
                </a:lnTo>
                <a:lnTo>
                  <a:pt x="72974" y="20399"/>
                </a:lnTo>
                <a:lnTo>
                  <a:pt x="64484" y="28692"/>
                </a:lnTo>
                <a:lnTo>
                  <a:pt x="62590" y="31510"/>
                </a:lnTo>
                <a:lnTo>
                  <a:pt x="60486" y="37182"/>
                </a:lnTo>
                <a:lnTo>
                  <a:pt x="57011" y="42877"/>
                </a:lnTo>
                <a:lnTo>
                  <a:pt x="52292" y="48584"/>
                </a:lnTo>
                <a:lnTo>
                  <a:pt x="47019" y="54295"/>
                </a:lnTo>
                <a:lnTo>
                  <a:pt x="44279" y="58104"/>
                </a:lnTo>
                <a:lnTo>
                  <a:pt x="41501" y="62548"/>
                </a:lnTo>
                <a:lnTo>
                  <a:pt x="38696" y="67416"/>
                </a:lnTo>
                <a:lnTo>
                  <a:pt x="35873" y="71614"/>
                </a:lnTo>
                <a:lnTo>
                  <a:pt x="30197" y="78818"/>
                </a:lnTo>
                <a:lnTo>
                  <a:pt x="27350" y="83026"/>
                </a:lnTo>
                <a:lnTo>
                  <a:pt x="24500" y="87735"/>
                </a:lnTo>
                <a:lnTo>
                  <a:pt x="21646" y="92780"/>
                </a:lnTo>
                <a:lnTo>
                  <a:pt x="18792" y="97096"/>
                </a:lnTo>
                <a:lnTo>
                  <a:pt x="13080" y="104431"/>
                </a:lnTo>
                <a:lnTo>
                  <a:pt x="9907" y="110866"/>
                </a:lnTo>
                <a:lnTo>
                  <a:pt x="8496" y="117854"/>
                </a:lnTo>
                <a:lnTo>
                  <a:pt x="8120" y="122384"/>
                </a:lnTo>
                <a:lnTo>
                  <a:pt x="7870" y="127309"/>
                </a:lnTo>
                <a:lnTo>
                  <a:pt x="7591" y="137862"/>
                </a:lnTo>
                <a:lnTo>
                  <a:pt x="7516" y="143343"/>
                </a:lnTo>
                <a:lnTo>
                  <a:pt x="6515" y="147949"/>
                </a:lnTo>
                <a:lnTo>
                  <a:pt x="2861" y="155607"/>
                </a:lnTo>
                <a:lnTo>
                  <a:pt x="1506" y="159936"/>
                </a:lnTo>
                <a:lnTo>
                  <a:pt x="603" y="164726"/>
                </a:lnTo>
                <a:lnTo>
                  <a:pt x="0" y="169825"/>
                </a:lnTo>
                <a:lnTo>
                  <a:pt x="551" y="174176"/>
                </a:lnTo>
                <a:lnTo>
                  <a:pt x="1871" y="178030"/>
                </a:lnTo>
                <a:lnTo>
                  <a:pt x="4925" y="184852"/>
                </a:lnTo>
                <a:lnTo>
                  <a:pt x="6282" y="191059"/>
                </a:lnTo>
                <a:lnTo>
                  <a:pt x="6885" y="196992"/>
                </a:lnTo>
                <a:lnTo>
                  <a:pt x="7153" y="202804"/>
                </a:lnTo>
                <a:lnTo>
                  <a:pt x="7273" y="208563"/>
                </a:lnTo>
                <a:lnTo>
                  <a:pt x="8257" y="211431"/>
                </a:lnTo>
                <a:lnTo>
                  <a:pt x="11891" y="217159"/>
                </a:lnTo>
                <a:lnTo>
                  <a:pt x="16681" y="222880"/>
                </a:lnTo>
                <a:lnTo>
                  <a:pt x="21985" y="228598"/>
                </a:lnTo>
                <a:lnTo>
                  <a:pt x="27516" y="234314"/>
                </a:lnTo>
                <a:lnTo>
                  <a:pt x="31278" y="236219"/>
                </a:lnTo>
                <a:lnTo>
                  <a:pt x="35690" y="237489"/>
                </a:lnTo>
                <a:lnTo>
                  <a:pt x="40537" y="238336"/>
                </a:lnTo>
                <a:lnTo>
                  <a:pt x="48462" y="241817"/>
                </a:lnTo>
                <a:lnTo>
                  <a:pt x="55160" y="245587"/>
                </a:lnTo>
                <a:lnTo>
                  <a:pt x="61311" y="247262"/>
                </a:lnTo>
                <a:lnTo>
                  <a:pt x="65238" y="247709"/>
                </a:lnTo>
                <a:lnTo>
                  <a:pt x="69760" y="248006"/>
                </a:lnTo>
                <a:lnTo>
                  <a:pt x="78913" y="248337"/>
                </a:lnTo>
                <a:lnTo>
                  <a:pt x="90373" y="248524"/>
                </a:lnTo>
                <a:lnTo>
                  <a:pt x="100139" y="248567"/>
                </a:lnTo>
                <a:lnTo>
                  <a:pt x="105410" y="247626"/>
                </a:lnTo>
                <a:lnTo>
                  <a:pt x="110830" y="246047"/>
                </a:lnTo>
                <a:lnTo>
                  <a:pt x="116347" y="244041"/>
                </a:lnTo>
                <a:lnTo>
                  <a:pt x="120979" y="242704"/>
                </a:lnTo>
                <a:lnTo>
                  <a:pt x="128664" y="241218"/>
                </a:lnTo>
                <a:lnTo>
                  <a:pt x="135255" y="238018"/>
                </a:lnTo>
                <a:lnTo>
                  <a:pt x="138346" y="235831"/>
                </a:lnTo>
                <a:lnTo>
                  <a:pt x="142312" y="234373"/>
                </a:lnTo>
                <a:lnTo>
                  <a:pt x="146861" y="233401"/>
                </a:lnTo>
                <a:lnTo>
                  <a:pt x="151798" y="232753"/>
                </a:lnTo>
                <a:lnTo>
                  <a:pt x="156042" y="231369"/>
                </a:lnTo>
                <a:lnTo>
                  <a:pt x="163298" y="227290"/>
                </a:lnTo>
                <a:lnTo>
                  <a:pt x="169698" y="222303"/>
                </a:lnTo>
                <a:lnTo>
                  <a:pt x="176670" y="216911"/>
                </a:lnTo>
                <a:lnTo>
                  <a:pt x="181195" y="214140"/>
                </a:lnTo>
                <a:lnTo>
                  <a:pt x="186118" y="211340"/>
                </a:lnTo>
                <a:lnTo>
                  <a:pt x="190353" y="208521"/>
                </a:lnTo>
                <a:lnTo>
                  <a:pt x="197596" y="202848"/>
                </a:lnTo>
                <a:lnTo>
                  <a:pt x="203992" y="197152"/>
                </a:lnTo>
                <a:lnTo>
                  <a:pt x="210009" y="191445"/>
                </a:lnTo>
                <a:lnTo>
                  <a:pt x="233102" y="168592"/>
                </a:lnTo>
                <a:lnTo>
                  <a:pt x="235009" y="165734"/>
                </a:lnTo>
                <a:lnTo>
                  <a:pt x="237130" y="160019"/>
                </a:lnTo>
                <a:lnTo>
                  <a:pt x="240612" y="154305"/>
                </a:lnTo>
                <a:lnTo>
                  <a:pt x="242874" y="151447"/>
                </a:lnTo>
                <a:lnTo>
                  <a:pt x="244382" y="147637"/>
                </a:lnTo>
                <a:lnTo>
                  <a:pt x="245387" y="143192"/>
                </a:lnTo>
                <a:lnTo>
                  <a:pt x="246057" y="138324"/>
                </a:lnTo>
                <a:lnTo>
                  <a:pt x="246504" y="134126"/>
                </a:lnTo>
                <a:lnTo>
                  <a:pt x="247001" y="126921"/>
                </a:lnTo>
                <a:lnTo>
                  <a:pt x="248085" y="123666"/>
                </a:lnTo>
                <a:lnTo>
                  <a:pt x="251831" y="117510"/>
                </a:lnTo>
                <a:lnTo>
                  <a:pt x="254131" y="111599"/>
                </a:lnTo>
                <a:lnTo>
                  <a:pt x="255153" y="104845"/>
                </a:lnTo>
                <a:lnTo>
                  <a:pt x="255425" y="100376"/>
                </a:lnTo>
                <a:lnTo>
                  <a:pt x="255607" y="95492"/>
                </a:lnTo>
                <a:lnTo>
                  <a:pt x="254776" y="92236"/>
                </a:lnTo>
                <a:lnTo>
                  <a:pt x="253269" y="90066"/>
                </a:lnTo>
                <a:lnTo>
                  <a:pt x="246598" y="84471"/>
                </a:lnTo>
                <a:lnTo>
                  <a:pt x="244007" y="82031"/>
                </a:lnTo>
                <a:lnTo>
                  <a:pt x="242280" y="79452"/>
                </a:lnTo>
                <a:lnTo>
                  <a:pt x="240361" y="74047"/>
                </a:lnTo>
                <a:lnTo>
                  <a:pt x="238897" y="70320"/>
                </a:lnTo>
                <a:lnTo>
                  <a:pt x="236968" y="65930"/>
                </a:lnTo>
                <a:lnTo>
                  <a:pt x="234730" y="61098"/>
                </a:lnTo>
                <a:lnTo>
                  <a:pt x="231332" y="57877"/>
                </a:lnTo>
                <a:lnTo>
                  <a:pt x="227163" y="55730"/>
                </a:lnTo>
                <a:lnTo>
                  <a:pt x="222478" y="54298"/>
                </a:lnTo>
                <a:lnTo>
                  <a:pt x="214732" y="50167"/>
                </a:lnTo>
                <a:lnTo>
                  <a:pt x="207162" y="45156"/>
                </a:lnTo>
                <a:lnTo>
                  <a:pt x="202477" y="42487"/>
                </a:lnTo>
                <a:lnTo>
                  <a:pt x="197448" y="39754"/>
                </a:lnTo>
                <a:lnTo>
                  <a:pt x="193143" y="37933"/>
                </a:lnTo>
                <a:lnTo>
                  <a:pt x="185820" y="35909"/>
                </a:lnTo>
                <a:lnTo>
                  <a:pt x="181581" y="35369"/>
                </a:lnTo>
                <a:lnTo>
                  <a:pt x="176850" y="35009"/>
                </a:lnTo>
                <a:lnTo>
                  <a:pt x="171791" y="34769"/>
                </a:lnTo>
                <a:lnTo>
                  <a:pt x="166513" y="33657"/>
                </a:lnTo>
                <a:lnTo>
                  <a:pt x="161090" y="31963"/>
                </a:lnTo>
                <a:lnTo>
                  <a:pt x="155569" y="29881"/>
                </a:lnTo>
                <a:lnTo>
                  <a:pt x="150936" y="28493"/>
                </a:lnTo>
                <a:lnTo>
                  <a:pt x="143249" y="26951"/>
                </a:lnTo>
                <a:lnTo>
                  <a:pt x="136657" y="26265"/>
                </a:lnTo>
                <a:lnTo>
                  <a:pt x="133566" y="26082"/>
                </a:lnTo>
                <a:lnTo>
                  <a:pt x="129600" y="25008"/>
                </a:lnTo>
                <a:lnTo>
                  <a:pt x="125051" y="23339"/>
                </a:lnTo>
                <a:lnTo>
                  <a:pt x="120113" y="21275"/>
                </a:lnTo>
                <a:lnTo>
                  <a:pt x="115869" y="19898"/>
                </a:lnTo>
                <a:lnTo>
                  <a:pt x="108613" y="18368"/>
                </a:lnTo>
                <a:lnTo>
                  <a:pt x="105345" y="18913"/>
                </a:lnTo>
                <a:lnTo>
                  <a:pt x="96194" y="23277"/>
                </a:lnTo>
                <a:lnTo>
                  <a:pt x="90344" y="24633"/>
                </a:lnTo>
                <a:lnTo>
                  <a:pt x="84569" y="25235"/>
                </a:lnTo>
                <a:lnTo>
                  <a:pt x="75948" y="2571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791"/>
          <p:cNvSpPr/>
          <p:nvPr/>
        </p:nvSpPr>
        <p:spPr>
          <a:xfrm>
            <a:off x="4932184" y="1431963"/>
            <a:ext cx="205601" cy="145364"/>
          </a:xfrm>
          <a:custGeom>
            <a:avLst/>
            <a:gdLst/>
            <a:ahLst/>
            <a:cxnLst/>
            <a:rect l="0" t="0" r="0" b="0"/>
            <a:pathLst>
              <a:path w="205601" h="145364">
                <a:moveTo>
                  <a:pt x="188456" y="25362"/>
                </a:moveTo>
                <a:lnTo>
                  <a:pt x="183905" y="25362"/>
                </a:lnTo>
                <a:lnTo>
                  <a:pt x="182564" y="24409"/>
                </a:lnTo>
                <a:lnTo>
                  <a:pt x="181670" y="22822"/>
                </a:lnTo>
                <a:lnTo>
                  <a:pt x="179988" y="17142"/>
                </a:lnTo>
                <a:lnTo>
                  <a:pt x="175363" y="16894"/>
                </a:lnTo>
                <a:lnTo>
                  <a:pt x="155816" y="16792"/>
                </a:lnTo>
                <a:lnTo>
                  <a:pt x="142379" y="16789"/>
                </a:lnTo>
                <a:lnTo>
                  <a:pt x="139640" y="15837"/>
                </a:lnTo>
                <a:lnTo>
                  <a:pt x="134057" y="12238"/>
                </a:lnTo>
                <a:lnTo>
                  <a:pt x="130282" y="10898"/>
                </a:lnTo>
                <a:lnTo>
                  <a:pt x="125861" y="10004"/>
                </a:lnTo>
                <a:lnTo>
                  <a:pt x="121008" y="9408"/>
                </a:lnTo>
                <a:lnTo>
                  <a:pt x="116821" y="9011"/>
                </a:lnTo>
                <a:lnTo>
                  <a:pt x="113077" y="8746"/>
                </a:lnTo>
                <a:lnTo>
                  <a:pt x="109628" y="8570"/>
                </a:lnTo>
                <a:lnTo>
                  <a:pt x="103256" y="8373"/>
                </a:lnTo>
                <a:lnTo>
                  <a:pt x="100223" y="8321"/>
                </a:lnTo>
                <a:lnTo>
                  <a:pt x="96297" y="7334"/>
                </a:lnTo>
                <a:lnTo>
                  <a:pt x="91774" y="5723"/>
                </a:lnTo>
                <a:lnTo>
                  <a:pt x="86854" y="3697"/>
                </a:lnTo>
                <a:lnTo>
                  <a:pt x="82621" y="2346"/>
                </a:lnTo>
                <a:lnTo>
                  <a:pt x="78847" y="1445"/>
                </a:lnTo>
                <a:lnTo>
                  <a:pt x="75378" y="845"/>
                </a:lnTo>
                <a:lnTo>
                  <a:pt x="68984" y="178"/>
                </a:lnTo>
                <a:lnTo>
                  <a:pt x="65945" y="0"/>
                </a:lnTo>
                <a:lnTo>
                  <a:pt x="62967" y="834"/>
                </a:lnTo>
                <a:lnTo>
                  <a:pt x="57118" y="4300"/>
                </a:lnTo>
                <a:lnTo>
                  <a:pt x="54224" y="6558"/>
                </a:lnTo>
                <a:lnTo>
                  <a:pt x="51343" y="9016"/>
                </a:lnTo>
                <a:lnTo>
                  <a:pt x="48470" y="11607"/>
                </a:lnTo>
                <a:lnTo>
                  <a:pt x="45602" y="13334"/>
                </a:lnTo>
                <a:lnTo>
                  <a:pt x="39875" y="15254"/>
                </a:lnTo>
                <a:lnTo>
                  <a:pt x="34155" y="18647"/>
                </a:lnTo>
                <a:lnTo>
                  <a:pt x="31296" y="20885"/>
                </a:lnTo>
                <a:lnTo>
                  <a:pt x="28438" y="23330"/>
                </a:lnTo>
                <a:lnTo>
                  <a:pt x="25580" y="25912"/>
                </a:lnTo>
                <a:lnTo>
                  <a:pt x="22722" y="28586"/>
                </a:lnTo>
                <a:lnTo>
                  <a:pt x="20816" y="32274"/>
                </a:lnTo>
                <a:lnTo>
                  <a:pt x="19546" y="36637"/>
                </a:lnTo>
                <a:lnTo>
                  <a:pt x="18699" y="41451"/>
                </a:lnTo>
                <a:lnTo>
                  <a:pt x="17182" y="45613"/>
                </a:lnTo>
                <a:lnTo>
                  <a:pt x="15218" y="49340"/>
                </a:lnTo>
                <a:lnTo>
                  <a:pt x="12956" y="52777"/>
                </a:lnTo>
                <a:lnTo>
                  <a:pt x="10496" y="56974"/>
                </a:lnTo>
                <a:lnTo>
                  <a:pt x="7903" y="61676"/>
                </a:lnTo>
                <a:lnTo>
                  <a:pt x="5223" y="66716"/>
                </a:lnTo>
                <a:lnTo>
                  <a:pt x="3435" y="71029"/>
                </a:lnTo>
                <a:lnTo>
                  <a:pt x="2244" y="74857"/>
                </a:lnTo>
                <a:lnTo>
                  <a:pt x="1450" y="78361"/>
                </a:lnTo>
                <a:lnTo>
                  <a:pt x="919" y="82602"/>
                </a:lnTo>
                <a:lnTo>
                  <a:pt x="567" y="87334"/>
                </a:lnTo>
                <a:lnTo>
                  <a:pt x="175" y="96720"/>
                </a:lnTo>
                <a:lnTo>
                  <a:pt x="0" y="104066"/>
                </a:lnTo>
                <a:lnTo>
                  <a:pt x="906" y="108311"/>
                </a:lnTo>
                <a:lnTo>
                  <a:pt x="2462" y="113047"/>
                </a:lnTo>
                <a:lnTo>
                  <a:pt x="4453" y="118108"/>
                </a:lnTo>
                <a:lnTo>
                  <a:pt x="5780" y="122435"/>
                </a:lnTo>
                <a:lnTo>
                  <a:pt x="6664" y="126272"/>
                </a:lnTo>
                <a:lnTo>
                  <a:pt x="7254" y="129783"/>
                </a:lnTo>
                <a:lnTo>
                  <a:pt x="8599" y="133076"/>
                </a:lnTo>
                <a:lnTo>
                  <a:pt x="10449" y="136224"/>
                </a:lnTo>
                <a:lnTo>
                  <a:pt x="15710" y="143569"/>
                </a:lnTo>
                <a:lnTo>
                  <a:pt x="17094" y="144171"/>
                </a:lnTo>
                <a:lnTo>
                  <a:pt x="21173" y="144841"/>
                </a:lnTo>
                <a:lnTo>
                  <a:pt x="26160" y="145138"/>
                </a:lnTo>
                <a:lnTo>
                  <a:pt x="32573" y="145329"/>
                </a:lnTo>
                <a:lnTo>
                  <a:pt x="38234" y="145363"/>
                </a:lnTo>
                <a:lnTo>
                  <a:pt x="40683" y="144415"/>
                </a:lnTo>
                <a:lnTo>
                  <a:pt x="45943" y="140822"/>
                </a:lnTo>
                <a:lnTo>
                  <a:pt x="51457" y="138590"/>
                </a:lnTo>
                <a:lnTo>
                  <a:pt x="54261" y="137994"/>
                </a:lnTo>
                <a:lnTo>
                  <a:pt x="56130" y="136645"/>
                </a:lnTo>
                <a:lnTo>
                  <a:pt x="57376" y="134793"/>
                </a:lnTo>
                <a:lnTo>
                  <a:pt x="58207" y="132606"/>
                </a:lnTo>
                <a:lnTo>
                  <a:pt x="59713" y="129243"/>
                </a:lnTo>
                <a:lnTo>
                  <a:pt x="63926" y="120426"/>
                </a:lnTo>
                <a:lnTo>
                  <a:pt x="71654" y="104752"/>
                </a:lnTo>
                <a:lnTo>
                  <a:pt x="74393" y="100196"/>
                </a:lnTo>
                <a:lnTo>
                  <a:pt x="77171" y="96206"/>
                </a:lnTo>
                <a:lnTo>
                  <a:pt x="79976" y="92594"/>
                </a:lnTo>
                <a:lnTo>
                  <a:pt x="83751" y="88281"/>
                </a:lnTo>
                <a:lnTo>
                  <a:pt x="88172" y="83500"/>
                </a:lnTo>
                <a:lnTo>
                  <a:pt x="104406" y="66691"/>
                </a:lnTo>
                <a:lnTo>
                  <a:pt x="106705" y="62439"/>
                </a:lnTo>
                <a:lnTo>
                  <a:pt x="108237" y="57700"/>
                </a:lnTo>
                <a:lnTo>
                  <a:pt x="109259" y="52636"/>
                </a:lnTo>
                <a:lnTo>
                  <a:pt x="110893" y="48307"/>
                </a:lnTo>
                <a:lnTo>
                  <a:pt x="112935" y="44468"/>
                </a:lnTo>
                <a:lnTo>
                  <a:pt x="115248" y="40957"/>
                </a:lnTo>
                <a:lnTo>
                  <a:pt x="116791" y="37663"/>
                </a:lnTo>
                <a:lnTo>
                  <a:pt x="117819" y="34515"/>
                </a:lnTo>
                <a:lnTo>
                  <a:pt x="118504" y="31464"/>
                </a:lnTo>
                <a:lnTo>
                  <a:pt x="119914" y="28477"/>
                </a:lnTo>
                <a:lnTo>
                  <a:pt x="121806" y="25534"/>
                </a:lnTo>
                <a:lnTo>
                  <a:pt x="127136" y="18516"/>
                </a:lnTo>
                <a:lnTo>
                  <a:pt x="127865" y="15017"/>
                </a:lnTo>
                <a:lnTo>
                  <a:pt x="128414" y="8615"/>
                </a:lnTo>
                <a:lnTo>
                  <a:pt x="122550" y="8295"/>
                </a:lnTo>
                <a:lnTo>
                  <a:pt x="120228" y="8227"/>
                </a:lnTo>
                <a:lnTo>
                  <a:pt x="120032" y="10761"/>
                </a:lnTo>
                <a:lnTo>
                  <a:pt x="119906" y="15598"/>
                </a:lnTo>
                <a:lnTo>
                  <a:pt x="119878" y="28616"/>
                </a:lnTo>
                <a:lnTo>
                  <a:pt x="120830" y="31341"/>
                </a:lnTo>
                <a:lnTo>
                  <a:pt x="122417" y="34111"/>
                </a:lnTo>
                <a:lnTo>
                  <a:pt x="124427" y="36909"/>
                </a:lnTo>
                <a:lnTo>
                  <a:pt x="125768" y="39727"/>
                </a:lnTo>
                <a:lnTo>
                  <a:pt x="126661" y="42559"/>
                </a:lnTo>
                <a:lnTo>
                  <a:pt x="127257" y="45399"/>
                </a:lnTo>
                <a:lnTo>
                  <a:pt x="127654" y="48245"/>
                </a:lnTo>
                <a:lnTo>
                  <a:pt x="127919" y="51095"/>
                </a:lnTo>
                <a:lnTo>
                  <a:pt x="128095" y="53947"/>
                </a:lnTo>
                <a:lnTo>
                  <a:pt x="129165" y="56801"/>
                </a:lnTo>
                <a:lnTo>
                  <a:pt x="130831" y="59656"/>
                </a:lnTo>
                <a:lnTo>
                  <a:pt x="132894" y="62512"/>
                </a:lnTo>
                <a:lnTo>
                  <a:pt x="134270" y="66321"/>
                </a:lnTo>
                <a:lnTo>
                  <a:pt x="135186" y="70765"/>
                </a:lnTo>
                <a:lnTo>
                  <a:pt x="135798" y="75633"/>
                </a:lnTo>
                <a:lnTo>
                  <a:pt x="136205" y="79831"/>
                </a:lnTo>
                <a:lnTo>
                  <a:pt x="136477" y="83582"/>
                </a:lnTo>
                <a:lnTo>
                  <a:pt x="136658" y="87035"/>
                </a:lnTo>
                <a:lnTo>
                  <a:pt x="137732" y="90290"/>
                </a:lnTo>
                <a:lnTo>
                  <a:pt x="139400" y="93412"/>
                </a:lnTo>
                <a:lnTo>
                  <a:pt x="141464" y="96446"/>
                </a:lnTo>
                <a:lnTo>
                  <a:pt x="142840" y="99421"/>
                </a:lnTo>
                <a:lnTo>
                  <a:pt x="143758" y="102357"/>
                </a:lnTo>
                <a:lnTo>
                  <a:pt x="144370" y="105267"/>
                </a:lnTo>
                <a:lnTo>
                  <a:pt x="145730" y="108159"/>
                </a:lnTo>
                <a:lnTo>
                  <a:pt x="147589" y="111040"/>
                </a:lnTo>
                <a:lnTo>
                  <a:pt x="149781" y="113913"/>
                </a:lnTo>
                <a:lnTo>
                  <a:pt x="151243" y="116781"/>
                </a:lnTo>
                <a:lnTo>
                  <a:pt x="152217" y="119645"/>
                </a:lnTo>
                <a:lnTo>
                  <a:pt x="152866" y="122507"/>
                </a:lnTo>
                <a:lnTo>
                  <a:pt x="153300" y="125368"/>
                </a:lnTo>
                <a:lnTo>
                  <a:pt x="153588" y="128228"/>
                </a:lnTo>
                <a:lnTo>
                  <a:pt x="153781" y="131086"/>
                </a:lnTo>
                <a:lnTo>
                  <a:pt x="154861" y="132992"/>
                </a:lnTo>
                <a:lnTo>
                  <a:pt x="156535" y="134263"/>
                </a:lnTo>
                <a:lnTo>
                  <a:pt x="161513" y="136302"/>
                </a:lnTo>
                <a:lnTo>
                  <a:pt x="166926" y="136655"/>
                </a:lnTo>
                <a:lnTo>
                  <a:pt x="174562" y="136760"/>
                </a:lnTo>
                <a:lnTo>
                  <a:pt x="177289" y="135822"/>
                </a:lnTo>
                <a:lnTo>
                  <a:pt x="182858" y="132240"/>
                </a:lnTo>
                <a:lnTo>
                  <a:pt x="188507" y="130013"/>
                </a:lnTo>
                <a:lnTo>
                  <a:pt x="191348" y="129419"/>
                </a:lnTo>
                <a:lnTo>
                  <a:pt x="197044" y="126219"/>
                </a:lnTo>
                <a:lnTo>
                  <a:pt x="205600" y="11965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792"/>
          <p:cNvSpPr/>
          <p:nvPr/>
        </p:nvSpPr>
        <p:spPr>
          <a:xfrm>
            <a:off x="5223544" y="1423035"/>
            <a:ext cx="162844" cy="153067"/>
          </a:xfrm>
          <a:custGeom>
            <a:avLst/>
            <a:gdLst/>
            <a:ahLst/>
            <a:cxnLst/>
            <a:rect l="0" t="0" r="0" b="0"/>
            <a:pathLst>
              <a:path w="162844" h="153067">
                <a:moveTo>
                  <a:pt x="51401" y="0"/>
                </a:moveTo>
                <a:lnTo>
                  <a:pt x="38308" y="0"/>
                </a:lnTo>
                <a:lnTo>
                  <a:pt x="36957" y="952"/>
                </a:lnTo>
                <a:lnTo>
                  <a:pt x="36057" y="2540"/>
                </a:lnTo>
                <a:lnTo>
                  <a:pt x="35056" y="6843"/>
                </a:lnTo>
                <a:lnTo>
                  <a:pt x="34789" y="9325"/>
                </a:lnTo>
                <a:lnTo>
                  <a:pt x="34611" y="11931"/>
                </a:lnTo>
                <a:lnTo>
                  <a:pt x="33540" y="14622"/>
                </a:lnTo>
                <a:lnTo>
                  <a:pt x="31874" y="17368"/>
                </a:lnTo>
                <a:lnTo>
                  <a:pt x="29810" y="20151"/>
                </a:lnTo>
                <a:lnTo>
                  <a:pt x="27482" y="23911"/>
                </a:lnTo>
                <a:lnTo>
                  <a:pt x="24977" y="28323"/>
                </a:lnTo>
                <a:lnTo>
                  <a:pt x="19654" y="38305"/>
                </a:lnTo>
                <a:lnTo>
                  <a:pt x="14114" y="49092"/>
                </a:lnTo>
                <a:lnTo>
                  <a:pt x="12255" y="53683"/>
                </a:lnTo>
                <a:lnTo>
                  <a:pt x="11016" y="57696"/>
                </a:lnTo>
                <a:lnTo>
                  <a:pt x="10190" y="61324"/>
                </a:lnTo>
                <a:lnTo>
                  <a:pt x="8687" y="64695"/>
                </a:lnTo>
                <a:lnTo>
                  <a:pt x="6732" y="67895"/>
                </a:lnTo>
                <a:lnTo>
                  <a:pt x="4477" y="70980"/>
                </a:lnTo>
                <a:lnTo>
                  <a:pt x="2973" y="74943"/>
                </a:lnTo>
                <a:lnTo>
                  <a:pt x="1971" y="79489"/>
                </a:lnTo>
                <a:lnTo>
                  <a:pt x="1302" y="84425"/>
                </a:lnTo>
                <a:lnTo>
                  <a:pt x="856" y="88668"/>
                </a:lnTo>
                <a:lnTo>
                  <a:pt x="560" y="92450"/>
                </a:lnTo>
                <a:lnTo>
                  <a:pt x="361" y="95923"/>
                </a:lnTo>
                <a:lnTo>
                  <a:pt x="142" y="102322"/>
                </a:lnTo>
                <a:lnTo>
                  <a:pt x="18" y="113820"/>
                </a:lnTo>
                <a:lnTo>
                  <a:pt x="0" y="118742"/>
                </a:lnTo>
                <a:lnTo>
                  <a:pt x="941" y="122976"/>
                </a:lnTo>
                <a:lnTo>
                  <a:pt x="2521" y="126752"/>
                </a:lnTo>
                <a:lnTo>
                  <a:pt x="4527" y="130221"/>
                </a:lnTo>
                <a:lnTo>
                  <a:pt x="5864" y="133486"/>
                </a:lnTo>
                <a:lnTo>
                  <a:pt x="6755" y="136616"/>
                </a:lnTo>
                <a:lnTo>
                  <a:pt x="7350" y="139654"/>
                </a:lnTo>
                <a:lnTo>
                  <a:pt x="8698" y="141680"/>
                </a:lnTo>
                <a:lnTo>
                  <a:pt x="10550" y="143031"/>
                </a:lnTo>
                <a:lnTo>
                  <a:pt x="12737" y="143931"/>
                </a:lnTo>
                <a:lnTo>
                  <a:pt x="16100" y="144532"/>
                </a:lnTo>
                <a:lnTo>
                  <a:pt x="20247" y="144932"/>
                </a:lnTo>
                <a:lnTo>
                  <a:pt x="24917" y="145198"/>
                </a:lnTo>
                <a:lnTo>
                  <a:pt x="28982" y="146329"/>
                </a:lnTo>
                <a:lnTo>
                  <a:pt x="32645" y="148035"/>
                </a:lnTo>
                <a:lnTo>
                  <a:pt x="36039" y="150125"/>
                </a:lnTo>
                <a:lnTo>
                  <a:pt x="39255" y="151518"/>
                </a:lnTo>
                <a:lnTo>
                  <a:pt x="42351" y="152447"/>
                </a:lnTo>
                <a:lnTo>
                  <a:pt x="45367" y="153066"/>
                </a:lnTo>
                <a:lnTo>
                  <a:pt x="49284" y="152526"/>
                </a:lnTo>
                <a:lnTo>
                  <a:pt x="53799" y="151214"/>
                </a:lnTo>
                <a:lnTo>
                  <a:pt x="58714" y="149387"/>
                </a:lnTo>
                <a:lnTo>
                  <a:pt x="63897" y="148169"/>
                </a:lnTo>
                <a:lnTo>
                  <a:pt x="69256" y="147356"/>
                </a:lnTo>
                <a:lnTo>
                  <a:pt x="74734" y="146815"/>
                </a:lnTo>
                <a:lnTo>
                  <a:pt x="79339" y="145501"/>
                </a:lnTo>
                <a:lnTo>
                  <a:pt x="83361" y="143673"/>
                </a:lnTo>
                <a:lnTo>
                  <a:pt x="86995" y="141502"/>
                </a:lnTo>
                <a:lnTo>
                  <a:pt x="91323" y="139102"/>
                </a:lnTo>
                <a:lnTo>
                  <a:pt x="101211" y="133895"/>
                </a:lnTo>
                <a:lnTo>
                  <a:pt x="117488" y="125609"/>
                </a:lnTo>
                <a:lnTo>
                  <a:pt x="122129" y="122792"/>
                </a:lnTo>
                <a:lnTo>
                  <a:pt x="126175" y="119961"/>
                </a:lnTo>
                <a:lnTo>
                  <a:pt x="129826" y="117121"/>
                </a:lnTo>
                <a:lnTo>
                  <a:pt x="133211" y="114276"/>
                </a:lnTo>
                <a:lnTo>
                  <a:pt x="136421" y="111426"/>
                </a:lnTo>
                <a:lnTo>
                  <a:pt x="139513" y="108574"/>
                </a:lnTo>
                <a:lnTo>
                  <a:pt x="143480" y="106672"/>
                </a:lnTo>
                <a:lnTo>
                  <a:pt x="148030" y="105405"/>
                </a:lnTo>
                <a:lnTo>
                  <a:pt x="159917" y="103370"/>
                </a:lnTo>
                <a:lnTo>
                  <a:pt x="160892" y="102251"/>
                </a:lnTo>
                <a:lnTo>
                  <a:pt x="161543" y="100552"/>
                </a:lnTo>
                <a:lnTo>
                  <a:pt x="162843" y="9429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793"/>
          <p:cNvSpPr/>
          <p:nvPr/>
        </p:nvSpPr>
        <p:spPr>
          <a:xfrm>
            <a:off x="4940617" y="1697765"/>
            <a:ext cx="291466" cy="179613"/>
          </a:xfrm>
          <a:custGeom>
            <a:avLst/>
            <a:gdLst/>
            <a:ahLst/>
            <a:cxnLst/>
            <a:rect l="0" t="0" r="0" b="0"/>
            <a:pathLst>
              <a:path w="291466" h="179613">
                <a:moveTo>
                  <a:pt x="0" y="16735"/>
                </a:moveTo>
                <a:lnTo>
                  <a:pt x="0" y="28666"/>
                </a:lnTo>
                <a:lnTo>
                  <a:pt x="953" y="31356"/>
                </a:lnTo>
                <a:lnTo>
                  <a:pt x="4551" y="36886"/>
                </a:lnTo>
                <a:lnTo>
                  <a:pt x="5891" y="39694"/>
                </a:lnTo>
                <a:lnTo>
                  <a:pt x="6785" y="42518"/>
                </a:lnTo>
                <a:lnTo>
                  <a:pt x="7381" y="45353"/>
                </a:lnTo>
                <a:lnTo>
                  <a:pt x="8730" y="48196"/>
                </a:lnTo>
                <a:lnTo>
                  <a:pt x="10583" y="51044"/>
                </a:lnTo>
                <a:lnTo>
                  <a:pt x="12770" y="53895"/>
                </a:lnTo>
                <a:lnTo>
                  <a:pt x="14229" y="57701"/>
                </a:lnTo>
                <a:lnTo>
                  <a:pt x="15201" y="62143"/>
                </a:lnTo>
                <a:lnTo>
                  <a:pt x="15849" y="67009"/>
                </a:lnTo>
                <a:lnTo>
                  <a:pt x="16281" y="72158"/>
                </a:lnTo>
                <a:lnTo>
                  <a:pt x="16569" y="77496"/>
                </a:lnTo>
                <a:lnTo>
                  <a:pt x="16974" y="91571"/>
                </a:lnTo>
                <a:lnTo>
                  <a:pt x="17111" y="109410"/>
                </a:lnTo>
                <a:lnTo>
                  <a:pt x="18075" y="114713"/>
                </a:lnTo>
                <a:lnTo>
                  <a:pt x="19670" y="120154"/>
                </a:lnTo>
                <a:lnTo>
                  <a:pt x="21686" y="125686"/>
                </a:lnTo>
                <a:lnTo>
                  <a:pt x="23030" y="131279"/>
                </a:lnTo>
                <a:lnTo>
                  <a:pt x="23926" y="136912"/>
                </a:lnTo>
                <a:lnTo>
                  <a:pt x="24523" y="142573"/>
                </a:lnTo>
                <a:lnTo>
                  <a:pt x="24921" y="147299"/>
                </a:lnTo>
                <a:lnTo>
                  <a:pt x="25186" y="151403"/>
                </a:lnTo>
                <a:lnTo>
                  <a:pt x="25363" y="155091"/>
                </a:lnTo>
                <a:lnTo>
                  <a:pt x="26434" y="158502"/>
                </a:lnTo>
                <a:lnTo>
                  <a:pt x="28100" y="161729"/>
                </a:lnTo>
                <a:lnTo>
                  <a:pt x="33067" y="169200"/>
                </a:lnTo>
                <a:lnTo>
                  <a:pt x="36286" y="172762"/>
                </a:lnTo>
                <a:lnTo>
                  <a:pt x="42748" y="179493"/>
                </a:lnTo>
                <a:lnTo>
                  <a:pt x="42828" y="175026"/>
                </a:lnTo>
                <a:lnTo>
                  <a:pt x="42862" y="135070"/>
                </a:lnTo>
                <a:lnTo>
                  <a:pt x="43815" y="129915"/>
                </a:lnTo>
                <a:lnTo>
                  <a:pt x="45402" y="123621"/>
                </a:lnTo>
                <a:lnTo>
                  <a:pt x="47413" y="116567"/>
                </a:lnTo>
                <a:lnTo>
                  <a:pt x="48754" y="109960"/>
                </a:lnTo>
                <a:lnTo>
                  <a:pt x="49648" y="103650"/>
                </a:lnTo>
                <a:lnTo>
                  <a:pt x="50244" y="97538"/>
                </a:lnTo>
                <a:lnTo>
                  <a:pt x="51593" y="91558"/>
                </a:lnTo>
                <a:lnTo>
                  <a:pt x="53446" y="85667"/>
                </a:lnTo>
                <a:lnTo>
                  <a:pt x="55633" y="79835"/>
                </a:lnTo>
                <a:lnTo>
                  <a:pt x="58044" y="74041"/>
                </a:lnTo>
                <a:lnTo>
                  <a:pt x="60604" y="68274"/>
                </a:lnTo>
                <a:lnTo>
                  <a:pt x="63262" y="62524"/>
                </a:lnTo>
                <a:lnTo>
                  <a:pt x="66940" y="56786"/>
                </a:lnTo>
                <a:lnTo>
                  <a:pt x="71297" y="51055"/>
                </a:lnTo>
                <a:lnTo>
                  <a:pt x="76106" y="45330"/>
                </a:lnTo>
                <a:lnTo>
                  <a:pt x="80265" y="39608"/>
                </a:lnTo>
                <a:lnTo>
                  <a:pt x="83990" y="33889"/>
                </a:lnTo>
                <a:lnTo>
                  <a:pt x="87426" y="28171"/>
                </a:lnTo>
                <a:lnTo>
                  <a:pt x="90669" y="23406"/>
                </a:lnTo>
                <a:lnTo>
                  <a:pt x="93784" y="19277"/>
                </a:lnTo>
                <a:lnTo>
                  <a:pt x="96813" y="15572"/>
                </a:lnTo>
                <a:lnTo>
                  <a:pt x="100737" y="13102"/>
                </a:lnTo>
                <a:lnTo>
                  <a:pt x="105258" y="11456"/>
                </a:lnTo>
                <a:lnTo>
                  <a:pt x="110177" y="10358"/>
                </a:lnTo>
                <a:lnTo>
                  <a:pt x="118183" y="6598"/>
                </a:lnTo>
                <a:lnTo>
                  <a:pt x="121651" y="4262"/>
                </a:lnTo>
                <a:lnTo>
                  <a:pt x="128044" y="1666"/>
                </a:lnTo>
                <a:lnTo>
                  <a:pt x="136999" y="205"/>
                </a:lnTo>
                <a:lnTo>
                  <a:pt x="139910" y="0"/>
                </a:lnTo>
                <a:lnTo>
                  <a:pt x="141851" y="816"/>
                </a:lnTo>
                <a:lnTo>
                  <a:pt x="143145" y="2312"/>
                </a:lnTo>
                <a:lnTo>
                  <a:pt x="144007" y="4262"/>
                </a:lnTo>
                <a:lnTo>
                  <a:pt x="147506" y="8969"/>
                </a:lnTo>
                <a:lnTo>
                  <a:pt x="149772" y="11557"/>
                </a:lnTo>
                <a:lnTo>
                  <a:pt x="152236" y="15188"/>
                </a:lnTo>
                <a:lnTo>
                  <a:pt x="154830" y="19514"/>
                </a:lnTo>
                <a:lnTo>
                  <a:pt x="157513" y="24302"/>
                </a:lnTo>
                <a:lnTo>
                  <a:pt x="159301" y="28447"/>
                </a:lnTo>
                <a:lnTo>
                  <a:pt x="160493" y="32163"/>
                </a:lnTo>
                <a:lnTo>
                  <a:pt x="161288" y="35593"/>
                </a:lnTo>
                <a:lnTo>
                  <a:pt x="161818" y="39784"/>
                </a:lnTo>
                <a:lnTo>
                  <a:pt x="162171" y="44483"/>
                </a:lnTo>
                <a:lnTo>
                  <a:pt x="162407" y="49521"/>
                </a:lnTo>
                <a:lnTo>
                  <a:pt x="162668" y="60199"/>
                </a:lnTo>
                <a:lnTo>
                  <a:pt x="162878" y="153745"/>
                </a:lnTo>
                <a:lnTo>
                  <a:pt x="157939" y="153865"/>
                </a:lnTo>
                <a:lnTo>
                  <a:pt x="160048" y="153881"/>
                </a:lnTo>
                <a:lnTo>
                  <a:pt x="160039" y="152933"/>
                </a:lnTo>
                <a:lnTo>
                  <a:pt x="157488" y="149340"/>
                </a:lnTo>
                <a:lnTo>
                  <a:pt x="156427" y="147048"/>
                </a:lnTo>
                <a:lnTo>
                  <a:pt x="155248" y="141962"/>
                </a:lnTo>
                <a:lnTo>
                  <a:pt x="154724" y="136526"/>
                </a:lnTo>
                <a:lnTo>
                  <a:pt x="154584" y="133743"/>
                </a:lnTo>
                <a:lnTo>
                  <a:pt x="155444" y="130935"/>
                </a:lnTo>
                <a:lnTo>
                  <a:pt x="156969" y="128111"/>
                </a:lnTo>
                <a:lnTo>
                  <a:pt x="158939" y="125276"/>
                </a:lnTo>
                <a:lnTo>
                  <a:pt x="160251" y="121480"/>
                </a:lnTo>
                <a:lnTo>
                  <a:pt x="161127" y="117045"/>
                </a:lnTo>
                <a:lnTo>
                  <a:pt x="161711" y="112183"/>
                </a:lnTo>
                <a:lnTo>
                  <a:pt x="163052" y="107037"/>
                </a:lnTo>
                <a:lnTo>
                  <a:pt x="164899" y="101701"/>
                </a:lnTo>
                <a:lnTo>
                  <a:pt x="167083" y="96239"/>
                </a:lnTo>
                <a:lnTo>
                  <a:pt x="169491" y="91645"/>
                </a:lnTo>
                <a:lnTo>
                  <a:pt x="172049" y="87630"/>
                </a:lnTo>
                <a:lnTo>
                  <a:pt x="174707" y="84001"/>
                </a:lnTo>
                <a:lnTo>
                  <a:pt x="177431" y="79676"/>
                </a:lnTo>
                <a:lnTo>
                  <a:pt x="180200" y="74888"/>
                </a:lnTo>
                <a:lnTo>
                  <a:pt x="182998" y="69791"/>
                </a:lnTo>
                <a:lnTo>
                  <a:pt x="186769" y="65440"/>
                </a:lnTo>
                <a:lnTo>
                  <a:pt x="191187" y="61588"/>
                </a:lnTo>
                <a:lnTo>
                  <a:pt x="196038" y="58067"/>
                </a:lnTo>
                <a:lnTo>
                  <a:pt x="201178" y="53814"/>
                </a:lnTo>
                <a:lnTo>
                  <a:pt x="206508" y="49074"/>
                </a:lnTo>
                <a:lnTo>
                  <a:pt x="211967" y="44009"/>
                </a:lnTo>
                <a:lnTo>
                  <a:pt x="216559" y="40633"/>
                </a:lnTo>
                <a:lnTo>
                  <a:pt x="224201" y="36881"/>
                </a:lnTo>
                <a:lnTo>
                  <a:pt x="230773" y="35213"/>
                </a:lnTo>
                <a:lnTo>
                  <a:pt x="239827" y="34275"/>
                </a:lnTo>
                <a:lnTo>
                  <a:pt x="248543" y="33997"/>
                </a:lnTo>
                <a:lnTo>
                  <a:pt x="251420" y="33958"/>
                </a:lnTo>
                <a:lnTo>
                  <a:pt x="254291" y="34884"/>
                </a:lnTo>
                <a:lnTo>
                  <a:pt x="260021" y="38454"/>
                </a:lnTo>
                <a:lnTo>
                  <a:pt x="262882" y="41691"/>
                </a:lnTo>
                <a:lnTo>
                  <a:pt x="265742" y="45755"/>
                </a:lnTo>
                <a:lnTo>
                  <a:pt x="268602" y="50369"/>
                </a:lnTo>
                <a:lnTo>
                  <a:pt x="270508" y="54398"/>
                </a:lnTo>
                <a:lnTo>
                  <a:pt x="271779" y="58036"/>
                </a:lnTo>
                <a:lnTo>
                  <a:pt x="272626" y="61414"/>
                </a:lnTo>
                <a:lnTo>
                  <a:pt x="273190" y="65571"/>
                </a:lnTo>
                <a:lnTo>
                  <a:pt x="273567" y="70247"/>
                </a:lnTo>
                <a:lnTo>
                  <a:pt x="273818" y="75269"/>
                </a:lnTo>
                <a:lnTo>
                  <a:pt x="274938" y="80523"/>
                </a:lnTo>
                <a:lnTo>
                  <a:pt x="276637" y="85930"/>
                </a:lnTo>
                <a:lnTo>
                  <a:pt x="278722" y="91440"/>
                </a:lnTo>
                <a:lnTo>
                  <a:pt x="280113" y="96066"/>
                </a:lnTo>
                <a:lnTo>
                  <a:pt x="281039" y="100102"/>
                </a:lnTo>
                <a:lnTo>
                  <a:pt x="281657" y="103745"/>
                </a:lnTo>
                <a:lnTo>
                  <a:pt x="282069" y="108079"/>
                </a:lnTo>
                <a:lnTo>
                  <a:pt x="282344" y="112874"/>
                </a:lnTo>
                <a:lnTo>
                  <a:pt x="282649" y="123281"/>
                </a:lnTo>
                <a:lnTo>
                  <a:pt x="282886" y="159296"/>
                </a:lnTo>
                <a:lnTo>
                  <a:pt x="282890" y="165185"/>
                </a:lnTo>
                <a:lnTo>
                  <a:pt x="283843" y="167137"/>
                </a:lnTo>
                <a:lnTo>
                  <a:pt x="285431" y="168438"/>
                </a:lnTo>
                <a:lnTo>
                  <a:pt x="287442" y="169305"/>
                </a:lnTo>
                <a:lnTo>
                  <a:pt x="288783" y="170836"/>
                </a:lnTo>
                <a:lnTo>
                  <a:pt x="289677" y="172809"/>
                </a:lnTo>
                <a:lnTo>
                  <a:pt x="291465" y="1796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794"/>
          <p:cNvSpPr/>
          <p:nvPr/>
        </p:nvSpPr>
        <p:spPr>
          <a:xfrm>
            <a:off x="5283517" y="1731645"/>
            <a:ext cx="171432" cy="145733"/>
          </a:xfrm>
          <a:custGeom>
            <a:avLst/>
            <a:gdLst/>
            <a:ahLst/>
            <a:cxnLst/>
            <a:rect l="0" t="0" r="0" b="0"/>
            <a:pathLst>
              <a:path w="171432" h="145733">
                <a:moveTo>
                  <a:pt x="0" y="0"/>
                </a:moveTo>
                <a:lnTo>
                  <a:pt x="0" y="4550"/>
                </a:lnTo>
                <a:lnTo>
                  <a:pt x="953" y="6843"/>
                </a:lnTo>
                <a:lnTo>
                  <a:pt x="2540" y="9325"/>
                </a:lnTo>
                <a:lnTo>
                  <a:pt x="7381" y="15600"/>
                </a:lnTo>
                <a:lnTo>
                  <a:pt x="8730" y="18020"/>
                </a:lnTo>
                <a:lnTo>
                  <a:pt x="12770" y="25789"/>
                </a:lnTo>
                <a:lnTo>
                  <a:pt x="14229" y="30527"/>
                </a:lnTo>
                <a:lnTo>
                  <a:pt x="15201" y="35591"/>
                </a:lnTo>
                <a:lnTo>
                  <a:pt x="15849" y="40872"/>
                </a:lnTo>
                <a:lnTo>
                  <a:pt x="16281" y="46298"/>
                </a:lnTo>
                <a:lnTo>
                  <a:pt x="16569" y="51820"/>
                </a:lnTo>
                <a:lnTo>
                  <a:pt x="16761" y="57407"/>
                </a:lnTo>
                <a:lnTo>
                  <a:pt x="17841" y="63036"/>
                </a:lnTo>
                <a:lnTo>
                  <a:pt x="19515" y="68694"/>
                </a:lnTo>
                <a:lnTo>
                  <a:pt x="21582" y="74371"/>
                </a:lnTo>
                <a:lnTo>
                  <a:pt x="22961" y="80060"/>
                </a:lnTo>
                <a:lnTo>
                  <a:pt x="23880" y="85758"/>
                </a:lnTo>
                <a:lnTo>
                  <a:pt x="24492" y="91462"/>
                </a:lnTo>
                <a:lnTo>
                  <a:pt x="24901" y="97170"/>
                </a:lnTo>
                <a:lnTo>
                  <a:pt x="25173" y="102880"/>
                </a:lnTo>
                <a:lnTo>
                  <a:pt x="25557" y="117477"/>
                </a:lnTo>
                <a:lnTo>
                  <a:pt x="25717" y="143702"/>
                </a:lnTo>
                <a:lnTo>
                  <a:pt x="25717" y="145613"/>
                </a:lnTo>
                <a:lnTo>
                  <a:pt x="25717" y="141146"/>
                </a:lnTo>
                <a:lnTo>
                  <a:pt x="24765" y="139817"/>
                </a:lnTo>
                <a:lnTo>
                  <a:pt x="23178" y="138931"/>
                </a:lnTo>
                <a:lnTo>
                  <a:pt x="21167" y="138341"/>
                </a:lnTo>
                <a:lnTo>
                  <a:pt x="20779" y="136042"/>
                </a:lnTo>
                <a:lnTo>
                  <a:pt x="21473" y="132604"/>
                </a:lnTo>
                <a:lnTo>
                  <a:pt x="22887" y="128408"/>
                </a:lnTo>
                <a:lnTo>
                  <a:pt x="23831" y="123705"/>
                </a:lnTo>
                <a:lnTo>
                  <a:pt x="24460" y="118665"/>
                </a:lnTo>
                <a:lnTo>
                  <a:pt x="24879" y="113400"/>
                </a:lnTo>
                <a:lnTo>
                  <a:pt x="26111" y="107985"/>
                </a:lnTo>
                <a:lnTo>
                  <a:pt x="27885" y="102470"/>
                </a:lnTo>
                <a:lnTo>
                  <a:pt x="30020" y="96888"/>
                </a:lnTo>
                <a:lnTo>
                  <a:pt x="32396" y="91262"/>
                </a:lnTo>
                <a:lnTo>
                  <a:pt x="34933" y="85606"/>
                </a:lnTo>
                <a:lnTo>
                  <a:pt x="40290" y="74242"/>
                </a:lnTo>
                <a:lnTo>
                  <a:pt x="45847" y="62841"/>
                </a:lnTo>
                <a:lnTo>
                  <a:pt x="49615" y="57134"/>
                </a:lnTo>
                <a:lnTo>
                  <a:pt x="54031" y="51424"/>
                </a:lnTo>
                <a:lnTo>
                  <a:pt x="58881" y="45713"/>
                </a:lnTo>
                <a:lnTo>
                  <a:pt x="64019" y="40000"/>
                </a:lnTo>
                <a:lnTo>
                  <a:pt x="74808" y="28572"/>
                </a:lnTo>
                <a:lnTo>
                  <a:pt x="80352" y="23811"/>
                </a:lnTo>
                <a:lnTo>
                  <a:pt x="85953" y="19684"/>
                </a:lnTo>
                <a:lnTo>
                  <a:pt x="91592" y="15980"/>
                </a:lnTo>
                <a:lnTo>
                  <a:pt x="96304" y="13511"/>
                </a:lnTo>
                <a:lnTo>
                  <a:pt x="100398" y="11864"/>
                </a:lnTo>
                <a:lnTo>
                  <a:pt x="104079" y="10767"/>
                </a:lnTo>
                <a:lnTo>
                  <a:pt x="108439" y="9083"/>
                </a:lnTo>
                <a:lnTo>
                  <a:pt x="113250" y="7008"/>
                </a:lnTo>
                <a:lnTo>
                  <a:pt x="118362" y="4672"/>
                </a:lnTo>
                <a:lnTo>
                  <a:pt x="122723" y="3114"/>
                </a:lnTo>
                <a:lnTo>
                  <a:pt x="126583" y="2076"/>
                </a:lnTo>
                <a:lnTo>
                  <a:pt x="130109" y="1384"/>
                </a:lnTo>
                <a:lnTo>
                  <a:pt x="133412" y="1875"/>
                </a:lnTo>
                <a:lnTo>
                  <a:pt x="136566" y="3155"/>
                </a:lnTo>
                <a:lnTo>
                  <a:pt x="139622" y="4961"/>
                </a:lnTo>
                <a:lnTo>
                  <a:pt x="142611" y="6165"/>
                </a:lnTo>
                <a:lnTo>
                  <a:pt x="145557" y="6967"/>
                </a:lnTo>
                <a:lnTo>
                  <a:pt x="148473" y="7502"/>
                </a:lnTo>
                <a:lnTo>
                  <a:pt x="150417" y="9764"/>
                </a:lnTo>
                <a:lnTo>
                  <a:pt x="151713" y="13176"/>
                </a:lnTo>
                <a:lnTo>
                  <a:pt x="152577" y="17357"/>
                </a:lnTo>
                <a:lnTo>
                  <a:pt x="155058" y="21096"/>
                </a:lnTo>
                <a:lnTo>
                  <a:pt x="158617" y="24541"/>
                </a:lnTo>
                <a:lnTo>
                  <a:pt x="162895" y="27791"/>
                </a:lnTo>
                <a:lnTo>
                  <a:pt x="165747" y="31862"/>
                </a:lnTo>
                <a:lnTo>
                  <a:pt x="167648" y="36481"/>
                </a:lnTo>
                <a:lnTo>
                  <a:pt x="168916" y="41466"/>
                </a:lnTo>
                <a:lnTo>
                  <a:pt x="169760" y="46694"/>
                </a:lnTo>
                <a:lnTo>
                  <a:pt x="170324" y="52084"/>
                </a:lnTo>
                <a:lnTo>
                  <a:pt x="170699" y="57582"/>
                </a:lnTo>
                <a:lnTo>
                  <a:pt x="170949" y="63153"/>
                </a:lnTo>
                <a:lnTo>
                  <a:pt x="171227" y="74423"/>
                </a:lnTo>
                <a:lnTo>
                  <a:pt x="171431" y="104045"/>
                </a:lnTo>
                <a:lnTo>
                  <a:pt x="170484" y="107463"/>
                </a:lnTo>
                <a:lnTo>
                  <a:pt x="168901" y="110695"/>
                </a:lnTo>
                <a:lnTo>
                  <a:pt x="166893" y="113801"/>
                </a:lnTo>
                <a:lnTo>
                  <a:pt x="165555" y="117777"/>
                </a:lnTo>
                <a:lnTo>
                  <a:pt x="164662" y="122333"/>
                </a:lnTo>
                <a:lnTo>
                  <a:pt x="163230" y="134231"/>
                </a:lnTo>
                <a:lnTo>
                  <a:pt x="163035" y="138398"/>
                </a:lnTo>
                <a:lnTo>
                  <a:pt x="162878" y="1457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795"/>
          <p:cNvSpPr/>
          <p:nvPr/>
        </p:nvSpPr>
        <p:spPr>
          <a:xfrm>
            <a:off x="5557837" y="1646273"/>
            <a:ext cx="171451" cy="16792"/>
          </a:xfrm>
          <a:custGeom>
            <a:avLst/>
            <a:gdLst/>
            <a:ahLst/>
            <a:cxnLst/>
            <a:rect l="0" t="0" r="0" b="0"/>
            <a:pathLst>
              <a:path w="171451" h="16792">
                <a:moveTo>
                  <a:pt x="0" y="16791"/>
                </a:moveTo>
                <a:lnTo>
                  <a:pt x="33170" y="16791"/>
                </a:lnTo>
                <a:lnTo>
                  <a:pt x="37354" y="15839"/>
                </a:lnTo>
                <a:lnTo>
                  <a:pt x="41095" y="14252"/>
                </a:lnTo>
                <a:lnTo>
                  <a:pt x="44541" y="12241"/>
                </a:lnTo>
                <a:lnTo>
                  <a:pt x="48745" y="10900"/>
                </a:lnTo>
                <a:lnTo>
                  <a:pt x="53451" y="10006"/>
                </a:lnTo>
                <a:lnTo>
                  <a:pt x="58494" y="9411"/>
                </a:lnTo>
                <a:lnTo>
                  <a:pt x="63761" y="9013"/>
                </a:lnTo>
                <a:lnTo>
                  <a:pt x="69178" y="8749"/>
                </a:lnTo>
                <a:lnTo>
                  <a:pt x="83362" y="8376"/>
                </a:lnTo>
                <a:lnTo>
                  <a:pt x="101239" y="8250"/>
                </a:lnTo>
                <a:lnTo>
                  <a:pt x="106545" y="7287"/>
                </a:lnTo>
                <a:lnTo>
                  <a:pt x="111988" y="5693"/>
                </a:lnTo>
                <a:lnTo>
                  <a:pt x="117521" y="3678"/>
                </a:lnTo>
                <a:lnTo>
                  <a:pt x="122162" y="2334"/>
                </a:lnTo>
                <a:lnTo>
                  <a:pt x="126209" y="1438"/>
                </a:lnTo>
                <a:lnTo>
                  <a:pt x="129860" y="841"/>
                </a:lnTo>
                <a:lnTo>
                  <a:pt x="133245" y="443"/>
                </a:lnTo>
                <a:lnTo>
                  <a:pt x="136455" y="177"/>
                </a:lnTo>
                <a:lnTo>
                  <a:pt x="139548" y="0"/>
                </a:lnTo>
                <a:lnTo>
                  <a:pt x="142562" y="835"/>
                </a:lnTo>
                <a:lnTo>
                  <a:pt x="145524" y="2344"/>
                </a:lnTo>
                <a:lnTo>
                  <a:pt x="148451" y="4302"/>
                </a:lnTo>
                <a:lnTo>
                  <a:pt x="151355" y="5608"/>
                </a:lnTo>
                <a:lnTo>
                  <a:pt x="154243" y="6478"/>
                </a:lnTo>
                <a:lnTo>
                  <a:pt x="157121" y="7059"/>
                </a:lnTo>
                <a:lnTo>
                  <a:pt x="159993" y="7445"/>
                </a:lnTo>
                <a:lnTo>
                  <a:pt x="162859" y="7703"/>
                </a:lnTo>
                <a:lnTo>
                  <a:pt x="171450" y="821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796"/>
          <p:cNvSpPr/>
          <p:nvPr/>
        </p:nvSpPr>
        <p:spPr>
          <a:xfrm>
            <a:off x="5583554" y="1740217"/>
            <a:ext cx="214314" cy="34291"/>
          </a:xfrm>
          <a:custGeom>
            <a:avLst/>
            <a:gdLst/>
            <a:ahLst/>
            <a:cxnLst/>
            <a:rect l="0" t="0" r="0" b="0"/>
            <a:pathLst>
              <a:path w="214314" h="34291">
                <a:moveTo>
                  <a:pt x="0" y="34290"/>
                </a:moveTo>
                <a:lnTo>
                  <a:pt x="33171" y="34290"/>
                </a:lnTo>
                <a:lnTo>
                  <a:pt x="38306" y="33337"/>
                </a:lnTo>
                <a:lnTo>
                  <a:pt x="43635" y="31750"/>
                </a:lnTo>
                <a:lnTo>
                  <a:pt x="49093" y="29739"/>
                </a:lnTo>
                <a:lnTo>
                  <a:pt x="54637" y="28399"/>
                </a:lnTo>
                <a:lnTo>
                  <a:pt x="60237" y="27505"/>
                </a:lnTo>
                <a:lnTo>
                  <a:pt x="65875" y="26909"/>
                </a:lnTo>
                <a:lnTo>
                  <a:pt x="72492" y="25560"/>
                </a:lnTo>
                <a:lnTo>
                  <a:pt x="79761" y="23707"/>
                </a:lnTo>
                <a:lnTo>
                  <a:pt x="87464" y="21520"/>
                </a:lnTo>
                <a:lnTo>
                  <a:pt x="94505" y="19109"/>
                </a:lnTo>
                <a:lnTo>
                  <a:pt x="101103" y="16549"/>
                </a:lnTo>
                <a:lnTo>
                  <a:pt x="107407" y="13890"/>
                </a:lnTo>
                <a:lnTo>
                  <a:pt x="113515" y="12118"/>
                </a:lnTo>
                <a:lnTo>
                  <a:pt x="119492" y="10936"/>
                </a:lnTo>
                <a:lnTo>
                  <a:pt x="125382" y="10148"/>
                </a:lnTo>
                <a:lnTo>
                  <a:pt x="132165" y="8671"/>
                </a:lnTo>
                <a:lnTo>
                  <a:pt x="139545" y="6733"/>
                </a:lnTo>
                <a:lnTo>
                  <a:pt x="147323" y="4489"/>
                </a:lnTo>
                <a:lnTo>
                  <a:pt x="154413" y="2993"/>
                </a:lnTo>
                <a:lnTo>
                  <a:pt x="161044" y="1995"/>
                </a:lnTo>
                <a:lnTo>
                  <a:pt x="167371" y="1330"/>
                </a:lnTo>
                <a:lnTo>
                  <a:pt x="173493" y="887"/>
                </a:lnTo>
                <a:lnTo>
                  <a:pt x="179480" y="591"/>
                </a:lnTo>
                <a:lnTo>
                  <a:pt x="194467" y="175"/>
                </a:lnTo>
                <a:lnTo>
                  <a:pt x="21431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797"/>
          <p:cNvSpPr/>
          <p:nvPr/>
        </p:nvSpPr>
        <p:spPr>
          <a:xfrm>
            <a:off x="5832157" y="1645929"/>
            <a:ext cx="214314" cy="25677"/>
          </a:xfrm>
          <a:custGeom>
            <a:avLst/>
            <a:gdLst/>
            <a:ahLst/>
            <a:cxnLst/>
            <a:rect l="0" t="0" r="0" b="0"/>
            <a:pathLst>
              <a:path w="214314" h="25677">
                <a:moveTo>
                  <a:pt x="0" y="8563"/>
                </a:moveTo>
                <a:lnTo>
                  <a:pt x="0" y="15944"/>
                </a:lnTo>
                <a:lnTo>
                  <a:pt x="953" y="16341"/>
                </a:lnTo>
                <a:lnTo>
                  <a:pt x="4551" y="16783"/>
                </a:lnTo>
                <a:lnTo>
                  <a:pt x="5892" y="17853"/>
                </a:lnTo>
                <a:lnTo>
                  <a:pt x="6785" y="19519"/>
                </a:lnTo>
                <a:lnTo>
                  <a:pt x="7381" y="21582"/>
                </a:lnTo>
                <a:lnTo>
                  <a:pt x="8731" y="22957"/>
                </a:lnTo>
                <a:lnTo>
                  <a:pt x="10583" y="23874"/>
                </a:lnTo>
                <a:lnTo>
                  <a:pt x="12770" y="24486"/>
                </a:lnTo>
                <a:lnTo>
                  <a:pt x="17741" y="25165"/>
                </a:lnTo>
                <a:lnTo>
                  <a:pt x="24077" y="25467"/>
                </a:lnTo>
                <a:lnTo>
                  <a:pt x="43668" y="25660"/>
                </a:lnTo>
                <a:lnTo>
                  <a:pt x="49115" y="25676"/>
                </a:lnTo>
                <a:lnTo>
                  <a:pt x="53698" y="24734"/>
                </a:lnTo>
                <a:lnTo>
                  <a:pt x="57706" y="23154"/>
                </a:lnTo>
                <a:lnTo>
                  <a:pt x="61331" y="21148"/>
                </a:lnTo>
                <a:lnTo>
                  <a:pt x="66605" y="18858"/>
                </a:lnTo>
                <a:lnTo>
                  <a:pt x="72978" y="16379"/>
                </a:lnTo>
                <a:lnTo>
                  <a:pt x="80085" y="13774"/>
                </a:lnTo>
                <a:lnTo>
                  <a:pt x="86727" y="12037"/>
                </a:lnTo>
                <a:lnTo>
                  <a:pt x="93061" y="10879"/>
                </a:lnTo>
                <a:lnTo>
                  <a:pt x="99188" y="10107"/>
                </a:lnTo>
                <a:lnTo>
                  <a:pt x="105178" y="9592"/>
                </a:lnTo>
                <a:lnTo>
                  <a:pt x="111076" y="9249"/>
                </a:lnTo>
                <a:lnTo>
                  <a:pt x="116913" y="9020"/>
                </a:lnTo>
                <a:lnTo>
                  <a:pt x="122710" y="7915"/>
                </a:lnTo>
                <a:lnTo>
                  <a:pt x="128479" y="6226"/>
                </a:lnTo>
                <a:lnTo>
                  <a:pt x="134231" y="4148"/>
                </a:lnTo>
                <a:lnTo>
                  <a:pt x="139969" y="2762"/>
                </a:lnTo>
                <a:lnTo>
                  <a:pt x="145700" y="1838"/>
                </a:lnTo>
                <a:lnTo>
                  <a:pt x="151426" y="1222"/>
                </a:lnTo>
                <a:lnTo>
                  <a:pt x="157148" y="812"/>
                </a:lnTo>
                <a:lnTo>
                  <a:pt x="162868" y="538"/>
                </a:lnTo>
                <a:lnTo>
                  <a:pt x="177480" y="153"/>
                </a:lnTo>
                <a:lnTo>
                  <a:pt x="195326" y="0"/>
                </a:lnTo>
                <a:lnTo>
                  <a:pt x="196892" y="949"/>
                </a:lnTo>
                <a:lnTo>
                  <a:pt x="198889" y="2535"/>
                </a:lnTo>
                <a:lnTo>
                  <a:pt x="204386" y="7372"/>
                </a:lnTo>
                <a:lnTo>
                  <a:pt x="207678" y="8034"/>
                </a:lnTo>
                <a:lnTo>
                  <a:pt x="214313" y="85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798"/>
          <p:cNvSpPr/>
          <p:nvPr/>
        </p:nvSpPr>
        <p:spPr>
          <a:xfrm>
            <a:off x="6157946" y="1491615"/>
            <a:ext cx="205663" cy="342900"/>
          </a:xfrm>
          <a:custGeom>
            <a:avLst/>
            <a:gdLst/>
            <a:ahLst/>
            <a:cxnLst/>
            <a:rect l="0" t="0" r="0" b="0"/>
            <a:pathLst>
              <a:path w="205663" h="342900">
                <a:moveTo>
                  <a:pt x="42829" y="0"/>
                </a:moveTo>
                <a:lnTo>
                  <a:pt x="42829" y="45723"/>
                </a:lnTo>
                <a:lnTo>
                  <a:pt x="40289" y="53976"/>
                </a:lnTo>
                <a:lnTo>
                  <a:pt x="35985" y="63042"/>
                </a:lnTo>
                <a:lnTo>
                  <a:pt x="30897" y="70246"/>
                </a:lnTo>
                <a:lnTo>
                  <a:pt x="29159" y="74453"/>
                </a:lnTo>
                <a:lnTo>
                  <a:pt x="27228" y="84207"/>
                </a:lnTo>
                <a:lnTo>
                  <a:pt x="23830" y="94893"/>
                </a:lnTo>
                <a:lnTo>
                  <a:pt x="21590" y="100409"/>
                </a:lnTo>
                <a:lnTo>
                  <a:pt x="20098" y="105992"/>
                </a:lnTo>
                <a:lnTo>
                  <a:pt x="19102" y="111619"/>
                </a:lnTo>
                <a:lnTo>
                  <a:pt x="18439" y="117275"/>
                </a:lnTo>
                <a:lnTo>
                  <a:pt x="17044" y="122950"/>
                </a:lnTo>
                <a:lnTo>
                  <a:pt x="15161" y="128639"/>
                </a:lnTo>
                <a:lnTo>
                  <a:pt x="12954" y="134337"/>
                </a:lnTo>
                <a:lnTo>
                  <a:pt x="11482" y="140040"/>
                </a:lnTo>
                <a:lnTo>
                  <a:pt x="10501" y="145748"/>
                </a:lnTo>
                <a:lnTo>
                  <a:pt x="9846" y="151457"/>
                </a:lnTo>
                <a:lnTo>
                  <a:pt x="8458" y="157169"/>
                </a:lnTo>
                <a:lnTo>
                  <a:pt x="6580" y="162882"/>
                </a:lnTo>
                <a:lnTo>
                  <a:pt x="4375" y="168595"/>
                </a:lnTo>
                <a:lnTo>
                  <a:pt x="2905" y="174309"/>
                </a:lnTo>
                <a:lnTo>
                  <a:pt x="1926" y="180024"/>
                </a:lnTo>
                <a:lnTo>
                  <a:pt x="1273" y="185738"/>
                </a:lnTo>
                <a:lnTo>
                  <a:pt x="837" y="191453"/>
                </a:lnTo>
                <a:lnTo>
                  <a:pt x="547" y="197167"/>
                </a:lnTo>
                <a:lnTo>
                  <a:pt x="225" y="208597"/>
                </a:lnTo>
                <a:lnTo>
                  <a:pt x="0" y="237172"/>
                </a:lnTo>
                <a:lnTo>
                  <a:pt x="941" y="242887"/>
                </a:lnTo>
                <a:lnTo>
                  <a:pt x="2521" y="248602"/>
                </a:lnTo>
                <a:lnTo>
                  <a:pt x="5864" y="259080"/>
                </a:lnTo>
                <a:lnTo>
                  <a:pt x="7350" y="266911"/>
                </a:lnTo>
                <a:lnTo>
                  <a:pt x="10550" y="276107"/>
                </a:lnTo>
                <a:lnTo>
                  <a:pt x="15148" y="285592"/>
                </a:lnTo>
                <a:lnTo>
                  <a:pt x="20366" y="292982"/>
                </a:lnTo>
                <a:lnTo>
                  <a:pt x="23091" y="295334"/>
                </a:lnTo>
                <a:lnTo>
                  <a:pt x="25861" y="296901"/>
                </a:lnTo>
                <a:lnTo>
                  <a:pt x="28659" y="297947"/>
                </a:lnTo>
                <a:lnTo>
                  <a:pt x="32430" y="299596"/>
                </a:lnTo>
                <a:lnTo>
                  <a:pt x="41699" y="303969"/>
                </a:lnTo>
                <a:lnTo>
                  <a:pt x="57628" y="311785"/>
                </a:lnTo>
                <a:lnTo>
                  <a:pt x="63173" y="313584"/>
                </a:lnTo>
                <a:lnTo>
                  <a:pt x="68773" y="314783"/>
                </a:lnTo>
                <a:lnTo>
                  <a:pt x="74413" y="315583"/>
                </a:lnTo>
                <a:lnTo>
                  <a:pt x="79125" y="316116"/>
                </a:lnTo>
                <a:lnTo>
                  <a:pt x="83219" y="316471"/>
                </a:lnTo>
                <a:lnTo>
                  <a:pt x="86900" y="316708"/>
                </a:lnTo>
                <a:lnTo>
                  <a:pt x="91260" y="316866"/>
                </a:lnTo>
                <a:lnTo>
                  <a:pt x="101184" y="317042"/>
                </a:lnTo>
                <a:lnTo>
                  <a:pt x="105544" y="316136"/>
                </a:lnTo>
                <a:lnTo>
                  <a:pt x="109404" y="314580"/>
                </a:lnTo>
                <a:lnTo>
                  <a:pt x="112930" y="312589"/>
                </a:lnTo>
                <a:lnTo>
                  <a:pt x="117185" y="311263"/>
                </a:lnTo>
                <a:lnTo>
                  <a:pt x="121928" y="310378"/>
                </a:lnTo>
                <a:lnTo>
                  <a:pt x="126993" y="309789"/>
                </a:lnTo>
                <a:lnTo>
                  <a:pt x="132276" y="308443"/>
                </a:lnTo>
                <a:lnTo>
                  <a:pt x="137703" y="306594"/>
                </a:lnTo>
                <a:lnTo>
                  <a:pt x="143226" y="304408"/>
                </a:lnTo>
                <a:lnTo>
                  <a:pt x="148812" y="301999"/>
                </a:lnTo>
                <a:lnTo>
                  <a:pt x="160100" y="296781"/>
                </a:lnTo>
                <a:lnTo>
                  <a:pt x="164825" y="294057"/>
                </a:lnTo>
                <a:lnTo>
                  <a:pt x="168927" y="291287"/>
                </a:lnTo>
                <a:lnTo>
                  <a:pt x="172614" y="288489"/>
                </a:lnTo>
                <a:lnTo>
                  <a:pt x="176025" y="285671"/>
                </a:lnTo>
                <a:lnTo>
                  <a:pt x="182354" y="280000"/>
                </a:lnTo>
                <a:lnTo>
                  <a:pt x="188342" y="274304"/>
                </a:lnTo>
                <a:lnTo>
                  <a:pt x="204000" y="258867"/>
                </a:lnTo>
                <a:lnTo>
                  <a:pt x="204569" y="257350"/>
                </a:lnTo>
                <a:lnTo>
                  <a:pt x="205369" y="250665"/>
                </a:lnTo>
                <a:lnTo>
                  <a:pt x="205606" y="242652"/>
                </a:lnTo>
                <a:lnTo>
                  <a:pt x="205662" y="237067"/>
                </a:lnTo>
                <a:lnTo>
                  <a:pt x="204724" y="234245"/>
                </a:lnTo>
                <a:lnTo>
                  <a:pt x="201142" y="228569"/>
                </a:lnTo>
                <a:lnTo>
                  <a:pt x="198853" y="226674"/>
                </a:lnTo>
                <a:lnTo>
                  <a:pt x="196375" y="225411"/>
                </a:lnTo>
                <a:lnTo>
                  <a:pt x="191081" y="224007"/>
                </a:lnTo>
                <a:lnTo>
                  <a:pt x="185554" y="223384"/>
                </a:lnTo>
                <a:lnTo>
                  <a:pt x="179922" y="223106"/>
                </a:lnTo>
                <a:lnTo>
                  <a:pt x="174244" y="222983"/>
                </a:lnTo>
                <a:lnTo>
                  <a:pt x="168546" y="222928"/>
                </a:lnTo>
                <a:lnTo>
                  <a:pt x="165692" y="223866"/>
                </a:lnTo>
                <a:lnTo>
                  <a:pt x="159983" y="227448"/>
                </a:lnTo>
                <a:lnTo>
                  <a:pt x="154269" y="232216"/>
                </a:lnTo>
                <a:lnTo>
                  <a:pt x="151413" y="234820"/>
                </a:lnTo>
                <a:lnTo>
                  <a:pt x="147603" y="237509"/>
                </a:lnTo>
                <a:lnTo>
                  <a:pt x="143158" y="240254"/>
                </a:lnTo>
                <a:lnTo>
                  <a:pt x="138290" y="243037"/>
                </a:lnTo>
                <a:lnTo>
                  <a:pt x="134092" y="246797"/>
                </a:lnTo>
                <a:lnTo>
                  <a:pt x="130341" y="251209"/>
                </a:lnTo>
                <a:lnTo>
                  <a:pt x="126888" y="256055"/>
                </a:lnTo>
                <a:lnTo>
                  <a:pt x="120511" y="266519"/>
                </a:lnTo>
                <a:lnTo>
                  <a:pt x="114501" y="276568"/>
                </a:lnTo>
                <a:lnTo>
                  <a:pt x="108656" y="284209"/>
                </a:lnTo>
                <a:lnTo>
                  <a:pt x="105423" y="290780"/>
                </a:lnTo>
                <a:lnTo>
                  <a:pt x="103033" y="297828"/>
                </a:lnTo>
                <a:lnTo>
                  <a:pt x="98796" y="307310"/>
                </a:lnTo>
                <a:lnTo>
                  <a:pt x="96278" y="315334"/>
                </a:lnTo>
                <a:lnTo>
                  <a:pt x="94861" y="325207"/>
                </a:lnTo>
                <a:lnTo>
                  <a:pt x="94662" y="328247"/>
                </a:lnTo>
                <a:lnTo>
                  <a:pt x="95481" y="331226"/>
                </a:lnTo>
                <a:lnTo>
                  <a:pt x="101680" y="341174"/>
                </a:lnTo>
                <a:lnTo>
                  <a:pt x="103017" y="341749"/>
                </a:lnTo>
                <a:lnTo>
                  <a:pt x="104862" y="342133"/>
                </a:lnTo>
                <a:lnTo>
                  <a:pt x="111408" y="34289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799"/>
          <p:cNvSpPr/>
          <p:nvPr/>
        </p:nvSpPr>
        <p:spPr>
          <a:xfrm>
            <a:off x="7272337" y="1217294"/>
            <a:ext cx="170939" cy="253444"/>
          </a:xfrm>
          <a:custGeom>
            <a:avLst/>
            <a:gdLst/>
            <a:ahLst/>
            <a:cxnLst/>
            <a:rect l="0" t="0" r="0" b="0"/>
            <a:pathLst>
              <a:path w="170939" h="253444">
                <a:moveTo>
                  <a:pt x="0" y="0"/>
                </a:moveTo>
                <a:lnTo>
                  <a:pt x="0" y="25789"/>
                </a:lnTo>
                <a:lnTo>
                  <a:pt x="953" y="29576"/>
                </a:lnTo>
                <a:lnTo>
                  <a:pt x="4551" y="36323"/>
                </a:lnTo>
                <a:lnTo>
                  <a:pt x="6785" y="42496"/>
                </a:lnTo>
                <a:lnTo>
                  <a:pt x="8731" y="49368"/>
                </a:lnTo>
                <a:lnTo>
                  <a:pt x="10583" y="53867"/>
                </a:lnTo>
                <a:lnTo>
                  <a:pt x="12771" y="58771"/>
                </a:lnTo>
                <a:lnTo>
                  <a:pt x="14229" y="63946"/>
                </a:lnTo>
                <a:lnTo>
                  <a:pt x="15201" y="69301"/>
                </a:lnTo>
                <a:lnTo>
                  <a:pt x="15849" y="74776"/>
                </a:lnTo>
                <a:lnTo>
                  <a:pt x="17234" y="79378"/>
                </a:lnTo>
                <a:lnTo>
                  <a:pt x="21311" y="87032"/>
                </a:lnTo>
                <a:lnTo>
                  <a:pt x="22780" y="91359"/>
                </a:lnTo>
                <a:lnTo>
                  <a:pt x="23760" y="96149"/>
                </a:lnTo>
                <a:lnTo>
                  <a:pt x="24412" y="101247"/>
                </a:lnTo>
                <a:lnTo>
                  <a:pt x="25800" y="106551"/>
                </a:lnTo>
                <a:lnTo>
                  <a:pt x="27677" y="111991"/>
                </a:lnTo>
                <a:lnTo>
                  <a:pt x="29882" y="117524"/>
                </a:lnTo>
                <a:lnTo>
                  <a:pt x="31351" y="123117"/>
                </a:lnTo>
                <a:lnTo>
                  <a:pt x="32331" y="128750"/>
                </a:lnTo>
                <a:lnTo>
                  <a:pt x="32984" y="134411"/>
                </a:lnTo>
                <a:lnTo>
                  <a:pt x="33420" y="140090"/>
                </a:lnTo>
                <a:lnTo>
                  <a:pt x="33710" y="145781"/>
                </a:lnTo>
                <a:lnTo>
                  <a:pt x="33903" y="151480"/>
                </a:lnTo>
                <a:lnTo>
                  <a:pt x="34985" y="157184"/>
                </a:lnTo>
                <a:lnTo>
                  <a:pt x="36658" y="162892"/>
                </a:lnTo>
                <a:lnTo>
                  <a:pt x="38726" y="168603"/>
                </a:lnTo>
                <a:lnTo>
                  <a:pt x="40105" y="173362"/>
                </a:lnTo>
                <a:lnTo>
                  <a:pt x="41637" y="181190"/>
                </a:lnTo>
                <a:lnTo>
                  <a:pt x="42318" y="187844"/>
                </a:lnTo>
                <a:lnTo>
                  <a:pt x="42621" y="194929"/>
                </a:lnTo>
                <a:lnTo>
                  <a:pt x="42831" y="215935"/>
                </a:lnTo>
                <a:lnTo>
                  <a:pt x="42863" y="239912"/>
                </a:lnTo>
                <a:lnTo>
                  <a:pt x="42863" y="235445"/>
                </a:lnTo>
                <a:lnTo>
                  <a:pt x="41911" y="234116"/>
                </a:lnTo>
                <a:lnTo>
                  <a:pt x="40323" y="233230"/>
                </a:lnTo>
                <a:lnTo>
                  <a:pt x="38312" y="232639"/>
                </a:lnTo>
                <a:lnTo>
                  <a:pt x="36971" y="231293"/>
                </a:lnTo>
                <a:lnTo>
                  <a:pt x="36078" y="229443"/>
                </a:lnTo>
                <a:lnTo>
                  <a:pt x="34644" y="224181"/>
                </a:lnTo>
                <a:lnTo>
                  <a:pt x="34360" y="216297"/>
                </a:lnTo>
                <a:lnTo>
                  <a:pt x="34321" y="211067"/>
                </a:lnTo>
                <a:lnTo>
                  <a:pt x="35263" y="208339"/>
                </a:lnTo>
                <a:lnTo>
                  <a:pt x="38850" y="202768"/>
                </a:lnTo>
                <a:lnTo>
                  <a:pt x="41080" y="197117"/>
                </a:lnTo>
                <a:lnTo>
                  <a:pt x="41673" y="194277"/>
                </a:lnTo>
                <a:lnTo>
                  <a:pt x="44874" y="188580"/>
                </a:lnTo>
                <a:lnTo>
                  <a:pt x="49472" y="182874"/>
                </a:lnTo>
                <a:lnTo>
                  <a:pt x="54690" y="177163"/>
                </a:lnTo>
                <a:lnTo>
                  <a:pt x="57415" y="175259"/>
                </a:lnTo>
                <a:lnTo>
                  <a:pt x="60185" y="173989"/>
                </a:lnTo>
                <a:lnTo>
                  <a:pt x="62983" y="173143"/>
                </a:lnTo>
                <a:lnTo>
                  <a:pt x="66753" y="171626"/>
                </a:lnTo>
                <a:lnTo>
                  <a:pt x="71172" y="169663"/>
                </a:lnTo>
                <a:lnTo>
                  <a:pt x="76023" y="167401"/>
                </a:lnTo>
                <a:lnTo>
                  <a:pt x="80210" y="165893"/>
                </a:lnTo>
                <a:lnTo>
                  <a:pt x="83953" y="164888"/>
                </a:lnTo>
                <a:lnTo>
                  <a:pt x="87402" y="164218"/>
                </a:lnTo>
                <a:lnTo>
                  <a:pt x="90653" y="163772"/>
                </a:lnTo>
                <a:lnTo>
                  <a:pt x="93773" y="163474"/>
                </a:lnTo>
                <a:lnTo>
                  <a:pt x="96806" y="163275"/>
                </a:lnTo>
                <a:lnTo>
                  <a:pt x="100732" y="163143"/>
                </a:lnTo>
                <a:lnTo>
                  <a:pt x="118182" y="162930"/>
                </a:lnTo>
                <a:lnTo>
                  <a:pt x="135634" y="162888"/>
                </a:lnTo>
                <a:lnTo>
                  <a:pt x="139953" y="163837"/>
                </a:lnTo>
                <a:lnTo>
                  <a:pt x="143784" y="165423"/>
                </a:lnTo>
                <a:lnTo>
                  <a:pt x="147292" y="167432"/>
                </a:lnTo>
                <a:lnTo>
                  <a:pt x="150582" y="169724"/>
                </a:lnTo>
                <a:lnTo>
                  <a:pt x="153728" y="172205"/>
                </a:lnTo>
                <a:lnTo>
                  <a:pt x="156778" y="174811"/>
                </a:lnTo>
                <a:lnTo>
                  <a:pt x="159764" y="177501"/>
                </a:lnTo>
                <a:lnTo>
                  <a:pt x="165621" y="183029"/>
                </a:lnTo>
                <a:lnTo>
                  <a:pt x="167564" y="185837"/>
                </a:lnTo>
                <a:lnTo>
                  <a:pt x="169723" y="191497"/>
                </a:lnTo>
                <a:lnTo>
                  <a:pt x="170683" y="197188"/>
                </a:lnTo>
                <a:lnTo>
                  <a:pt x="170938" y="200039"/>
                </a:lnTo>
                <a:lnTo>
                  <a:pt x="170156" y="202892"/>
                </a:lnTo>
                <a:lnTo>
                  <a:pt x="166748" y="208602"/>
                </a:lnTo>
                <a:lnTo>
                  <a:pt x="162058" y="214315"/>
                </a:lnTo>
                <a:lnTo>
                  <a:pt x="159474" y="217172"/>
                </a:lnTo>
                <a:lnTo>
                  <a:pt x="155846" y="220029"/>
                </a:lnTo>
                <a:lnTo>
                  <a:pt x="151523" y="222886"/>
                </a:lnTo>
                <a:lnTo>
                  <a:pt x="146734" y="225743"/>
                </a:lnTo>
                <a:lnTo>
                  <a:pt x="141639" y="228601"/>
                </a:lnTo>
                <a:lnTo>
                  <a:pt x="130895" y="234316"/>
                </a:lnTo>
                <a:lnTo>
                  <a:pt x="114138" y="242888"/>
                </a:lnTo>
                <a:lnTo>
                  <a:pt x="108477" y="244793"/>
                </a:lnTo>
                <a:lnTo>
                  <a:pt x="102798" y="246063"/>
                </a:lnTo>
                <a:lnTo>
                  <a:pt x="97106" y="246910"/>
                </a:lnTo>
                <a:lnTo>
                  <a:pt x="91408" y="247474"/>
                </a:lnTo>
                <a:lnTo>
                  <a:pt x="85703" y="247850"/>
                </a:lnTo>
                <a:lnTo>
                  <a:pt x="79996" y="248101"/>
                </a:lnTo>
                <a:lnTo>
                  <a:pt x="74286" y="249221"/>
                </a:lnTo>
                <a:lnTo>
                  <a:pt x="68574" y="250920"/>
                </a:lnTo>
                <a:lnTo>
                  <a:pt x="62861" y="253005"/>
                </a:lnTo>
                <a:lnTo>
                  <a:pt x="58100" y="253443"/>
                </a:lnTo>
                <a:lnTo>
                  <a:pt x="53973" y="252782"/>
                </a:lnTo>
                <a:lnTo>
                  <a:pt x="50270" y="251389"/>
                </a:lnTo>
                <a:lnTo>
                  <a:pt x="46848" y="250460"/>
                </a:lnTo>
                <a:lnTo>
                  <a:pt x="43615" y="249841"/>
                </a:lnTo>
                <a:lnTo>
                  <a:pt x="40507" y="249429"/>
                </a:lnTo>
                <a:lnTo>
                  <a:pt x="37482" y="249153"/>
                </a:lnTo>
                <a:lnTo>
                  <a:pt x="34513" y="248970"/>
                </a:lnTo>
                <a:lnTo>
                  <a:pt x="28674" y="248766"/>
                </a:lnTo>
                <a:lnTo>
                  <a:pt x="22904" y="248676"/>
                </a:lnTo>
                <a:lnTo>
                  <a:pt x="20032" y="247699"/>
                </a:lnTo>
                <a:lnTo>
                  <a:pt x="17165" y="246095"/>
                </a:lnTo>
                <a:lnTo>
                  <a:pt x="14301" y="244074"/>
                </a:lnTo>
                <a:lnTo>
                  <a:pt x="11439" y="242726"/>
                </a:lnTo>
                <a:lnTo>
                  <a:pt x="8579" y="241828"/>
                </a:lnTo>
                <a:lnTo>
                  <a:pt x="0" y="2400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800"/>
          <p:cNvSpPr/>
          <p:nvPr/>
        </p:nvSpPr>
        <p:spPr>
          <a:xfrm>
            <a:off x="7143750" y="1671651"/>
            <a:ext cx="248603" cy="119605"/>
          </a:xfrm>
          <a:custGeom>
            <a:avLst/>
            <a:gdLst/>
            <a:ahLst/>
            <a:cxnLst/>
            <a:rect l="0" t="0" r="0" b="0"/>
            <a:pathLst>
              <a:path w="248603" h="119605">
                <a:moveTo>
                  <a:pt x="0" y="8559"/>
                </a:moveTo>
                <a:lnTo>
                  <a:pt x="4550" y="13109"/>
                </a:lnTo>
                <a:lnTo>
                  <a:pt x="5891" y="15403"/>
                </a:lnTo>
                <a:lnTo>
                  <a:pt x="6784" y="17884"/>
                </a:lnTo>
                <a:lnTo>
                  <a:pt x="7380" y="20490"/>
                </a:lnTo>
                <a:lnTo>
                  <a:pt x="8731" y="23181"/>
                </a:lnTo>
                <a:lnTo>
                  <a:pt x="10583" y="25926"/>
                </a:lnTo>
                <a:lnTo>
                  <a:pt x="12770" y="28710"/>
                </a:lnTo>
                <a:lnTo>
                  <a:pt x="14229" y="31518"/>
                </a:lnTo>
                <a:lnTo>
                  <a:pt x="15201" y="34342"/>
                </a:lnTo>
                <a:lnTo>
                  <a:pt x="15848" y="37178"/>
                </a:lnTo>
                <a:lnTo>
                  <a:pt x="16281" y="40020"/>
                </a:lnTo>
                <a:lnTo>
                  <a:pt x="16568" y="42868"/>
                </a:lnTo>
                <a:lnTo>
                  <a:pt x="16760" y="45719"/>
                </a:lnTo>
                <a:lnTo>
                  <a:pt x="16888" y="49525"/>
                </a:lnTo>
                <a:lnTo>
                  <a:pt x="17031" y="58833"/>
                </a:lnTo>
                <a:lnTo>
                  <a:pt x="18022" y="63030"/>
                </a:lnTo>
                <a:lnTo>
                  <a:pt x="19634" y="66780"/>
                </a:lnTo>
                <a:lnTo>
                  <a:pt x="21662" y="70233"/>
                </a:lnTo>
                <a:lnTo>
                  <a:pt x="23014" y="73487"/>
                </a:lnTo>
                <a:lnTo>
                  <a:pt x="23915" y="76609"/>
                </a:lnTo>
                <a:lnTo>
                  <a:pt x="24516" y="79643"/>
                </a:lnTo>
                <a:lnTo>
                  <a:pt x="24917" y="82618"/>
                </a:lnTo>
                <a:lnTo>
                  <a:pt x="25183" y="85554"/>
                </a:lnTo>
                <a:lnTo>
                  <a:pt x="25362" y="88464"/>
                </a:lnTo>
                <a:lnTo>
                  <a:pt x="25559" y="94237"/>
                </a:lnTo>
                <a:lnTo>
                  <a:pt x="25686" y="105705"/>
                </a:lnTo>
                <a:lnTo>
                  <a:pt x="26649" y="107612"/>
                </a:lnTo>
                <a:lnTo>
                  <a:pt x="28244" y="108884"/>
                </a:lnTo>
                <a:lnTo>
                  <a:pt x="30259" y="109733"/>
                </a:lnTo>
                <a:lnTo>
                  <a:pt x="31602" y="111250"/>
                </a:lnTo>
                <a:lnTo>
                  <a:pt x="32498" y="113215"/>
                </a:lnTo>
                <a:lnTo>
                  <a:pt x="33935" y="118661"/>
                </a:lnTo>
                <a:lnTo>
                  <a:pt x="33101" y="119107"/>
                </a:lnTo>
                <a:lnTo>
                  <a:pt x="29634" y="119604"/>
                </a:lnTo>
                <a:lnTo>
                  <a:pt x="28329" y="118784"/>
                </a:lnTo>
                <a:lnTo>
                  <a:pt x="27458" y="117285"/>
                </a:lnTo>
                <a:lnTo>
                  <a:pt x="26061" y="112585"/>
                </a:lnTo>
                <a:lnTo>
                  <a:pt x="25870" y="109403"/>
                </a:lnTo>
                <a:lnTo>
                  <a:pt x="25819" y="107220"/>
                </a:lnTo>
                <a:lnTo>
                  <a:pt x="24832" y="104813"/>
                </a:lnTo>
                <a:lnTo>
                  <a:pt x="23222" y="102256"/>
                </a:lnTo>
                <a:lnTo>
                  <a:pt x="21197" y="99598"/>
                </a:lnTo>
                <a:lnTo>
                  <a:pt x="19846" y="96874"/>
                </a:lnTo>
                <a:lnTo>
                  <a:pt x="18946" y="94106"/>
                </a:lnTo>
                <a:lnTo>
                  <a:pt x="18346" y="91307"/>
                </a:lnTo>
                <a:lnTo>
                  <a:pt x="17945" y="88490"/>
                </a:lnTo>
                <a:lnTo>
                  <a:pt x="17678" y="85658"/>
                </a:lnTo>
                <a:lnTo>
                  <a:pt x="17500" y="82818"/>
                </a:lnTo>
                <a:lnTo>
                  <a:pt x="17303" y="74583"/>
                </a:lnTo>
                <a:lnTo>
                  <a:pt x="17175" y="58324"/>
                </a:lnTo>
                <a:lnTo>
                  <a:pt x="18118" y="55071"/>
                </a:lnTo>
                <a:lnTo>
                  <a:pt x="19698" y="51949"/>
                </a:lnTo>
                <a:lnTo>
                  <a:pt x="21705" y="48916"/>
                </a:lnTo>
                <a:lnTo>
                  <a:pt x="23995" y="45941"/>
                </a:lnTo>
                <a:lnTo>
                  <a:pt x="26474" y="43005"/>
                </a:lnTo>
                <a:lnTo>
                  <a:pt x="29079" y="40095"/>
                </a:lnTo>
                <a:lnTo>
                  <a:pt x="31769" y="36250"/>
                </a:lnTo>
                <a:lnTo>
                  <a:pt x="34514" y="31783"/>
                </a:lnTo>
                <a:lnTo>
                  <a:pt x="37296" y="26899"/>
                </a:lnTo>
                <a:lnTo>
                  <a:pt x="40104" y="22690"/>
                </a:lnTo>
                <a:lnTo>
                  <a:pt x="42929" y="18932"/>
                </a:lnTo>
                <a:lnTo>
                  <a:pt x="45764" y="15474"/>
                </a:lnTo>
                <a:lnTo>
                  <a:pt x="49558" y="12216"/>
                </a:lnTo>
                <a:lnTo>
                  <a:pt x="53994" y="9092"/>
                </a:lnTo>
                <a:lnTo>
                  <a:pt x="58856" y="6057"/>
                </a:lnTo>
                <a:lnTo>
                  <a:pt x="63050" y="4033"/>
                </a:lnTo>
                <a:lnTo>
                  <a:pt x="70249" y="1785"/>
                </a:lnTo>
                <a:lnTo>
                  <a:pt x="76624" y="786"/>
                </a:lnTo>
                <a:lnTo>
                  <a:pt x="82632" y="341"/>
                </a:lnTo>
                <a:lnTo>
                  <a:pt x="88478" y="144"/>
                </a:lnTo>
                <a:lnTo>
                  <a:pt x="99991" y="17"/>
                </a:lnTo>
                <a:lnTo>
                  <a:pt x="105718" y="0"/>
                </a:lnTo>
                <a:lnTo>
                  <a:pt x="108578" y="948"/>
                </a:lnTo>
                <a:lnTo>
                  <a:pt x="114297" y="4541"/>
                </a:lnTo>
                <a:lnTo>
                  <a:pt x="117156" y="6833"/>
                </a:lnTo>
                <a:lnTo>
                  <a:pt x="120013" y="9313"/>
                </a:lnTo>
                <a:lnTo>
                  <a:pt x="122871" y="11919"/>
                </a:lnTo>
                <a:lnTo>
                  <a:pt x="128587" y="17355"/>
                </a:lnTo>
                <a:lnTo>
                  <a:pt x="131444" y="20137"/>
                </a:lnTo>
                <a:lnTo>
                  <a:pt x="133350" y="22945"/>
                </a:lnTo>
                <a:lnTo>
                  <a:pt x="134620" y="25770"/>
                </a:lnTo>
                <a:lnTo>
                  <a:pt x="135466" y="28605"/>
                </a:lnTo>
                <a:lnTo>
                  <a:pt x="136983" y="31448"/>
                </a:lnTo>
                <a:lnTo>
                  <a:pt x="138947" y="34296"/>
                </a:lnTo>
                <a:lnTo>
                  <a:pt x="141209" y="37147"/>
                </a:lnTo>
                <a:lnTo>
                  <a:pt x="142716" y="40952"/>
                </a:lnTo>
                <a:lnTo>
                  <a:pt x="143722" y="45394"/>
                </a:lnTo>
                <a:lnTo>
                  <a:pt x="144392" y="50261"/>
                </a:lnTo>
                <a:lnTo>
                  <a:pt x="144839" y="54457"/>
                </a:lnTo>
                <a:lnTo>
                  <a:pt x="145136" y="58208"/>
                </a:lnTo>
                <a:lnTo>
                  <a:pt x="145336" y="61661"/>
                </a:lnTo>
                <a:lnTo>
                  <a:pt x="145556" y="68037"/>
                </a:lnTo>
                <a:lnTo>
                  <a:pt x="145722" y="83987"/>
                </a:lnTo>
                <a:lnTo>
                  <a:pt x="145732" y="102717"/>
                </a:lnTo>
                <a:lnTo>
                  <a:pt x="145732" y="95463"/>
                </a:lnTo>
                <a:lnTo>
                  <a:pt x="143192" y="92268"/>
                </a:lnTo>
                <a:lnTo>
                  <a:pt x="138352" y="87006"/>
                </a:lnTo>
                <a:lnTo>
                  <a:pt x="137955" y="84670"/>
                </a:lnTo>
                <a:lnTo>
                  <a:pt x="137690" y="81207"/>
                </a:lnTo>
                <a:lnTo>
                  <a:pt x="137395" y="73232"/>
                </a:lnTo>
                <a:lnTo>
                  <a:pt x="137230" y="63387"/>
                </a:lnTo>
                <a:lnTo>
                  <a:pt x="137190" y="57374"/>
                </a:lnTo>
                <a:lnTo>
                  <a:pt x="138133" y="54437"/>
                </a:lnTo>
                <a:lnTo>
                  <a:pt x="139713" y="51527"/>
                </a:lnTo>
                <a:lnTo>
                  <a:pt x="141720" y="48634"/>
                </a:lnTo>
                <a:lnTo>
                  <a:pt x="143057" y="44801"/>
                </a:lnTo>
                <a:lnTo>
                  <a:pt x="143949" y="40340"/>
                </a:lnTo>
                <a:lnTo>
                  <a:pt x="144543" y="35461"/>
                </a:lnTo>
                <a:lnTo>
                  <a:pt x="145892" y="31256"/>
                </a:lnTo>
                <a:lnTo>
                  <a:pt x="147744" y="27500"/>
                </a:lnTo>
                <a:lnTo>
                  <a:pt x="149931" y="24044"/>
                </a:lnTo>
                <a:lnTo>
                  <a:pt x="152341" y="20787"/>
                </a:lnTo>
                <a:lnTo>
                  <a:pt x="154901" y="17663"/>
                </a:lnTo>
                <a:lnTo>
                  <a:pt x="157560" y="14629"/>
                </a:lnTo>
                <a:lnTo>
                  <a:pt x="160284" y="12605"/>
                </a:lnTo>
                <a:lnTo>
                  <a:pt x="165853" y="10357"/>
                </a:lnTo>
                <a:lnTo>
                  <a:pt x="169623" y="8805"/>
                </a:lnTo>
                <a:lnTo>
                  <a:pt x="174042" y="6818"/>
                </a:lnTo>
                <a:lnTo>
                  <a:pt x="178893" y="4541"/>
                </a:lnTo>
                <a:lnTo>
                  <a:pt x="183079" y="3022"/>
                </a:lnTo>
                <a:lnTo>
                  <a:pt x="190271" y="1336"/>
                </a:lnTo>
                <a:lnTo>
                  <a:pt x="193523" y="1838"/>
                </a:lnTo>
                <a:lnTo>
                  <a:pt x="202649" y="6144"/>
                </a:lnTo>
                <a:lnTo>
                  <a:pt x="208494" y="7485"/>
                </a:lnTo>
                <a:lnTo>
                  <a:pt x="210433" y="8796"/>
                </a:lnTo>
                <a:lnTo>
                  <a:pt x="211726" y="10622"/>
                </a:lnTo>
                <a:lnTo>
                  <a:pt x="212588" y="12791"/>
                </a:lnTo>
                <a:lnTo>
                  <a:pt x="214115" y="15190"/>
                </a:lnTo>
                <a:lnTo>
                  <a:pt x="216086" y="17742"/>
                </a:lnTo>
                <a:lnTo>
                  <a:pt x="218352" y="20396"/>
                </a:lnTo>
                <a:lnTo>
                  <a:pt x="219863" y="23118"/>
                </a:lnTo>
                <a:lnTo>
                  <a:pt x="220870" y="25885"/>
                </a:lnTo>
                <a:lnTo>
                  <a:pt x="221542" y="28682"/>
                </a:lnTo>
                <a:lnTo>
                  <a:pt x="222942" y="31499"/>
                </a:lnTo>
                <a:lnTo>
                  <a:pt x="224828" y="34330"/>
                </a:lnTo>
                <a:lnTo>
                  <a:pt x="227038" y="37169"/>
                </a:lnTo>
                <a:lnTo>
                  <a:pt x="228511" y="40967"/>
                </a:lnTo>
                <a:lnTo>
                  <a:pt x="229492" y="45405"/>
                </a:lnTo>
                <a:lnTo>
                  <a:pt x="230147" y="50267"/>
                </a:lnTo>
                <a:lnTo>
                  <a:pt x="231537" y="54462"/>
                </a:lnTo>
                <a:lnTo>
                  <a:pt x="233415" y="58211"/>
                </a:lnTo>
                <a:lnTo>
                  <a:pt x="235620" y="61663"/>
                </a:lnTo>
                <a:lnTo>
                  <a:pt x="237090" y="64916"/>
                </a:lnTo>
                <a:lnTo>
                  <a:pt x="238070" y="68038"/>
                </a:lnTo>
                <a:lnTo>
                  <a:pt x="238723" y="71071"/>
                </a:lnTo>
                <a:lnTo>
                  <a:pt x="239159" y="74046"/>
                </a:lnTo>
                <a:lnTo>
                  <a:pt x="239448" y="76982"/>
                </a:lnTo>
                <a:lnTo>
                  <a:pt x="239915" y="83987"/>
                </a:lnTo>
                <a:lnTo>
                  <a:pt x="239979" y="87485"/>
                </a:lnTo>
                <a:lnTo>
                  <a:pt x="240020" y="97491"/>
                </a:lnTo>
                <a:lnTo>
                  <a:pt x="240975" y="99280"/>
                </a:lnTo>
                <a:lnTo>
                  <a:pt x="242565" y="100472"/>
                </a:lnTo>
                <a:lnTo>
                  <a:pt x="244578" y="101266"/>
                </a:lnTo>
                <a:lnTo>
                  <a:pt x="245919" y="102749"/>
                </a:lnTo>
                <a:lnTo>
                  <a:pt x="246814" y="104690"/>
                </a:lnTo>
                <a:lnTo>
                  <a:pt x="248602" y="11142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801"/>
          <p:cNvSpPr/>
          <p:nvPr/>
        </p:nvSpPr>
        <p:spPr>
          <a:xfrm>
            <a:off x="7443787" y="1705927"/>
            <a:ext cx="171451" cy="17146"/>
          </a:xfrm>
          <a:custGeom>
            <a:avLst/>
            <a:gdLst/>
            <a:ahLst/>
            <a:cxnLst/>
            <a:rect l="0" t="0" r="0" b="0"/>
            <a:pathLst>
              <a:path w="171451" h="17146">
                <a:moveTo>
                  <a:pt x="0" y="17145"/>
                </a:moveTo>
                <a:lnTo>
                  <a:pt x="24702" y="17145"/>
                </a:lnTo>
                <a:lnTo>
                  <a:pt x="28851" y="16193"/>
                </a:lnTo>
                <a:lnTo>
                  <a:pt x="32569" y="14605"/>
                </a:lnTo>
                <a:lnTo>
                  <a:pt x="36000" y="12594"/>
                </a:lnTo>
                <a:lnTo>
                  <a:pt x="41145" y="11254"/>
                </a:lnTo>
                <a:lnTo>
                  <a:pt x="47432" y="10360"/>
                </a:lnTo>
                <a:lnTo>
                  <a:pt x="54482" y="9764"/>
                </a:lnTo>
                <a:lnTo>
                  <a:pt x="60134" y="9367"/>
                </a:lnTo>
                <a:lnTo>
                  <a:pt x="68954" y="8926"/>
                </a:lnTo>
                <a:lnTo>
                  <a:pt x="78589" y="8729"/>
                </a:lnTo>
                <a:lnTo>
                  <a:pt x="139523" y="8573"/>
                </a:lnTo>
                <a:lnTo>
                  <a:pt x="142546" y="7621"/>
                </a:lnTo>
                <a:lnTo>
                  <a:pt x="145513" y="6033"/>
                </a:lnTo>
                <a:lnTo>
                  <a:pt x="148444" y="4022"/>
                </a:lnTo>
                <a:lnTo>
                  <a:pt x="151350" y="2681"/>
                </a:lnTo>
                <a:lnTo>
                  <a:pt x="154240" y="1788"/>
                </a:lnTo>
                <a:lnTo>
                  <a:pt x="157119" y="1192"/>
                </a:lnTo>
                <a:lnTo>
                  <a:pt x="159991" y="794"/>
                </a:lnTo>
                <a:lnTo>
                  <a:pt x="162858" y="530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802"/>
          <p:cNvSpPr/>
          <p:nvPr/>
        </p:nvSpPr>
        <p:spPr>
          <a:xfrm>
            <a:off x="7495222" y="1663064"/>
            <a:ext cx="77154" cy="154307"/>
          </a:xfrm>
          <a:custGeom>
            <a:avLst/>
            <a:gdLst/>
            <a:ahLst/>
            <a:cxnLst/>
            <a:rect l="0" t="0" r="0" b="0"/>
            <a:pathLst>
              <a:path w="77154" h="154307">
                <a:moveTo>
                  <a:pt x="0" y="0"/>
                </a:moveTo>
                <a:lnTo>
                  <a:pt x="0" y="4551"/>
                </a:lnTo>
                <a:lnTo>
                  <a:pt x="953" y="6844"/>
                </a:lnTo>
                <a:lnTo>
                  <a:pt x="2540" y="9326"/>
                </a:lnTo>
                <a:lnTo>
                  <a:pt x="4551" y="11932"/>
                </a:lnTo>
                <a:lnTo>
                  <a:pt x="6844" y="14623"/>
                </a:lnTo>
                <a:lnTo>
                  <a:pt x="9326" y="17369"/>
                </a:lnTo>
                <a:lnTo>
                  <a:pt x="14622" y="22960"/>
                </a:lnTo>
                <a:lnTo>
                  <a:pt x="20151" y="28620"/>
                </a:lnTo>
                <a:lnTo>
                  <a:pt x="22007" y="32415"/>
                </a:lnTo>
                <a:lnTo>
                  <a:pt x="23243" y="36850"/>
                </a:lnTo>
                <a:lnTo>
                  <a:pt x="24069" y="41712"/>
                </a:lnTo>
                <a:lnTo>
                  <a:pt x="25571" y="45906"/>
                </a:lnTo>
                <a:lnTo>
                  <a:pt x="27525" y="49654"/>
                </a:lnTo>
                <a:lnTo>
                  <a:pt x="29780" y="53105"/>
                </a:lnTo>
                <a:lnTo>
                  <a:pt x="31283" y="57311"/>
                </a:lnTo>
                <a:lnTo>
                  <a:pt x="32285" y="62020"/>
                </a:lnTo>
                <a:lnTo>
                  <a:pt x="32954" y="67065"/>
                </a:lnTo>
                <a:lnTo>
                  <a:pt x="34352" y="71380"/>
                </a:lnTo>
                <a:lnTo>
                  <a:pt x="36236" y="75209"/>
                </a:lnTo>
                <a:lnTo>
                  <a:pt x="38445" y="78715"/>
                </a:lnTo>
                <a:lnTo>
                  <a:pt x="39918" y="82957"/>
                </a:lnTo>
                <a:lnTo>
                  <a:pt x="40900" y="87689"/>
                </a:lnTo>
                <a:lnTo>
                  <a:pt x="41553" y="92750"/>
                </a:lnTo>
                <a:lnTo>
                  <a:pt x="42943" y="97076"/>
                </a:lnTo>
                <a:lnTo>
                  <a:pt x="44821" y="100913"/>
                </a:lnTo>
                <a:lnTo>
                  <a:pt x="47026" y="104423"/>
                </a:lnTo>
                <a:lnTo>
                  <a:pt x="49448" y="107715"/>
                </a:lnTo>
                <a:lnTo>
                  <a:pt x="52015" y="110863"/>
                </a:lnTo>
                <a:lnTo>
                  <a:pt x="54679" y="113914"/>
                </a:lnTo>
                <a:lnTo>
                  <a:pt x="57408" y="116900"/>
                </a:lnTo>
                <a:lnTo>
                  <a:pt x="62980" y="122758"/>
                </a:lnTo>
                <a:lnTo>
                  <a:pt x="64847" y="125654"/>
                </a:lnTo>
                <a:lnTo>
                  <a:pt x="66091" y="128537"/>
                </a:lnTo>
                <a:lnTo>
                  <a:pt x="66921" y="131412"/>
                </a:lnTo>
                <a:lnTo>
                  <a:pt x="67474" y="134280"/>
                </a:lnTo>
                <a:lnTo>
                  <a:pt x="67843" y="137146"/>
                </a:lnTo>
                <a:lnTo>
                  <a:pt x="68088" y="140008"/>
                </a:lnTo>
                <a:lnTo>
                  <a:pt x="69205" y="141916"/>
                </a:lnTo>
                <a:lnTo>
                  <a:pt x="70902" y="143189"/>
                </a:lnTo>
                <a:lnTo>
                  <a:pt x="72985" y="144037"/>
                </a:lnTo>
                <a:lnTo>
                  <a:pt x="74374" y="145555"/>
                </a:lnTo>
                <a:lnTo>
                  <a:pt x="75301" y="147519"/>
                </a:lnTo>
                <a:lnTo>
                  <a:pt x="77153" y="1543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803"/>
          <p:cNvSpPr/>
          <p:nvPr/>
        </p:nvSpPr>
        <p:spPr>
          <a:xfrm>
            <a:off x="7649527" y="1680210"/>
            <a:ext cx="205741" cy="94178"/>
          </a:xfrm>
          <a:custGeom>
            <a:avLst/>
            <a:gdLst/>
            <a:ahLst/>
            <a:cxnLst/>
            <a:rect l="0" t="0" r="0" b="0"/>
            <a:pathLst>
              <a:path w="205741" h="94178">
                <a:moveTo>
                  <a:pt x="0" y="0"/>
                </a:moveTo>
                <a:lnTo>
                  <a:pt x="13019" y="0"/>
                </a:lnTo>
                <a:lnTo>
                  <a:pt x="15347" y="952"/>
                </a:lnTo>
                <a:lnTo>
                  <a:pt x="17851" y="2540"/>
                </a:lnTo>
                <a:lnTo>
                  <a:pt x="20473" y="4550"/>
                </a:lnTo>
                <a:lnTo>
                  <a:pt x="23174" y="6844"/>
                </a:lnTo>
                <a:lnTo>
                  <a:pt x="25926" y="9325"/>
                </a:lnTo>
                <a:lnTo>
                  <a:pt x="31526" y="14622"/>
                </a:lnTo>
                <a:lnTo>
                  <a:pt x="37189" y="20151"/>
                </a:lnTo>
                <a:lnTo>
                  <a:pt x="39080" y="23911"/>
                </a:lnTo>
                <a:lnTo>
                  <a:pt x="40341" y="28323"/>
                </a:lnTo>
                <a:lnTo>
                  <a:pt x="41181" y="33169"/>
                </a:lnTo>
                <a:lnTo>
                  <a:pt x="42694" y="37353"/>
                </a:lnTo>
                <a:lnTo>
                  <a:pt x="44656" y="41094"/>
                </a:lnTo>
                <a:lnTo>
                  <a:pt x="46915" y="44541"/>
                </a:lnTo>
                <a:lnTo>
                  <a:pt x="48422" y="47791"/>
                </a:lnTo>
                <a:lnTo>
                  <a:pt x="49427" y="50911"/>
                </a:lnTo>
                <a:lnTo>
                  <a:pt x="50096" y="53943"/>
                </a:lnTo>
                <a:lnTo>
                  <a:pt x="50542" y="57869"/>
                </a:lnTo>
                <a:lnTo>
                  <a:pt x="50840" y="62392"/>
                </a:lnTo>
                <a:lnTo>
                  <a:pt x="51170" y="71545"/>
                </a:lnTo>
                <a:lnTo>
                  <a:pt x="51400" y="83669"/>
                </a:lnTo>
                <a:lnTo>
                  <a:pt x="51434" y="93891"/>
                </a:lnTo>
                <a:lnTo>
                  <a:pt x="55986" y="94177"/>
                </a:lnTo>
                <a:lnTo>
                  <a:pt x="57326" y="93264"/>
                </a:lnTo>
                <a:lnTo>
                  <a:pt x="58220" y="91704"/>
                </a:lnTo>
                <a:lnTo>
                  <a:pt x="59655" y="86906"/>
                </a:lnTo>
                <a:lnTo>
                  <a:pt x="59772" y="84607"/>
                </a:lnTo>
                <a:lnTo>
                  <a:pt x="59938" y="73223"/>
                </a:lnTo>
                <a:lnTo>
                  <a:pt x="59976" y="66516"/>
                </a:lnTo>
                <a:lnTo>
                  <a:pt x="60939" y="62441"/>
                </a:lnTo>
                <a:lnTo>
                  <a:pt x="62534" y="57820"/>
                </a:lnTo>
                <a:lnTo>
                  <a:pt x="64549" y="52834"/>
                </a:lnTo>
                <a:lnTo>
                  <a:pt x="67798" y="48557"/>
                </a:lnTo>
                <a:lnTo>
                  <a:pt x="71869" y="44754"/>
                </a:lnTo>
                <a:lnTo>
                  <a:pt x="76487" y="41266"/>
                </a:lnTo>
                <a:lnTo>
                  <a:pt x="80519" y="37988"/>
                </a:lnTo>
                <a:lnTo>
                  <a:pt x="84159" y="34850"/>
                </a:lnTo>
                <a:lnTo>
                  <a:pt x="87539" y="31806"/>
                </a:lnTo>
                <a:lnTo>
                  <a:pt x="91697" y="28824"/>
                </a:lnTo>
                <a:lnTo>
                  <a:pt x="96373" y="25883"/>
                </a:lnTo>
                <a:lnTo>
                  <a:pt x="101396" y="22970"/>
                </a:lnTo>
                <a:lnTo>
                  <a:pt x="105698" y="21028"/>
                </a:lnTo>
                <a:lnTo>
                  <a:pt x="109518" y="19734"/>
                </a:lnTo>
                <a:lnTo>
                  <a:pt x="113017" y="18871"/>
                </a:lnTo>
                <a:lnTo>
                  <a:pt x="117254" y="17343"/>
                </a:lnTo>
                <a:lnTo>
                  <a:pt x="121985" y="15372"/>
                </a:lnTo>
                <a:lnTo>
                  <a:pt x="127044" y="13105"/>
                </a:lnTo>
                <a:lnTo>
                  <a:pt x="131368" y="12547"/>
                </a:lnTo>
                <a:lnTo>
                  <a:pt x="135204" y="13127"/>
                </a:lnTo>
                <a:lnTo>
                  <a:pt x="138713" y="14466"/>
                </a:lnTo>
                <a:lnTo>
                  <a:pt x="142005" y="15359"/>
                </a:lnTo>
                <a:lnTo>
                  <a:pt x="148204" y="16351"/>
                </a:lnTo>
                <a:lnTo>
                  <a:pt x="151190" y="17568"/>
                </a:lnTo>
                <a:lnTo>
                  <a:pt x="154133" y="19332"/>
                </a:lnTo>
                <a:lnTo>
                  <a:pt x="157048" y="21460"/>
                </a:lnTo>
                <a:lnTo>
                  <a:pt x="159944" y="23832"/>
                </a:lnTo>
                <a:lnTo>
                  <a:pt x="162827" y="26365"/>
                </a:lnTo>
                <a:lnTo>
                  <a:pt x="165701" y="29007"/>
                </a:lnTo>
                <a:lnTo>
                  <a:pt x="167617" y="31720"/>
                </a:lnTo>
                <a:lnTo>
                  <a:pt x="168895" y="34482"/>
                </a:lnTo>
                <a:lnTo>
                  <a:pt x="169746" y="37275"/>
                </a:lnTo>
                <a:lnTo>
                  <a:pt x="171267" y="41042"/>
                </a:lnTo>
                <a:lnTo>
                  <a:pt x="173233" y="45459"/>
                </a:lnTo>
                <a:lnTo>
                  <a:pt x="175496" y="50308"/>
                </a:lnTo>
                <a:lnTo>
                  <a:pt x="177005" y="54494"/>
                </a:lnTo>
                <a:lnTo>
                  <a:pt x="178011" y="58236"/>
                </a:lnTo>
                <a:lnTo>
                  <a:pt x="178681" y="61684"/>
                </a:lnTo>
                <a:lnTo>
                  <a:pt x="180081" y="64935"/>
                </a:lnTo>
                <a:lnTo>
                  <a:pt x="181967" y="68055"/>
                </a:lnTo>
                <a:lnTo>
                  <a:pt x="187286" y="75355"/>
                </a:lnTo>
                <a:lnTo>
                  <a:pt x="187722" y="76907"/>
                </a:lnTo>
                <a:lnTo>
                  <a:pt x="188013" y="78893"/>
                </a:lnTo>
                <a:lnTo>
                  <a:pt x="188480" y="84375"/>
                </a:lnTo>
                <a:lnTo>
                  <a:pt x="189471" y="84825"/>
                </a:lnTo>
                <a:lnTo>
                  <a:pt x="195365" y="85547"/>
                </a:lnTo>
                <a:lnTo>
                  <a:pt x="199173" y="85672"/>
                </a:lnTo>
                <a:lnTo>
                  <a:pt x="205740" y="857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804"/>
          <p:cNvSpPr/>
          <p:nvPr/>
        </p:nvSpPr>
        <p:spPr>
          <a:xfrm>
            <a:off x="7949565" y="1534477"/>
            <a:ext cx="137161" cy="8574"/>
          </a:xfrm>
          <a:custGeom>
            <a:avLst/>
            <a:gdLst/>
            <a:ahLst/>
            <a:cxnLst/>
            <a:rect l="0" t="0" r="0" b="0"/>
            <a:pathLst>
              <a:path w="137161" h="8574">
                <a:moveTo>
                  <a:pt x="0" y="0"/>
                </a:moveTo>
                <a:lnTo>
                  <a:pt x="53951" y="0"/>
                </a:lnTo>
                <a:lnTo>
                  <a:pt x="57874" y="953"/>
                </a:lnTo>
                <a:lnTo>
                  <a:pt x="62396" y="2540"/>
                </a:lnTo>
                <a:lnTo>
                  <a:pt x="67314" y="4551"/>
                </a:lnTo>
                <a:lnTo>
                  <a:pt x="71546" y="5891"/>
                </a:lnTo>
                <a:lnTo>
                  <a:pt x="75320" y="6785"/>
                </a:lnTo>
                <a:lnTo>
                  <a:pt x="78788" y="7381"/>
                </a:lnTo>
                <a:lnTo>
                  <a:pt x="82053" y="7778"/>
                </a:lnTo>
                <a:lnTo>
                  <a:pt x="85181" y="8043"/>
                </a:lnTo>
                <a:lnTo>
                  <a:pt x="88221" y="8220"/>
                </a:lnTo>
                <a:lnTo>
                  <a:pt x="94136" y="8416"/>
                </a:lnTo>
                <a:lnTo>
                  <a:pt x="105696" y="8541"/>
                </a:lnTo>
                <a:lnTo>
                  <a:pt x="137160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805"/>
          <p:cNvSpPr/>
          <p:nvPr/>
        </p:nvSpPr>
        <p:spPr>
          <a:xfrm>
            <a:off x="8009572" y="1594485"/>
            <a:ext cx="128588" cy="8573"/>
          </a:xfrm>
          <a:custGeom>
            <a:avLst/>
            <a:gdLst/>
            <a:ahLst/>
            <a:cxnLst/>
            <a:rect l="0" t="0" r="0" b="0"/>
            <a:pathLst>
              <a:path w="128588" h="8573">
                <a:moveTo>
                  <a:pt x="0" y="0"/>
                </a:moveTo>
                <a:lnTo>
                  <a:pt x="4939" y="0"/>
                </a:lnTo>
                <a:lnTo>
                  <a:pt x="2831" y="0"/>
                </a:lnTo>
                <a:lnTo>
                  <a:pt x="5389" y="0"/>
                </a:lnTo>
                <a:lnTo>
                  <a:pt x="6451" y="952"/>
                </a:lnTo>
                <a:lnTo>
                  <a:pt x="7158" y="2540"/>
                </a:lnTo>
                <a:lnTo>
                  <a:pt x="8490" y="8219"/>
                </a:lnTo>
                <a:lnTo>
                  <a:pt x="11076" y="8415"/>
                </a:lnTo>
                <a:lnTo>
                  <a:pt x="15400" y="8502"/>
                </a:lnTo>
                <a:lnTo>
                  <a:pt x="128587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806"/>
          <p:cNvSpPr/>
          <p:nvPr/>
        </p:nvSpPr>
        <p:spPr>
          <a:xfrm>
            <a:off x="8283892" y="1560194"/>
            <a:ext cx="197168" cy="8574"/>
          </a:xfrm>
          <a:custGeom>
            <a:avLst/>
            <a:gdLst/>
            <a:ahLst/>
            <a:cxnLst/>
            <a:rect l="0" t="0" r="0" b="0"/>
            <a:pathLst>
              <a:path w="197168" h="8574">
                <a:moveTo>
                  <a:pt x="0" y="0"/>
                </a:moveTo>
                <a:lnTo>
                  <a:pt x="8220" y="8220"/>
                </a:lnTo>
                <a:lnTo>
                  <a:pt x="13019" y="8468"/>
                </a:lnTo>
                <a:lnTo>
                  <a:pt x="31526" y="8567"/>
                </a:lnTo>
                <a:lnTo>
                  <a:pt x="161576" y="8573"/>
                </a:lnTo>
                <a:lnTo>
                  <a:pt x="165819" y="7620"/>
                </a:lnTo>
                <a:lnTo>
                  <a:pt x="169601" y="6033"/>
                </a:lnTo>
                <a:lnTo>
                  <a:pt x="173075" y="4022"/>
                </a:lnTo>
                <a:lnTo>
                  <a:pt x="176343" y="2682"/>
                </a:lnTo>
                <a:lnTo>
                  <a:pt x="179475" y="1788"/>
                </a:lnTo>
                <a:lnTo>
                  <a:pt x="186794" y="354"/>
                </a:lnTo>
                <a:lnTo>
                  <a:pt x="192613" y="105"/>
                </a:lnTo>
                <a:lnTo>
                  <a:pt x="19716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807"/>
          <p:cNvSpPr/>
          <p:nvPr/>
        </p:nvSpPr>
        <p:spPr>
          <a:xfrm>
            <a:off x="8549640" y="1388849"/>
            <a:ext cx="25718" cy="282789"/>
          </a:xfrm>
          <a:custGeom>
            <a:avLst/>
            <a:gdLst/>
            <a:ahLst/>
            <a:cxnLst/>
            <a:rect l="0" t="0" r="0" b="0"/>
            <a:pathLst>
              <a:path w="25718" h="282789">
                <a:moveTo>
                  <a:pt x="0" y="8468"/>
                </a:moveTo>
                <a:lnTo>
                  <a:pt x="0" y="0"/>
                </a:lnTo>
                <a:lnTo>
                  <a:pt x="0" y="11836"/>
                </a:lnTo>
                <a:lnTo>
                  <a:pt x="952" y="14524"/>
                </a:lnTo>
                <a:lnTo>
                  <a:pt x="2539" y="17268"/>
                </a:lnTo>
                <a:lnTo>
                  <a:pt x="4551" y="20049"/>
                </a:lnTo>
                <a:lnTo>
                  <a:pt x="5891" y="23809"/>
                </a:lnTo>
                <a:lnTo>
                  <a:pt x="6785" y="28220"/>
                </a:lnTo>
                <a:lnTo>
                  <a:pt x="7381" y="33066"/>
                </a:lnTo>
                <a:lnTo>
                  <a:pt x="8730" y="38202"/>
                </a:lnTo>
                <a:lnTo>
                  <a:pt x="10582" y="43531"/>
                </a:lnTo>
                <a:lnTo>
                  <a:pt x="12770" y="48988"/>
                </a:lnTo>
                <a:lnTo>
                  <a:pt x="14228" y="55484"/>
                </a:lnTo>
                <a:lnTo>
                  <a:pt x="15200" y="62672"/>
                </a:lnTo>
                <a:lnTo>
                  <a:pt x="15849" y="70321"/>
                </a:lnTo>
                <a:lnTo>
                  <a:pt x="16280" y="77326"/>
                </a:lnTo>
                <a:lnTo>
                  <a:pt x="16761" y="90189"/>
                </a:lnTo>
                <a:lnTo>
                  <a:pt x="17069" y="119861"/>
                </a:lnTo>
                <a:lnTo>
                  <a:pt x="17144" y="211236"/>
                </a:lnTo>
                <a:lnTo>
                  <a:pt x="18097" y="216989"/>
                </a:lnTo>
                <a:lnTo>
                  <a:pt x="19685" y="222730"/>
                </a:lnTo>
                <a:lnTo>
                  <a:pt x="21695" y="228462"/>
                </a:lnTo>
                <a:lnTo>
                  <a:pt x="23036" y="233236"/>
                </a:lnTo>
                <a:lnTo>
                  <a:pt x="23930" y="237370"/>
                </a:lnTo>
                <a:lnTo>
                  <a:pt x="24526" y="241080"/>
                </a:lnTo>
                <a:lnTo>
                  <a:pt x="24923" y="245458"/>
                </a:lnTo>
                <a:lnTo>
                  <a:pt x="25187" y="250281"/>
                </a:lnTo>
                <a:lnTo>
                  <a:pt x="25482" y="259768"/>
                </a:lnTo>
                <a:lnTo>
                  <a:pt x="25696" y="273774"/>
                </a:lnTo>
                <a:lnTo>
                  <a:pt x="25717" y="2827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808"/>
          <p:cNvSpPr/>
          <p:nvPr/>
        </p:nvSpPr>
        <p:spPr>
          <a:xfrm>
            <a:off x="5103495" y="2160270"/>
            <a:ext cx="257176" cy="25718"/>
          </a:xfrm>
          <a:custGeom>
            <a:avLst/>
            <a:gdLst/>
            <a:ahLst/>
            <a:cxnLst/>
            <a:rect l="0" t="0" r="0" b="0"/>
            <a:pathLst>
              <a:path w="257176" h="25718">
                <a:moveTo>
                  <a:pt x="0" y="25717"/>
                </a:moveTo>
                <a:lnTo>
                  <a:pt x="8467" y="25717"/>
                </a:lnTo>
                <a:lnTo>
                  <a:pt x="15944" y="18336"/>
                </a:lnTo>
                <a:lnTo>
                  <a:pt x="19151" y="17674"/>
                </a:lnTo>
                <a:lnTo>
                  <a:pt x="25805" y="17214"/>
                </a:lnTo>
                <a:lnTo>
                  <a:pt x="147011" y="17144"/>
                </a:lnTo>
                <a:lnTo>
                  <a:pt x="151347" y="16192"/>
                </a:lnTo>
                <a:lnTo>
                  <a:pt x="156143" y="14605"/>
                </a:lnTo>
                <a:lnTo>
                  <a:pt x="161245" y="12594"/>
                </a:lnTo>
                <a:lnTo>
                  <a:pt x="166551" y="11253"/>
                </a:lnTo>
                <a:lnTo>
                  <a:pt x="171994" y="10359"/>
                </a:lnTo>
                <a:lnTo>
                  <a:pt x="177528" y="9764"/>
                </a:lnTo>
                <a:lnTo>
                  <a:pt x="182169" y="9366"/>
                </a:lnTo>
                <a:lnTo>
                  <a:pt x="189866" y="8925"/>
                </a:lnTo>
                <a:lnTo>
                  <a:pt x="196462" y="8729"/>
                </a:lnTo>
                <a:lnTo>
                  <a:pt x="213009" y="8603"/>
                </a:lnTo>
                <a:lnTo>
                  <a:pt x="217253" y="7640"/>
                </a:lnTo>
                <a:lnTo>
                  <a:pt x="221035" y="6046"/>
                </a:lnTo>
                <a:lnTo>
                  <a:pt x="224509" y="4031"/>
                </a:lnTo>
                <a:lnTo>
                  <a:pt x="227778" y="2687"/>
                </a:lnTo>
                <a:lnTo>
                  <a:pt x="230909" y="1791"/>
                </a:lnTo>
                <a:lnTo>
                  <a:pt x="233949" y="1194"/>
                </a:lnTo>
                <a:lnTo>
                  <a:pt x="239867" y="530"/>
                </a:lnTo>
                <a:lnTo>
                  <a:pt x="245673" y="235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809"/>
          <p:cNvSpPr/>
          <p:nvPr/>
        </p:nvSpPr>
        <p:spPr>
          <a:xfrm>
            <a:off x="5463540" y="2048827"/>
            <a:ext cx="60008" cy="197169"/>
          </a:xfrm>
          <a:custGeom>
            <a:avLst/>
            <a:gdLst/>
            <a:ahLst/>
            <a:cxnLst/>
            <a:rect l="0" t="0" r="0" b="0"/>
            <a:pathLst>
              <a:path w="60008" h="197169">
                <a:moveTo>
                  <a:pt x="0" y="0"/>
                </a:moveTo>
                <a:lnTo>
                  <a:pt x="0" y="13019"/>
                </a:lnTo>
                <a:lnTo>
                  <a:pt x="952" y="14394"/>
                </a:lnTo>
                <a:lnTo>
                  <a:pt x="2540" y="15311"/>
                </a:lnTo>
                <a:lnTo>
                  <a:pt x="4551" y="15922"/>
                </a:lnTo>
                <a:lnTo>
                  <a:pt x="5891" y="17282"/>
                </a:lnTo>
                <a:lnTo>
                  <a:pt x="6785" y="19142"/>
                </a:lnTo>
                <a:lnTo>
                  <a:pt x="7778" y="23748"/>
                </a:lnTo>
                <a:lnTo>
                  <a:pt x="8219" y="28970"/>
                </a:lnTo>
                <a:lnTo>
                  <a:pt x="9289" y="31696"/>
                </a:lnTo>
                <a:lnTo>
                  <a:pt x="10955" y="34465"/>
                </a:lnTo>
                <a:lnTo>
                  <a:pt x="13018" y="37264"/>
                </a:lnTo>
                <a:lnTo>
                  <a:pt x="14394" y="40083"/>
                </a:lnTo>
                <a:lnTo>
                  <a:pt x="15922" y="45755"/>
                </a:lnTo>
                <a:lnTo>
                  <a:pt x="17282" y="48601"/>
                </a:lnTo>
                <a:lnTo>
                  <a:pt x="19141" y="51451"/>
                </a:lnTo>
                <a:lnTo>
                  <a:pt x="21333" y="54303"/>
                </a:lnTo>
                <a:lnTo>
                  <a:pt x="22794" y="58109"/>
                </a:lnTo>
                <a:lnTo>
                  <a:pt x="23768" y="62552"/>
                </a:lnTo>
                <a:lnTo>
                  <a:pt x="24418" y="67419"/>
                </a:lnTo>
                <a:lnTo>
                  <a:pt x="25804" y="71616"/>
                </a:lnTo>
                <a:lnTo>
                  <a:pt x="27680" y="75366"/>
                </a:lnTo>
                <a:lnTo>
                  <a:pt x="29883" y="78819"/>
                </a:lnTo>
                <a:lnTo>
                  <a:pt x="32304" y="82074"/>
                </a:lnTo>
                <a:lnTo>
                  <a:pt x="34871" y="85196"/>
                </a:lnTo>
                <a:lnTo>
                  <a:pt x="37535" y="88230"/>
                </a:lnTo>
                <a:lnTo>
                  <a:pt x="39310" y="92157"/>
                </a:lnTo>
                <a:lnTo>
                  <a:pt x="40494" y="96681"/>
                </a:lnTo>
                <a:lnTo>
                  <a:pt x="41284" y="101601"/>
                </a:lnTo>
                <a:lnTo>
                  <a:pt x="41810" y="105834"/>
                </a:lnTo>
                <a:lnTo>
                  <a:pt x="42160" y="109609"/>
                </a:lnTo>
                <a:lnTo>
                  <a:pt x="42394" y="113078"/>
                </a:lnTo>
                <a:lnTo>
                  <a:pt x="42550" y="117295"/>
                </a:lnTo>
                <a:lnTo>
                  <a:pt x="42770" y="132332"/>
                </a:lnTo>
                <a:lnTo>
                  <a:pt x="42821" y="143270"/>
                </a:lnTo>
                <a:lnTo>
                  <a:pt x="43787" y="147900"/>
                </a:lnTo>
                <a:lnTo>
                  <a:pt x="45384" y="151940"/>
                </a:lnTo>
                <a:lnTo>
                  <a:pt x="47400" y="155586"/>
                </a:lnTo>
                <a:lnTo>
                  <a:pt x="48745" y="158969"/>
                </a:lnTo>
                <a:lnTo>
                  <a:pt x="49642" y="162177"/>
                </a:lnTo>
                <a:lnTo>
                  <a:pt x="50638" y="168281"/>
                </a:lnTo>
                <a:lnTo>
                  <a:pt x="51080" y="174169"/>
                </a:lnTo>
                <a:lnTo>
                  <a:pt x="51277" y="179961"/>
                </a:lnTo>
                <a:lnTo>
                  <a:pt x="51330" y="182839"/>
                </a:lnTo>
                <a:lnTo>
                  <a:pt x="52317" y="185710"/>
                </a:lnTo>
                <a:lnTo>
                  <a:pt x="53928" y="188577"/>
                </a:lnTo>
                <a:lnTo>
                  <a:pt x="60007" y="1971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810"/>
          <p:cNvSpPr/>
          <p:nvPr/>
        </p:nvSpPr>
        <p:spPr>
          <a:xfrm>
            <a:off x="5609272" y="2228850"/>
            <a:ext cx="59968" cy="111443"/>
          </a:xfrm>
          <a:custGeom>
            <a:avLst/>
            <a:gdLst/>
            <a:ahLst/>
            <a:cxnLst/>
            <a:rect l="0" t="0" r="0" b="0"/>
            <a:pathLst>
              <a:path w="59968" h="111443">
                <a:moveTo>
                  <a:pt x="34290" y="0"/>
                </a:moveTo>
                <a:lnTo>
                  <a:pt x="38841" y="0"/>
                </a:lnTo>
                <a:lnTo>
                  <a:pt x="40182" y="952"/>
                </a:lnTo>
                <a:lnTo>
                  <a:pt x="41075" y="2539"/>
                </a:lnTo>
                <a:lnTo>
                  <a:pt x="41671" y="4551"/>
                </a:lnTo>
                <a:lnTo>
                  <a:pt x="43020" y="6844"/>
                </a:lnTo>
                <a:lnTo>
                  <a:pt x="44873" y="9325"/>
                </a:lnTo>
                <a:lnTo>
                  <a:pt x="47060" y="11931"/>
                </a:lnTo>
                <a:lnTo>
                  <a:pt x="49471" y="14621"/>
                </a:lnTo>
                <a:lnTo>
                  <a:pt x="58432" y="24068"/>
                </a:lnTo>
                <a:lnTo>
                  <a:pt x="58957" y="26522"/>
                </a:lnTo>
                <a:lnTo>
                  <a:pt x="59307" y="30064"/>
                </a:lnTo>
                <a:lnTo>
                  <a:pt x="59696" y="38127"/>
                </a:lnTo>
                <a:lnTo>
                  <a:pt x="59869" y="44885"/>
                </a:lnTo>
                <a:lnTo>
                  <a:pt x="59967" y="54045"/>
                </a:lnTo>
                <a:lnTo>
                  <a:pt x="59028" y="56985"/>
                </a:lnTo>
                <a:lnTo>
                  <a:pt x="57449" y="59897"/>
                </a:lnTo>
                <a:lnTo>
                  <a:pt x="55445" y="62791"/>
                </a:lnTo>
                <a:lnTo>
                  <a:pt x="53156" y="65673"/>
                </a:lnTo>
                <a:lnTo>
                  <a:pt x="50677" y="68547"/>
                </a:lnTo>
                <a:lnTo>
                  <a:pt x="48072" y="71415"/>
                </a:lnTo>
                <a:lnTo>
                  <a:pt x="42638" y="77142"/>
                </a:lnTo>
                <a:lnTo>
                  <a:pt x="39856" y="80003"/>
                </a:lnTo>
                <a:lnTo>
                  <a:pt x="38000" y="82863"/>
                </a:lnTo>
                <a:lnTo>
                  <a:pt x="36763" y="85722"/>
                </a:lnTo>
                <a:lnTo>
                  <a:pt x="35939" y="88580"/>
                </a:lnTo>
                <a:lnTo>
                  <a:pt x="34437" y="91438"/>
                </a:lnTo>
                <a:lnTo>
                  <a:pt x="32483" y="94296"/>
                </a:lnTo>
                <a:lnTo>
                  <a:pt x="30228" y="97154"/>
                </a:lnTo>
                <a:lnTo>
                  <a:pt x="27772" y="100012"/>
                </a:lnTo>
                <a:lnTo>
                  <a:pt x="25182" y="102869"/>
                </a:lnTo>
                <a:lnTo>
                  <a:pt x="22504" y="105727"/>
                </a:lnTo>
                <a:lnTo>
                  <a:pt x="19765" y="107632"/>
                </a:lnTo>
                <a:lnTo>
                  <a:pt x="16986" y="108902"/>
                </a:lnTo>
                <a:lnTo>
                  <a:pt x="14182" y="109749"/>
                </a:lnTo>
                <a:lnTo>
                  <a:pt x="11360" y="110313"/>
                </a:lnTo>
                <a:lnTo>
                  <a:pt x="8525" y="110689"/>
                </a:lnTo>
                <a:lnTo>
                  <a:pt x="0" y="1114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811"/>
          <p:cNvSpPr/>
          <p:nvPr/>
        </p:nvSpPr>
        <p:spPr>
          <a:xfrm>
            <a:off x="5832522" y="2057400"/>
            <a:ext cx="167187" cy="205740"/>
          </a:xfrm>
          <a:custGeom>
            <a:avLst/>
            <a:gdLst/>
            <a:ahLst/>
            <a:cxnLst/>
            <a:rect l="0" t="0" r="0" b="0"/>
            <a:pathLst>
              <a:path w="167187" h="205740">
                <a:moveTo>
                  <a:pt x="25353" y="0"/>
                </a:moveTo>
                <a:lnTo>
                  <a:pt x="33916" y="0"/>
                </a:lnTo>
                <a:lnTo>
                  <a:pt x="33925" y="20151"/>
                </a:lnTo>
                <a:lnTo>
                  <a:pt x="32972" y="22959"/>
                </a:lnTo>
                <a:lnTo>
                  <a:pt x="29374" y="28618"/>
                </a:lnTo>
                <a:lnTo>
                  <a:pt x="27140" y="34309"/>
                </a:lnTo>
                <a:lnTo>
                  <a:pt x="26544" y="37160"/>
                </a:lnTo>
                <a:lnTo>
                  <a:pt x="23342" y="42868"/>
                </a:lnTo>
                <a:lnTo>
                  <a:pt x="21155" y="45723"/>
                </a:lnTo>
                <a:lnTo>
                  <a:pt x="18744" y="49532"/>
                </a:lnTo>
                <a:lnTo>
                  <a:pt x="16184" y="53976"/>
                </a:lnTo>
                <a:lnTo>
                  <a:pt x="13526" y="58844"/>
                </a:lnTo>
                <a:lnTo>
                  <a:pt x="11753" y="63042"/>
                </a:lnTo>
                <a:lnTo>
                  <a:pt x="10571" y="66793"/>
                </a:lnTo>
                <a:lnTo>
                  <a:pt x="9783" y="70246"/>
                </a:lnTo>
                <a:lnTo>
                  <a:pt x="8908" y="76623"/>
                </a:lnTo>
                <a:lnTo>
                  <a:pt x="8675" y="79657"/>
                </a:lnTo>
                <a:lnTo>
                  <a:pt x="7566" y="83584"/>
                </a:lnTo>
                <a:lnTo>
                  <a:pt x="5875" y="88108"/>
                </a:lnTo>
                <a:lnTo>
                  <a:pt x="3795" y="93028"/>
                </a:lnTo>
                <a:lnTo>
                  <a:pt x="2409" y="97261"/>
                </a:lnTo>
                <a:lnTo>
                  <a:pt x="1484" y="101036"/>
                </a:lnTo>
                <a:lnTo>
                  <a:pt x="868" y="104505"/>
                </a:lnTo>
                <a:lnTo>
                  <a:pt x="183" y="110899"/>
                </a:lnTo>
                <a:lnTo>
                  <a:pt x="0" y="113937"/>
                </a:lnTo>
                <a:lnTo>
                  <a:pt x="831" y="117868"/>
                </a:lnTo>
                <a:lnTo>
                  <a:pt x="2338" y="122394"/>
                </a:lnTo>
                <a:lnTo>
                  <a:pt x="4294" y="127316"/>
                </a:lnTo>
                <a:lnTo>
                  <a:pt x="5599" y="132502"/>
                </a:lnTo>
                <a:lnTo>
                  <a:pt x="6468" y="137864"/>
                </a:lnTo>
                <a:lnTo>
                  <a:pt x="7048" y="143345"/>
                </a:lnTo>
                <a:lnTo>
                  <a:pt x="7435" y="147950"/>
                </a:lnTo>
                <a:lnTo>
                  <a:pt x="7692" y="151973"/>
                </a:lnTo>
                <a:lnTo>
                  <a:pt x="7864" y="155608"/>
                </a:lnTo>
                <a:lnTo>
                  <a:pt x="8931" y="158983"/>
                </a:lnTo>
                <a:lnTo>
                  <a:pt x="12656" y="165274"/>
                </a:lnTo>
                <a:lnTo>
                  <a:pt x="14948" y="171245"/>
                </a:lnTo>
                <a:lnTo>
                  <a:pt x="15558" y="174171"/>
                </a:lnTo>
                <a:lnTo>
                  <a:pt x="18777" y="179961"/>
                </a:lnTo>
                <a:lnTo>
                  <a:pt x="23382" y="185710"/>
                </a:lnTo>
                <a:lnTo>
                  <a:pt x="28604" y="191440"/>
                </a:lnTo>
                <a:lnTo>
                  <a:pt x="36899" y="200021"/>
                </a:lnTo>
                <a:lnTo>
                  <a:pt x="40671" y="201927"/>
                </a:lnTo>
                <a:lnTo>
                  <a:pt x="45090" y="203198"/>
                </a:lnTo>
                <a:lnTo>
                  <a:pt x="49941" y="204045"/>
                </a:lnTo>
                <a:lnTo>
                  <a:pt x="54127" y="204610"/>
                </a:lnTo>
                <a:lnTo>
                  <a:pt x="57870" y="204987"/>
                </a:lnTo>
                <a:lnTo>
                  <a:pt x="61319" y="205238"/>
                </a:lnTo>
                <a:lnTo>
                  <a:pt x="65523" y="205405"/>
                </a:lnTo>
                <a:lnTo>
                  <a:pt x="75273" y="205591"/>
                </a:lnTo>
                <a:lnTo>
                  <a:pt x="118019" y="205736"/>
                </a:lnTo>
                <a:lnTo>
                  <a:pt x="122373" y="204784"/>
                </a:lnTo>
                <a:lnTo>
                  <a:pt x="126228" y="203198"/>
                </a:lnTo>
                <a:lnTo>
                  <a:pt x="129750" y="201187"/>
                </a:lnTo>
                <a:lnTo>
                  <a:pt x="133051" y="199848"/>
                </a:lnTo>
                <a:lnTo>
                  <a:pt x="136204" y="198954"/>
                </a:lnTo>
                <a:lnTo>
                  <a:pt x="139258" y="198359"/>
                </a:lnTo>
                <a:lnTo>
                  <a:pt x="142248" y="197009"/>
                </a:lnTo>
                <a:lnTo>
                  <a:pt x="145192" y="195157"/>
                </a:lnTo>
                <a:lnTo>
                  <a:pt x="152212" y="189891"/>
                </a:lnTo>
                <a:lnTo>
                  <a:pt x="155712" y="186631"/>
                </a:lnTo>
                <a:lnTo>
                  <a:pt x="157979" y="184428"/>
                </a:lnTo>
                <a:lnTo>
                  <a:pt x="159490" y="182007"/>
                </a:lnTo>
                <a:lnTo>
                  <a:pt x="161169" y="176777"/>
                </a:lnTo>
                <a:lnTo>
                  <a:pt x="164456" y="171277"/>
                </a:lnTo>
                <a:lnTo>
                  <a:pt x="166665" y="168477"/>
                </a:lnTo>
                <a:lnTo>
                  <a:pt x="167186" y="165658"/>
                </a:lnTo>
                <a:lnTo>
                  <a:pt x="166581" y="162826"/>
                </a:lnTo>
                <a:lnTo>
                  <a:pt x="163316" y="155988"/>
                </a:lnTo>
                <a:lnTo>
                  <a:pt x="158200" y="150252"/>
                </a:lnTo>
                <a:lnTo>
                  <a:pt x="150651" y="142521"/>
                </a:lnTo>
                <a:lnTo>
                  <a:pt x="147938" y="140734"/>
                </a:lnTo>
                <a:lnTo>
                  <a:pt x="145176" y="139542"/>
                </a:lnTo>
                <a:lnTo>
                  <a:pt x="142383" y="138748"/>
                </a:lnTo>
                <a:lnTo>
                  <a:pt x="138615" y="138219"/>
                </a:lnTo>
                <a:lnTo>
                  <a:pt x="134198" y="137866"/>
                </a:lnTo>
                <a:lnTo>
                  <a:pt x="125164" y="137473"/>
                </a:lnTo>
                <a:lnTo>
                  <a:pt x="117973" y="137299"/>
                </a:lnTo>
                <a:lnTo>
                  <a:pt x="113770" y="138205"/>
                </a:lnTo>
                <a:lnTo>
                  <a:pt x="109062" y="139762"/>
                </a:lnTo>
                <a:lnTo>
                  <a:pt x="104019" y="141752"/>
                </a:lnTo>
                <a:lnTo>
                  <a:pt x="99704" y="144031"/>
                </a:lnTo>
                <a:lnTo>
                  <a:pt x="95876" y="146503"/>
                </a:lnTo>
                <a:lnTo>
                  <a:pt x="92371" y="149103"/>
                </a:lnTo>
                <a:lnTo>
                  <a:pt x="88129" y="150837"/>
                </a:lnTo>
                <a:lnTo>
                  <a:pt x="83396" y="151993"/>
                </a:lnTo>
                <a:lnTo>
                  <a:pt x="78336" y="152764"/>
                </a:lnTo>
                <a:lnTo>
                  <a:pt x="74010" y="155182"/>
                </a:lnTo>
                <a:lnTo>
                  <a:pt x="70173" y="158700"/>
                </a:lnTo>
                <a:lnTo>
                  <a:pt x="66663" y="162949"/>
                </a:lnTo>
                <a:lnTo>
                  <a:pt x="62418" y="166736"/>
                </a:lnTo>
                <a:lnTo>
                  <a:pt x="57682" y="170212"/>
                </a:lnTo>
                <a:lnTo>
                  <a:pt x="52621" y="173482"/>
                </a:lnTo>
                <a:lnTo>
                  <a:pt x="48294" y="176614"/>
                </a:lnTo>
                <a:lnTo>
                  <a:pt x="44457" y="179655"/>
                </a:lnTo>
                <a:lnTo>
                  <a:pt x="40946" y="182635"/>
                </a:lnTo>
                <a:lnTo>
                  <a:pt x="37653" y="184621"/>
                </a:lnTo>
                <a:lnTo>
                  <a:pt x="34506" y="185946"/>
                </a:lnTo>
                <a:lnTo>
                  <a:pt x="31454" y="186829"/>
                </a:lnTo>
                <a:lnTo>
                  <a:pt x="29420" y="188370"/>
                </a:lnTo>
                <a:lnTo>
                  <a:pt x="28064" y="190350"/>
                </a:lnTo>
                <a:lnTo>
                  <a:pt x="26558" y="195090"/>
                </a:lnTo>
                <a:lnTo>
                  <a:pt x="25888" y="200371"/>
                </a:lnTo>
                <a:lnTo>
                  <a:pt x="25511" y="204149"/>
                </a:lnTo>
                <a:lnTo>
                  <a:pt x="26411" y="204679"/>
                </a:lnTo>
                <a:lnTo>
                  <a:pt x="29951" y="205268"/>
                </a:lnTo>
                <a:lnTo>
                  <a:pt x="34699" y="205530"/>
                </a:lnTo>
                <a:lnTo>
                  <a:pt x="39984" y="205646"/>
                </a:lnTo>
                <a:lnTo>
                  <a:pt x="51070" y="20573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812"/>
          <p:cNvSpPr/>
          <p:nvPr/>
        </p:nvSpPr>
        <p:spPr>
          <a:xfrm>
            <a:off x="7087375" y="2108835"/>
            <a:ext cx="176391" cy="17146"/>
          </a:xfrm>
          <a:custGeom>
            <a:avLst/>
            <a:gdLst/>
            <a:ahLst/>
            <a:cxnLst/>
            <a:rect l="0" t="0" r="0" b="0"/>
            <a:pathLst>
              <a:path w="176391" h="17146">
                <a:moveTo>
                  <a:pt x="4940" y="17145"/>
                </a:moveTo>
                <a:lnTo>
                  <a:pt x="389" y="12594"/>
                </a:lnTo>
                <a:lnTo>
                  <a:pt x="0" y="11253"/>
                </a:lnTo>
                <a:lnTo>
                  <a:pt x="695" y="10360"/>
                </a:lnTo>
                <a:lnTo>
                  <a:pt x="4101" y="8925"/>
                </a:lnTo>
                <a:lnTo>
                  <a:pt x="9242" y="8677"/>
                </a:lnTo>
                <a:lnTo>
                  <a:pt x="28837" y="8578"/>
                </a:lnTo>
                <a:lnTo>
                  <a:pt x="49479" y="8573"/>
                </a:lnTo>
                <a:lnTo>
                  <a:pt x="53682" y="7620"/>
                </a:lnTo>
                <a:lnTo>
                  <a:pt x="58390" y="6033"/>
                </a:lnTo>
                <a:lnTo>
                  <a:pt x="63433" y="4021"/>
                </a:lnTo>
                <a:lnTo>
                  <a:pt x="69653" y="2681"/>
                </a:lnTo>
                <a:lnTo>
                  <a:pt x="76657" y="1787"/>
                </a:lnTo>
                <a:lnTo>
                  <a:pt x="90154" y="794"/>
                </a:lnTo>
                <a:lnTo>
                  <a:pt x="99328" y="353"/>
                </a:lnTo>
                <a:lnTo>
                  <a:pt x="109119" y="157"/>
                </a:lnTo>
                <a:lnTo>
                  <a:pt x="17639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813"/>
          <p:cNvSpPr/>
          <p:nvPr/>
        </p:nvSpPr>
        <p:spPr>
          <a:xfrm>
            <a:off x="7289482" y="2014537"/>
            <a:ext cx="85726" cy="214314"/>
          </a:xfrm>
          <a:custGeom>
            <a:avLst/>
            <a:gdLst/>
            <a:ahLst/>
            <a:cxnLst/>
            <a:rect l="0" t="0" r="0" b="0"/>
            <a:pathLst>
              <a:path w="85726" h="214314">
                <a:moveTo>
                  <a:pt x="0" y="0"/>
                </a:moveTo>
                <a:lnTo>
                  <a:pt x="7381" y="0"/>
                </a:lnTo>
                <a:lnTo>
                  <a:pt x="7778" y="953"/>
                </a:lnTo>
                <a:lnTo>
                  <a:pt x="8220" y="4551"/>
                </a:lnTo>
                <a:lnTo>
                  <a:pt x="9290" y="5892"/>
                </a:lnTo>
                <a:lnTo>
                  <a:pt x="10956" y="6785"/>
                </a:lnTo>
                <a:lnTo>
                  <a:pt x="13019" y="7381"/>
                </a:lnTo>
                <a:lnTo>
                  <a:pt x="14394" y="9683"/>
                </a:lnTo>
                <a:lnTo>
                  <a:pt x="15311" y="13123"/>
                </a:lnTo>
                <a:lnTo>
                  <a:pt x="15923" y="17321"/>
                </a:lnTo>
                <a:lnTo>
                  <a:pt x="17282" y="21073"/>
                </a:lnTo>
                <a:lnTo>
                  <a:pt x="19142" y="24526"/>
                </a:lnTo>
                <a:lnTo>
                  <a:pt x="21334" y="27780"/>
                </a:lnTo>
                <a:lnTo>
                  <a:pt x="22795" y="31855"/>
                </a:lnTo>
                <a:lnTo>
                  <a:pt x="23770" y="36477"/>
                </a:lnTo>
                <a:lnTo>
                  <a:pt x="24419" y="41463"/>
                </a:lnTo>
                <a:lnTo>
                  <a:pt x="25804" y="45739"/>
                </a:lnTo>
                <a:lnTo>
                  <a:pt x="27681" y="49543"/>
                </a:lnTo>
                <a:lnTo>
                  <a:pt x="29883" y="53031"/>
                </a:lnTo>
                <a:lnTo>
                  <a:pt x="32305" y="57262"/>
                </a:lnTo>
                <a:lnTo>
                  <a:pt x="37535" y="67042"/>
                </a:lnTo>
                <a:lnTo>
                  <a:pt x="39311" y="72317"/>
                </a:lnTo>
                <a:lnTo>
                  <a:pt x="40495" y="77739"/>
                </a:lnTo>
                <a:lnTo>
                  <a:pt x="41285" y="83258"/>
                </a:lnTo>
                <a:lnTo>
                  <a:pt x="42763" y="88843"/>
                </a:lnTo>
                <a:lnTo>
                  <a:pt x="44701" y="94471"/>
                </a:lnTo>
                <a:lnTo>
                  <a:pt x="46946" y="100128"/>
                </a:lnTo>
                <a:lnTo>
                  <a:pt x="49395" y="105805"/>
                </a:lnTo>
                <a:lnTo>
                  <a:pt x="54656" y="117192"/>
                </a:lnTo>
                <a:lnTo>
                  <a:pt x="62973" y="134313"/>
                </a:lnTo>
                <a:lnTo>
                  <a:pt x="64842" y="140024"/>
                </a:lnTo>
                <a:lnTo>
                  <a:pt x="66088" y="145737"/>
                </a:lnTo>
                <a:lnTo>
                  <a:pt x="66919" y="151451"/>
                </a:lnTo>
                <a:lnTo>
                  <a:pt x="67472" y="156212"/>
                </a:lnTo>
                <a:lnTo>
                  <a:pt x="67842" y="160339"/>
                </a:lnTo>
                <a:lnTo>
                  <a:pt x="68088" y="164043"/>
                </a:lnTo>
                <a:lnTo>
                  <a:pt x="69204" y="168417"/>
                </a:lnTo>
                <a:lnTo>
                  <a:pt x="70902" y="173238"/>
                </a:lnTo>
                <a:lnTo>
                  <a:pt x="72984" y="178357"/>
                </a:lnTo>
                <a:lnTo>
                  <a:pt x="74374" y="182722"/>
                </a:lnTo>
                <a:lnTo>
                  <a:pt x="75301" y="186585"/>
                </a:lnTo>
                <a:lnTo>
                  <a:pt x="75918" y="190112"/>
                </a:lnTo>
                <a:lnTo>
                  <a:pt x="76604" y="196572"/>
                </a:lnTo>
                <a:lnTo>
                  <a:pt x="76786" y="199628"/>
                </a:lnTo>
                <a:lnTo>
                  <a:pt x="77861" y="202618"/>
                </a:lnTo>
                <a:lnTo>
                  <a:pt x="79530" y="205564"/>
                </a:lnTo>
                <a:lnTo>
                  <a:pt x="85725" y="2143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814"/>
          <p:cNvSpPr/>
          <p:nvPr/>
        </p:nvSpPr>
        <p:spPr>
          <a:xfrm>
            <a:off x="7443787" y="2100262"/>
            <a:ext cx="231458" cy="25719"/>
          </a:xfrm>
          <a:custGeom>
            <a:avLst/>
            <a:gdLst/>
            <a:ahLst/>
            <a:cxnLst/>
            <a:rect l="0" t="0" r="0" b="0"/>
            <a:pathLst>
              <a:path w="231458" h="25719">
                <a:moveTo>
                  <a:pt x="0" y="25718"/>
                </a:moveTo>
                <a:lnTo>
                  <a:pt x="4551" y="21167"/>
                </a:lnTo>
                <a:lnTo>
                  <a:pt x="6845" y="19826"/>
                </a:lnTo>
                <a:lnTo>
                  <a:pt x="9326" y="18933"/>
                </a:lnTo>
                <a:lnTo>
                  <a:pt x="11932" y="18336"/>
                </a:lnTo>
                <a:lnTo>
                  <a:pt x="17368" y="17675"/>
                </a:lnTo>
                <a:lnTo>
                  <a:pt x="22959" y="17380"/>
                </a:lnTo>
                <a:lnTo>
                  <a:pt x="28619" y="17250"/>
                </a:lnTo>
                <a:lnTo>
                  <a:pt x="41711" y="17176"/>
                </a:lnTo>
                <a:lnTo>
                  <a:pt x="45905" y="16213"/>
                </a:lnTo>
                <a:lnTo>
                  <a:pt x="49654" y="14619"/>
                </a:lnTo>
                <a:lnTo>
                  <a:pt x="53105" y="12603"/>
                </a:lnTo>
                <a:lnTo>
                  <a:pt x="58264" y="11260"/>
                </a:lnTo>
                <a:lnTo>
                  <a:pt x="64560" y="10364"/>
                </a:lnTo>
                <a:lnTo>
                  <a:pt x="71615" y="9767"/>
                </a:lnTo>
                <a:lnTo>
                  <a:pt x="78224" y="9369"/>
                </a:lnTo>
                <a:lnTo>
                  <a:pt x="90646" y="8927"/>
                </a:lnTo>
                <a:lnTo>
                  <a:pt x="114143" y="8642"/>
                </a:lnTo>
                <a:lnTo>
                  <a:pt x="142855" y="8582"/>
                </a:lnTo>
                <a:lnTo>
                  <a:pt x="148576" y="7626"/>
                </a:lnTo>
                <a:lnTo>
                  <a:pt x="154296" y="6037"/>
                </a:lnTo>
                <a:lnTo>
                  <a:pt x="160014" y="4024"/>
                </a:lnTo>
                <a:lnTo>
                  <a:pt x="165731" y="2683"/>
                </a:lnTo>
                <a:lnTo>
                  <a:pt x="171448" y="1789"/>
                </a:lnTo>
                <a:lnTo>
                  <a:pt x="177163" y="1193"/>
                </a:lnTo>
                <a:lnTo>
                  <a:pt x="182879" y="795"/>
                </a:lnTo>
                <a:lnTo>
                  <a:pt x="188595" y="530"/>
                </a:lnTo>
                <a:lnTo>
                  <a:pt x="203200" y="157"/>
                </a:lnTo>
                <a:lnTo>
                  <a:pt x="23145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815"/>
          <p:cNvSpPr/>
          <p:nvPr/>
        </p:nvSpPr>
        <p:spPr>
          <a:xfrm>
            <a:off x="7529512" y="2040255"/>
            <a:ext cx="60008" cy="197168"/>
          </a:xfrm>
          <a:custGeom>
            <a:avLst/>
            <a:gdLst/>
            <a:ahLst/>
            <a:cxnLst/>
            <a:rect l="0" t="0" r="0" b="0"/>
            <a:pathLst>
              <a:path w="60008" h="197168">
                <a:moveTo>
                  <a:pt x="0" y="0"/>
                </a:moveTo>
                <a:lnTo>
                  <a:pt x="0" y="24702"/>
                </a:lnTo>
                <a:lnTo>
                  <a:pt x="953" y="28850"/>
                </a:lnTo>
                <a:lnTo>
                  <a:pt x="2540" y="32568"/>
                </a:lnTo>
                <a:lnTo>
                  <a:pt x="4551" y="36000"/>
                </a:lnTo>
                <a:lnTo>
                  <a:pt x="5892" y="40192"/>
                </a:lnTo>
                <a:lnTo>
                  <a:pt x="6785" y="44892"/>
                </a:lnTo>
                <a:lnTo>
                  <a:pt x="7381" y="49930"/>
                </a:lnTo>
                <a:lnTo>
                  <a:pt x="8731" y="55194"/>
                </a:lnTo>
                <a:lnTo>
                  <a:pt x="10583" y="60609"/>
                </a:lnTo>
                <a:lnTo>
                  <a:pt x="12771" y="66123"/>
                </a:lnTo>
                <a:lnTo>
                  <a:pt x="14229" y="71705"/>
                </a:lnTo>
                <a:lnTo>
                  <a:pt x="15201" y="77330"/>
                </a:lnTo>
                <a:lnTo>
                  <a:pt x="15849" y="82986"/>
                </a:lnTo>
                <a:lnTo>
                  <a:pt x="17234" y="88661"/>
                </a:lnTo>
                <a:lnTo>
                  <a:pt x="19109" y="94350"/>
                </a:lnTo>
                <a:lnTo>
                  <a:pt x="21311" y="100047"/>
                </a:lnTo>
                <a:lnTo>
                  <a:pt x="22780" y="105751"/>
                </a:lnTo>
                <a:lnTo>
                  <a:pt x="23760" y="111458"/>
                </a:lnTo>
                <a:lnTo>
                  <a:pt x="24412" y="117167"/>
                </a:lnTo>
                <a:lnTo>
                  <a:pt x="25800" y="121926"/>
                </a:lnTo>
                <a:lnTo>
                  <a:pt x="27677" y="126052"/>
                </a:lnTo>
                <a:lnTo>
                  <a:pt x="29882" y="129754"/>
                </a:lnTo>
                <a:lnTo>
                  <a:pt x="32304" y="134128"/>
                </a:lnTo>
                <a:lnTo>
                  <a:pt x="37535" y="144067"/>
                </a:lnTo>
                <a:lnTo>
                  <a:pt x="39310" y="148432"/>
                </a:lnTo>
                <a:lnTo>
                  <a:pt x="40494" y="152295"/>
                </a:lnTo>
                <a:lnTo>
                  <a:pt x="41284" y="155822"/>
                </a:lnTo>
                <a:lnTo>
                  <a:pt x="41810" y="159126"/>
                </a:lnTo>
                <a:lnTo>
                  <a:pt x="42161" y="162282"/>
                </a:lnTo>
                <a:lnTo>
                  <a:pt x="42551" y="168328"/>
                </a:lnTo>
                <a:lnTo>
                  <a:pt x="42725" y="174189"/>
                </a:lnTo>
                <a:lnTo>
                  <a:pt x="43723" y="177086"/>
                </a:lnTo>
                <a:lnTo>
                  <a:pt x="45341" y="179970"/>
                </a:lnTo>
                <a:lnTo>
                  <a:pt x="50232" y="186891"/>
                </a:lnTo>
                <a:lnTo>
                  <a:pt x="51585" y="188411"/>
                </a:lnTo>
                <a:lnTo>
                  <a:pt x="59751" y="196902"/>
                </a:lnTo>
                <a:lnTo>
                  <a:pt x="60007" y="19716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816"/>
          <p:cNvSpPr/>
          <p:nvPr/>
        </p:nvSpPr>
        <p:spPr>
          <a:xfrm>
            <a:off x="7770916" y="1981439"/>
            <a:ext cx="144211" cy="221694"/>
          </a:xfrm>
          <a:custGeom>
            <a:avLst/>
            <a:gdLst/>
            <a:ahLst/>
            <a:cxnLst/>
            <a:rect l="0" t="0" r="0" b="0"/>
            <a:pathLst>
              <a:path w="144211" h="221694">
                <a:moveTo>
                  <a:pt x="32916" y="7381"/>
                </a:moveTo>
                <a:lnTo>
                  <a:pt x="32916" y="0"/>
                </a:lnTo>
                <a:lnTo>
                  <a:pt x="33869" y="555"/>
                </a:lnTo>
                <a:lnTo>
                  <a:pt x="37467" y="3712"/>
                </a:lnTo>
                <a:lnTo>
                  <a:pt x="40297" y="6294"/>
                </a:lnTo>
                <a:lnTo>
                  <a:pt x="40694" y="7608"/>
                </a:lnTo>
                <a:lnTo>
                  <a:pt x="41254" y="14010"/>
                </a:lnTo>
                <a:lnTo>
                  <a:pt x="41384" y="19217"/>
                </a:lnTo>
                <a:lnTo>
                  <a:pt x="41458" y="27503"/>
                </a:lnTo>
                <a:lnTo>
                  <a:pt x="40515" y="30321"/>
                </a:lnTo>
                <a:lnTo>
                  <a:pt x="36929" y="35991"/>
                </a:lnTo>
                <a:lnTo>
                  <a:pt x="35591" y="39789"/>
                </a:lnTo>
                <a:lnTo>
                  <a:pt x="34700" y="44226"/>
                </a:lnTo>
                <a:lnTo>
                  <a:pt x="34105" y="49089"/>
                </a:lnTo>
                <a:lnTo>
                  <a:pt x="32756" y="54237"/>
                </a:lnTo>
                <a:lnTo>
                  <a:pt x="30905" y="59573"/>
                </a:lnTo>
                <a:lnTo>
                  <a:pt x="28717" y="65036"/>
                </a:lnTo>
                <a:lnTo>
                  <a:pt x="27259" y="70582"/>
                </a:lnTo>
                <a:lnTo>
                  <a:pt x="26287" y="76185"/>
                </a:lnTo>
                <a:lnTo>
                  <a:pt x="25639" y="81825"/>
                </a:lnTo>
                <a:lnTo>
                  <a:pt x="24255" y="87490"/>
                </a:lnTo>
                <a:lnTo>
                  <a:pt x="22380" y="93172"/>
                </a:lnTo>
                <a:lnTo>
                  <a:pt x="20177" y="98865"/>
                </a:lnTo>
                <a:lnTo>
                  <a:pt x="18708" y="104565"/>
                </a:lnTo>
                <a:lnTo>
                  <a:pt x="17730" y="110270"/>
                </a:lnTo>
                <a:lnTo>
                  <a:pt x="17076" y="115979"/>
                </a:lnTo>
                <a:lnTo>
                  <a:pt x="16641" y="121689"/>
                </a:lnTo>
                <a:lnTo>
                  <a:pt x="16352" y="127401"/>
                </a:lnTo>
                <a:lnTo>
                  <a:pt x="16159" y="133114"/>
                </a:lnTo>
                <a:lnTo>
                  <a:pt x="16982" y="137876"/>
                </a:lnTo>
                <a:lnTo>
                  <a:pt x="18483" y="142002"/>
                </a:lnTo>
                <a:lnTo>
                  <a:pt x="20437" y="145706"/>
                </a:lnTo>
                <a:lnTo>
                  <a:pt x="21739" y="150080"/>
                </a:lnTo>
                <a:lnTo>
                  <a:pt x="22608" y="154901"/>
                </a:lnTo>
                <a:lnTo>
                  <a:pt x="23185" y="160020"/>
                </a:lnTo>
                <a:lnTo>
                  <a:pt x="24524" y="164385"/>
                </a:lnTo>
                <a:lnTo>
                  <a:pt x="26369" y="168248"/>
                </a:lnTo>
                <a:lnTo>
                  <a:pt x="30007" y="175080"/>
                </a:lnTo>
                <a:lnTo>
                  <a:pt x="31624" y="181291"/>
                </a:lnTo>
                <a:lnTo>
                  <a:pt x="33959" y="184281"/>
                </a:lnTo>
                <a:lnTo>
                  <a:pt x="37422" y="187227"/>
                </a:lnTo>
                <a:lnTo>
                  <a:pt x="41635" y="190143"/>
                </a:lnTo>
                <a:lnTo>
                  <a:pt x="45396" y="192087"/>
                </a:lnTo>
                <a:lnTo>
                  <a:pt x="48856" y="193383"/>
                </a:lnTo>
                <a:lnTo>
                  <a:pt x="52116" y="194247"/>
                </a:lnTo>
                <a:lnTo>
                  <a:pt x="55241" y="195776"/>
                </a:lnTo>
                <a:lnTo>
                  <a:pt x="58277" y="197748"/>
                </a:lnTo>
                <a:lnTo>
                  <a:pt x="61253" y="200014"/>
                </a:lnTo>
                <a:lnTo>
                  <a:pt x="64190" y="201526"/>
                </a:lnTo>
                <a:lnTo>
                  <a:pt x="67100" y="202533"/>
                </a:lnTo>
                <a:lnTo>
                  <a:pt x="69992" y="203205"/>
                </a:lnTo>
                <a:lnTo>
                  <a:pt x="73826" y="203653"/>
                </a:lnTo>
                <a:lnTo>
                  <a:pt x="78287" y="203951"/>
                </a:lnTo>
                <a:lnTo>
                  <a:pt x="83166" y="204150"/>
                </a:lnTo>
                <a:lnTo>
                  <a:pt x="87371" y="203330"/>
                </a:lnTo>
                <a:lnTo>
                  <a:pt x="91127" y="201831"/>
                </a:lnTo>
                <a:lnTo>
                  <a:pt x="94583" y="199879"/>
                </a:lnTo>
                <a:lnTo>
                  <a:pt x="97840" y="198578"/>
                </a:lnTo>
                <a:lnTo>
                  <a:pt x="100964" y="197711"/>
                </a:lnTo>
                <a:lnTo>
                  <a:pt x="103999" y="197132"/>
                </a:lnTo>
                <a:lnTo>
                  <a:pt x="106974" y="195794"/>
                </a:lnTo>
                <a:lnTo>
                  <a:pt x="109910" y="193950"/>
                </a:lnTo>
                <a:lnTo>
                  <a:pt x="112822" y="191767"/>
                </a:lnTo>
                <a:lnTo>
                  <a:pt x="115714" y="189360"/>
                </a:lnTo>
                <a:lnTo>
                  <a:pt x="118595" y="186803"/>
                </a:lnTo>
                <a:lnTo>
                  <a:pt x="124336" y="181421"/>
                </a:lnTo>
                <a:lnTo>
                  <a:pt x="130062" y="175854"/>
                </a:lnTo>
                <a:lnTo>
                  <a:pt x="132922" y="173989"/>
                </a:lnTo>
                <a:lnTo>
                  <a:pt x="135782" y="172745"/>
                </a:lnTo>
                <a:lnTo>
                  <a:pt x="138641" y="171916"/>
                </a:lnTo>
                <a:lnTo>
                  <a:pt x="140547" y="170411"/>
                </a:lnTo>
                <a:lnTo>
                  <a:pt x="141818" y="168455"/>
                </a:lnTo>
                <a:lnTo>
                  <a:pt x="143229" y="163742"/>
                </a:lnTo>
                <a:lnTo>
                  <a:pt x="143857" y="158472"/>
                </a:lnTo>
                <a:lnTo>
                  <a:pt x="144135" y="152955"/>
                </a:lnTo>
                <a:lnTo>
                  <a:pt x="144210" y="150150"/>
                </a:lnTo>
                <a:lnTo>
                  <a:pt x="143307" y="148280"/>
                </a:lnTo>
                <a:lnTo>
                  <a:pt x="141753" y="147034"/>
                </a:lnTo>
                <a:lnTo>
                  <a:pt x="139763" y="146203"/>
                </a:lnTo>
                <a:lnTo>
                  <a:pt x="137485" y="145649"/>
                </a:lnTo>
                <a:lnTo>
                  <a:pt x="135014" y="145279"/>
                </a:lnTo>
                <a:lnTo>
                  <a:pt x="132414" y="145033"/>
                </a:lnTo>
                <a:lnTo>
                  <a:pt x="129728" y="143916"/>
                </a:lnTo>
                <a:lnTo>
                  <a:pt x="126985" y="142219"/>
                </a:lnTo>
                <a:lnTo>
                  <a:pt x="124204" y="140136"/>
                </a:lnTo>
                <a:lnTo>
                  <a:pt x="120444" y="139699"/>
                </a:lnTo>
                <a:lnTo>
                  <a:pt x="116033" y="140360"/>
                </a:lnTo>
                <a:lnTo>
                  <a:pt x="111188" y="141754"/>
                </a:lnTo>
                <a:lnTo>
                  <a:pt x="106052" y="142683"/>
                </a:lnTo>
                <a:lnTo>
                  <a:pt x="100724" y="143302"/>
                </a:lnTo>
                <a:lnTo>
                  <a:pt x="95266" y="143715"/>
                </a:lnTo>
                <a:lnTo>
                  <a:pt x="89723" y="143990"/>
                </a:lnTo>
                <a:lnTo>
                  <a:pt x="78483" y="144296"/>
                </a:lnTo>
                <a:lnTo>
                  <a:pt x="73772" y="145330"/>
                </a:lnTo>
                <a:lnTo>
                  <a:pt x="69679" y="146972"/>
                </a:lnTo>
                <a:lnTo>
                  <a:pt x="65997" y="149019"/>
                </a:lnTo>
                <a:lnTo>
                  <a:pt x="56827" y="153833"/>
                </a:lnTo>
                <a:lnTo>
                  <a:pt x="51714" y="156451"/>
                </a:lnTo>
                <a:lnTo>
                  <a:pt x="47353" y="159148"/>
                </a:lnTo>
                <a:lnTo>
                  <a:pt x="43493" y="161899"/>
                </a:lnTo>
                <a:lnTo>
                  <a:pt x="39967" y="164685"/>
                </a:lnTo>
                <a:lnTo>
                  <a:pt x="35712" y="168448"/>
                </a:lnTo>
                <a:lnTo>
                  <a:pt x="25904" y="177709"/>
                </a:lnTo>
                <a:lnTo>
                  <a:pt x="14223" y="189082"/>
                </a:lnTo>
                <a:lnTo>
                  <a:pt x="11881" y="192332"/>
                </a:lnTo>
                <a:lnTo>
                  <a:pt x="9280" y="198484"/>
                </a:lnTo>
                <a:lnTo>
                  <a:pt x="5583" y="204393"/>
                </a:lnTo>
                <a:lnTo>
                  <a:pt x="0" y="211396"/>
                </a:lnTo>
                <a:lnTo>
                  <a:pt x="494" y="212924"/>
                </a:lnTo>
                <a:lnTo>
                  <a:pt x="4789" y="218671"/>
                </a:lnTo>
                <a:lnTo>
                  <a:pt x="7199" y="2216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817"/>
          <p:cNvSpPr/>
          <p:nvPr/>
        </p:nvSpPr>
        <p:spPr>
          <a:xfrm>
            <a:off x="8026717" y="2100271"/>
            <a:ext cx="171451" cy="8565"/>
          </a:xfrm>
          <a:custGeom>
            <a:avLst/>
            <a:gdLst/>
            <a:ahLst/>
            <a:cxnLst/>
            <a:rect l="0" t="0" r="0" b="0"/>
            <a:pathLst>
              <a:path w="171451" h="8565">
                <a:moveTo>
                  <a:pt x="0" y="8564"/>
                </a:moveTo>
                <a:lnTo>
                  <a:pt x="65875" y="8564"/>
                </a:lnTo>
                <a:lnTo>
                  <a:pt x="71539" y="7611"/>
                </a:lnTo>
                <a:lnTo>
                  <a:pt x="77220" y="6024"/>
                </a:lnTo>
                <a:lnTo>
                  <a:pt x="82913" y="4013"/>
                </a:lnTo>
                <a:lnTo>
                  <a:pt x="88614" y="2672"/>
                </a:lnTo>
                <a:lnTo>
                  <a:pt x="94317" y="1778"/>
                </a:lnTo>
                <a:lnTo>
                  <a:pt x="100026" y="1183"/>
                </a:lnTo>
                <a:lnTo>
                  <a:pt x="106690" y="785"/>
                </a:lnTo>
                <a:lnTo>
                  <a:pt x="121712" y="344"/>
                </a:lnTo>
                <a:lnTo>
                  <a:pt x="141906" y="61"/>
                </a:lnTo>
                <a:lnTo>
                  <a:pt x="159740" y="0"/>
                </a:lnTo>
                <a:lnTo>
                  <a:pt x="161738" y="950"/>
                </a:lnTo>
                <a:lnTo>
                  <a:pt x="164024" y="2535"/>
                </a:lnTo>
                <a:lnTo>
                  <a:pt x="171450" y="85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818"/>
          <p:cNvSpPr/>
          <p:nvPr/>
        </p:nvSpPr>
        <p:spPr>
          <a:xfrm>
            <a:off x="8069933" y="2160270"/>
            <a:ext cx="188243" cy="25365"/>
          </a:xfrm>
          <a:custGeom>
            <a:avLst/>
            <a:gdLst/>
            <a:ahLst/>
            <a:cxnLst/>
            <a:rect l="0" t="0" r="0" b="0"/>
            <a:pathLst>
              <a:path w="188243" h="25365">
                <a:moveTo>
                  <a:pt x="8219" y="17144"/>
                </a:moveTo>
                <a:lnTo>
                  <a:pt x="0" y="17144"/>
                </a:lnTo>
                <a:lnTo>
                  <a:pt x="4302" y="17144"/>
                </a:lnTo>
                <a:lnTo>
                  <a:pt x="5608" y="18097"/>
                </a:lnTo>
                <a:lnTo>
                  <a:pt x="6479" y="19685"/>
                </a:lnTo>
                <a:lnTo>
                  <a:pt x="7059" y="21695"/>
                </a:lnTo>
                <a:lnTo>
                  <a:pt x="8398" y="23036"/>
                </a:lnTo>
                <a:lnTo>
                  <a:pt x="10244" y="23930"/>
                </a:lnTo>
                <a:lnTo>
                  <a:pt x="12426" y="24526"/>
                </a:lnTo>
                <a:lnTo>
                  <a:pt x="17391" y="25188"/>
                </a:lnTo>
                <a:lnTo>
                  <a:pt x="20049" y="25364"/>
                </a:lnTo>
                <a:lnTo>
                  <a:pt x="23725" y="24529"/>
                </a:lnTo>
                <a:lnTo>
                  <a:pt x="28082" y="23020"/>
                </a:lnTo>
                <a:lnTo>
                  <a:pt x="32891" y="21062"/>
                </a:lnTo>
                <a:lnTo>
                  <a:pt x="38002" y="19756"/>
                </a:lnTo>
                <a:lnTo>
                  <a:pt x="43315" y="18886"/>
                </a:lnTo>
                <a:lnTo>
                  <a:pt x="48762" y="18305"/>
                </a:lnTo>
                <a:lnTo>
                  <a:pt x="54297" y="17918"/>
                </a:lnTo>
                <a:lnTo>
                  <a:pt x="59893" y="17661"/>
                </a:lnTo>
                <a:lnTo>
                  <a:pt x="71190" y="17374"/>
                </a:lnTo>
                <a:lnTo>
                  <a:pt x="82561" y="17246"/>
                </a:lnTo>
                <a:lnTo>
                  <a:pt x="88261" y="16260"/>
                </a:lnTo>
                <a:lnTo>
                  <a:pt x="93965" y="14650"/>
                </a:lnTo>
                <a:lnTo>
                  <a:pt x="99673" y="12624"/>
                </a:lnTo>
                <a:lnTo>
                  <a:pt x="105384" y="11273"/>
                </a:lnTo>
                <a:lnTo>
                  <a:pt x="111095" y="10373"/>
                </a:lnTo>
                <a:lnTo>
                  <a:pt x="116809" y="9773"/>
                </a:lnTo>
                <a:lnTo>
                  <a:pt x="122521" y="9372"/>
                </a:lnTo>
                <a:lnTo>
                  <a:pt x="128236" y="9106"/>
                </a:lnTo>
                <a:lnTo>
                  <a:pt x="139665" y="8809"/>
                </a:lnTo>
                <a:lnTo>
                  <a:pt x="151095" y="8678"/>
                </a:lnTo>
                <a:lnTo>
                  <a:pt x="155857" y="7690"/>
                </a:lnTo>
                <a:lnTo>
                  <a:pt x="159984" y="6079"/>
                </a:lnTo>
                <a:lnTo>
                  <a:pt x="163689" y="4052"/>
                </a:lnTo>
                <a:lnTo>
                  <a:pt x="168063" y="2702"/>
                </a:lnTo>
                <a:lnTo>
                  <a:pt x="172884" y="1801"/>
                </a:lnTo>
                <a:lnTo>
                  <a:pt x="18824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819"/>
          <p:cNvSpPr/>
          <p:nvPr/>
        </p:nvSpPr>
        <p:spPr>
          <a:xfrm>
            <a:off x="8335327" y="1992453"/>
            <a:ext cx="205236" cy="261956"/>
          </a:xfrm>
          <a:custGeom>
            <a:avLst/>
            <a:gdLst/>
            <a:ahLst/>
            <a:cxnLst/>
            <a:rect l="0" t="0" r="0" b="0"/>
            <a:pathLst>
              <a:path w="205236" h="261956">
                <a:moveTo>
                  <a:pt x="180023" y="4939"/>
                </a:moveTo>
                <a:lnTo>
                  <a:pt x="175472" y="4939"/>
                </a:lnTo>
                <a:lnTo>
                  <a:pt x="174131" y="3986"/>
                </a:lnTo>
                <a:lnTo>
                  <a:pt x="173238" y="2399"/>
                </a:lnTo>
                <a:lnTo>
                  <a:pt x="172642" y="388"/>
                </a:lnTo>
                <a:lnTo>
                  <a:pt x="171292" y="0"/>
                </a:lnTo>
                <a:lnTo>
                  <a:pt x="169440" y="694"/>
                </a:lnTo>
                <a:lnTo>
                  <a:pt x="167253" y="2109"/>
                </a:lnTo>
                <a:lnTo>
                  <a:pt x="162282" y="3681"/>
                </a:lnTo>
                <a:lnTo>
                  <a:pt x="156898" y="4380"/>
                </a:lnTo>
                <a:lnTo>
                  <a:pt x="151330" y="4690"/>
                </a:lnTo>
                <a:lnTo>
                  <a:pt x="145680" y="4829"/>
                </a:lnTo>
                <a:lnTo>
                  <a:pt x="129742" y="4917"/>
                </a:lnTo>
                <a:lnTo>
                  <a:pt x="125547" y="5877"/>
                </a:lnTo>
                <a:lnTo>
                  <a:pt x="121798" y="7469"/>
                </a:lnTo>
                <a:lnTo>
                  <a:pt x="118346" y="9483"/>
                </a:lnTo>
                <a:lnTo>
                  <a:pt x="114140" y="10826"/>
                </a:lnTo>
                <a:lnTo>
                  <a:pt x="109431" y="11721"/>
                </a:lnTo>
                <a:lnTo>
                  <a:pt x="104386" y="12318"/>
                </a:lnTo>
                <a:lnTo>
                  <a:pt x="98166" y="12716"/>
                </a:lnTo>
                <a:lnTo>
                  <a:pt x="91161" y="12981"/>
                </a:lnTo>
                <a:lnTo>
                  <a:pt x="70191" y="13354"/>
                </a:lnTo>
                <a:lnTo>
                  <a:pt x="63939" y="13407"/>
                </a:lnTo>
                <a:lnTo>
                  <a:pt x="57866" y="14394"/>
                </a:lnTo>
                <a:lnTo>
                  <a:pt x="51912" y="16005"/>
                </a:lnTo>
                <a:lnTo>
                  <a:pt x="46038" y="18031"/>
                </a:lnTo>
                <a:lnTo>
                  <a:pt x="41170" y="19382"/>
                </a:lnTo>
                <a:lnTo>
                  <a:pt x="36972" y="20283"/>
                </a:lnTo>
                <a:lnTo>
                  <a:pt x="33221" y="20883"/>
                </a:lnTo>
                <a:lnTo>
                  <a:pt x="29767" y="21283"/>
                </a:lnTo>
                <a:lnTo>
                  <a:pt x="23389" y="21728"/>
                </a:lnTo>
                <a:lnTo>
                  <a:pt x="17380" y="21926"/>
                </a:lnTo>
                <a:lnTo>
                  <a:pt x="10313" y="22053"/>
                </a:lnTo>
                <a:lnTo>
                  <a:pt x="9733" y="21111"/>
                </a:lnTo>
                <a:lnTo>
                  <a:pt x="9089" y="17524"/>
                </a:lnTo>
                <a:lnTo>
                  <a:pt x="7963" y="16186"/>
                </a:lnTo>
                <a:lnTo>
                  <a:pt x="6262" y="15295"/>
                </a:lnTo>
                <a:lnTo>
                  <a:pt x="4174" y="14700"/>
                </a:lnTo>
                <a:lnTo>
                  <a:pt x="2784" y="15257"/>
                </a:lnTo>
                <a:lnTo>
                  <a:pt x="1855" y="16580"/>
                </a:lnTo>
                <a:lnTo>
                  <a:pt x="366" y="20997"/>
                </a:lnTo>
                <a:lnTo>
                  <a:pt x="1197" y="21359"/>
                </a:lnTo>
                <a:lnTo>
                  <a:pt x="4660" y="21762"/>
                </a:lnTo>
                <a:lnTo>
                  <a:pt x="5963" y="22822"/>
                </a:lnTo>
                <a:lnTo>
                  <a:pt x="6833" y="24481"/>
                </a:lnTo>
                <a:lnTo>
                  <a:pt x="7799" y="28864"/>
                </a:lnTo>
                <a:lnTo>
                  <a:pt x="8343" y="36687"/>
                </a:lnTo>
                <a:lnTo>
                  <a:pt x="8471" y="42227"/>
                </a:lnTo>
                <a:lnTo>
                  <a:pt x="9457" y="45038"/>
                </a:lnTo>
                <a:lnTo>
                  <a:pt x="13093" y="50701"/>
                </a:lnTo>
                <a:lnTo>
                  <a:pt x="15344" y="56393"/>
                </a:lnTo>
                <a:lnTo>
                  <a:pt x="16344" y="62097"/>
                </a:lnTo>
                <a:lnTo>
                  <a:pt x="16789" y="67808"/>
                </a:lnTo>
                <a:lnTo>
                  <a:pt x="16987" y="76061"/>
                </a:lnTo>
                <a:lnTo>
                  <a:pt x="17145" y="140405"/>
                </a:lnTo>
                <a:lnTo>
                  <a:pt x="18098" y="140970"/>
                </a:lnTo>
                <a:lnTo>
                  <a:pt x="21696" y="141597"/>
                </a:lnTo>
                <a:lnTo>
                  <a:pt x="23037" y="142717"/>
                </a:lnTo>
                <a:lnTo>
                  <a:pt x="23930" y="144416"/>
                </a:lnTo>
                <a:lnTo>
                  <a:pt x="25364" y="149436"/>
                </a:lnTo>
                <a:lnTo>
                  <a:pt x="25482" y="148895"/>
                </a:lnTo>
                <a:lnTo>
                  <a:pt x="25613" y="145755"/>
                </a:lnTo>
                <a:lnTo>
                  <a:pt x="26601" y="144536"/>
                </a:lnTo>
                <a:lnTo>
                  <a:pt x="28211" y="143724"/>
                </a:lnTo>
                <a:lnTo>
                  <a:pt x="32542" y="142821"/>
                </a:lnTo>
                <a:lnTo>
                  <a:pt x="37640" y="142420"/>
                </a:lnTo>
                <a:lnTo>
                  <a:pt x="40333" y="141360"/>
                </a:lnTo>
                <a:lnTo>
                  <a:pt x="45866" y="137643"/>
                </a:lnTo>
                <a:lnTo>
                  <a:pt x="51500" y="132816"/>
                </a:lnTo>
                <a:lnTo>
                  <a:pt x="54336" y="130196"/>
                </a:lnTo>
                <a:lnTo>
                  <a:pt x="59083" y="128448"/>
                </a:lnTo>
                <a:lnTo>
                  <a:pt x="65107" y="127284"/>
                </a:lnTo>
                <a:lnTo>
                  <a:pt x="71980" y="126507"/>
                </a:lnTo>
                <a:lnTo>
                  <a:pt x="78467" y="125037"/>
                </a:lnTo>
                <a:lnTo>
                  <a:pt x="84697" y="123104"/>
                </a:lnTo>
                <a:lnTo>
                  <a:pt x="90754" y="120863"/>
                </a:lnTo>
                <a:lnTo>
                  <a:pt x="96698" y="119370"/>
                </a:lnTo>
                <a:lnTo>
                  <a:pt x="102565" y="118374"/>
                </a:lnTo>
                <a:lnTo>
                  <a:pt x="108382" y="117710"/>
                </a:lnTo>
                <a:lnTo>
                  <a:pt x="114165" y="117267"/>
                </a:lnTo>
                <a:lnTo>
                  <a:pt x="119925" y="116972"/>
                </a:lnTo>
                <a:lnTo>
                  <a:pt x="131405" y="116644"/>
                </a:lnTo>
                <a:lnTo>
                  <a:pt x="160014" y="116416"/>
                </a:lnTo>
                <a:lnTo>
                  <a:pt x="164779" y="117357"/>
                </a:lnTo>
                <a:lnTo>
                  <a:pt x="168908" y="118937"/>
                </a:lnTo>
                <a:lnTo>
                  <a:pt x="172613" y="120943"/>
                </a:lnTo>
                <a:lnTo>
                  <a:pt x="176036" y="122280"/>
                </a:lnTo>
                <a:lnTo>
                  <a:pt x="182378" y="123765"/>
                </a:lnTo>
                <a:lnTo>
                  <a:pt x="185402" y="126067"/>
                </a:lnTo>
                <a:lnTo>
                  <a:pt x="191304" y="133704"/>
                </a:lnTo>
                <a:lnTo>
                  <a:pt x="197101" y="140908"/>
                </a:lnTo>
                <a:lnTo>
                  <a:pt x="199982" y="144162"/>
                </a:lnTo>
                <a:lnTo>
                  <a:pt x="201901" y="147284"/>
                </a:lnTo>
                <a:lnTo>
                  <a:pt x="204033" y="153294"/>
                </a:lnTo>
                <a:lnTo>
                  <a:pt x="204602" y="157182"/>
                </a:lnTo>
                <a:lnTo>
                  <a:pt x="204981" y="161680"/>
                </a:lnTo>
                <a:lnTo>
                  <a:pt x="205235" y="166583"/>
                </a:lnTo>
                <a:lnTo>
                  <a:pt x="204450" y="171756"/>
                </a:lnTo>
                <a:lnTo>
                  <a:pt x="202975" y="177111"/>
                </a:lnTo>
                <a:lnTo>
                  <a:pt x="201039" y="182585"/>
                </a:lnTo>
                <a:lnTo>
                  <a:pt x="197844" y="187187"/>
                </a:lnTo>
                <a:lnTo>
                  <a:pt x="193808" y="191208"/>
                </a:lnTo>
                <a:lnTo>
                  <a:pt x="189213" y="194841"/>
                </a:lnTo>
                <a:lnTo>
                  <a:pt x="184245" y="199168"/>
                </a:lnTo>
                <a:lnTo>
                  <a:pt x="179027" y="203957"/>
                </a:lnTo>
                <a:lnTo>
                  <a:pt x="173645" y="209056"/>
                </a:lnTo>
                <a:lnTo>
                  <a:pt x="168150" y="213407"/>
                </a:lnTo>
                <a:lnTo>
                  <a:pt x="162582" y="217260"/>
                </a:lnTo>
                <a:lnTo>
                  <a:pt x="156967" y="220781"/>
                </a:lnTo>
                <a:lnTo>
                  <a:pt x="149412" y="225034"/>
                </a:lnTo>
                <a:lnTo>
                  <a:pt x="130858" y="234839"/>
                </a:lnTo>
                <a:lnTo>
                  <a:pt x="108093" y="246518"/>
                </a:lnTo>
                <a:lnTo>
                  <a:pt x="100637" y="249812"/>
                </a:lnTo>
                <a:lnTo>
                  <a:pt x="92809" y="252960"/>
                </a:lnTo>
                <a:lnTo>
                  <a:pt x="84733" y="256011"/>
                </a:lnTo>
                <a:lnTo>
                  <a:pt x="77443" y="258046"/>
                </a:lnTo>
                <a:lnTo>
                  <a:pt x="70680" y="259402"/>
                </a:lnTo>
                <a:lnTo>
                  <a:pt x="64264" y="260306"/>
                </a:lnTo>
                <a:lnTo>
                  <a:pt x="58083" y="260909"/>
                </a:lnTo>
                <a:lnTo>
                  <a:pt x="52057" y="261310"/>
                </a:lnTo>
                <a:lnTo>
                  <a:pt x="46135" y="261578"/>
                </a:lnTo>
                <a:lnTo>
                  <a:pt x="34474" y="261876"/>
                </a:lnTo>
                <a:lnTo>
                  <a:pt x="28698" y="261955"/>
                </a:lnTo>
                <a:lnTo>
                  <a:pt x="23895" y="261056"/>
                </a:lnTo>
                <a:lnTo>
                  <a:pt x="19740" y="259503"/>
                </a:lnTo>
                <a:lnTo>
                  <a:pt x="10779" y="254719"/>
                </a:lnTo>
                <a:lnTo>
                  <a:pt x="4676" y="249340"/>
                </a:lnTo>
                <a:lnTo>
                  <a:pt x="0" y="24496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820"/>
          <p:cNvSpPr/>
          <p:nvPr/>
        </p:nvSpPr>
        <p:spPr>
          <a:xfrm>
            <a:off x="5137784" y="2528887"/>
            <a:ext cx="145734" cy="8574"/>
          </a:xfrm>
          <a:custGeom>
            <a:avLst/>
            <a:gdLst/>
            <a:ahLst/>
            <a:cxnLst/>
            <a:rect l="0" t="0" r="0" b="0"/>
            <a:pathLst>
              <a:path w="145734" h="8574">
                <a:moveTo>
                  <a:pt x="0" y="0"/>
                </a:moveTo>
                <a:lnTo>
                  <a:pt x="0" y="8468"/>
                </a:lnTo>
                <a:lnTo>
                  <a:pt x="4552" y="8542"/>
                </a:lnTo>
                <a:lnTo>
                  <a:pt x="78488" y="8573"/>
                </a:lnTo>
                <a:lnTo>
                  <a:pt x="82805" y="7620"/>
                </a:lnTo>
                <a:lnTo>
                  <a:pt x="87589" y="6033"/>
                </a:lnTo>
                <a:lnTo>
                  <a:pt x="92683" y="4022"/>
                </a:lnTo>
                <a:lnTo>
                  <a:pt x="97984" y="2681"/>
                </a:lnTo>
                <a:lnTo>
                  <a:pt x="103423" y="1787"/>
                </a:lnTo>
                <a:lnTo>
                  <a:pt x="108953" y="1192"/>
                </a:lnTo>
                <a:lnTo>
                  <a:pt x="114546" y="795"/>
                </a:lnTo>
                <a:lnTo>
                  <a:pt x="120179" y="530"/>
                </a:lnTo>
                <a:lnTo>
                  <a:pt x="134669" y="157"/>
                </a:lnTo>
                <a:lnTo>
                  <a:pt x="14573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821"/>
          <p:cNvSpPr/>
          <p:nvPr/>
        </p:nvSpPr>
        <p:spPr>
          <a:xfrm>
            <a:off x="5429250" y="2451737"/>
            <a:ext cx="188164" cy="222381"/>
          </a:xfrm>
          <a:custGeom>
            <a:avLst/>
            <a:gdLst/>
            <a:ahLst/>
            <a:cxnLst/>
            <a:rect l="0" t="0" r="0" b="0"/>
            <a:pathLst>
              <a:path w="188164" h="222381">
                <a:moveTo>
                  <a:pt x="0" y="8570"/>
                </a:moveTo>
                <a:lnTo>
                  <a:pt x="11931" y="8570"/>
                </a:lnTo>
                <a:lnTo>
                  <a:pt x="13669" y="7617"/>
                </a:lnTo>
                <a:lnTo>
                  <a:pt x="14828" y="6030"/>
                </a:lnTo>
                <a:lnTo>
                  <a:pt x="15600" y="4019"/>
                </a:lnTo>
                <a:lnTo>
                  <a:pt x="17067" y="2679"/>
                </a:lnTo>
                <a:lnTo>
                  <a:pt x="18998" y="1785"/>
                </a:lnTo>
                <a:lnTo>
                  <a:pt x="24636" y="792"/>
                </a:lnTo>
                <a:lnTo>
                  <a:pt x="28806" y="527"/>
                </a:lnTo>
                <a:lnTo>
                  <a:pt x="33492" y="350"/>
                </a:lnTo>
                <a:lnTo>
                  <a:pt x="49187" y="102"/>
                </a:lnTo>
                <a:lnTo>
                  <a:pt x="96316" y="0"/>
                </a:lnTo>
                <a:lnTo>
                  <a:pt x="99453" y="952"/>
                </a:lnTo>
                <a:lnTo>
                  <a:pt x="102497" y="2539"/>
                </a:lnTo>
                <a:lnTo>
                  <a:pt x="105479" y="4549"/>
                </a:lnTo>
                <a:lnTo>
                  <a:pt x="111331" y="9323"/>
                </a:lnTo>
                <a:lnTo>
                  <a:pt x="114226" y="11930"/>
                </a:lnTo>
                <a:lnTo>
                  <a:pt x="116156" y="14620"/>
                </a:lnTo>
                <a:lnTo>
                  <a:pt x="118299" y="20149"/>
                </a:lnTo>
                <a:lnTo>
                  <a:pt x="119252" y="25781"/>
                </a:lnTo>
                <a:lnTo>
                  <a:pt x="119507" y="28617"/>
                </a:lnTo>
                <a:lnTo>
                  <a:pt x="118723" y="31460"/>
                </a:lnTo>
                <a:lnTo>
                  <a:pt x="115313" y="37158"/>
                </a:lnTo>
                <a:lnTo>
                  <a:pt x="113070" y="40964"/>
                </a:lnTo>
                <a:lnTo>
                  <a:pt x="110623" y="45406"/>
                </a:lnTo>
                <a:lnTo>
                  <a:pt x="108038" y="50272"/>
                </a:lnTo>
                <a:lnTo>
                  <a:pt x="104411" y="54469"/>
                </a:lnTo>
                <a:lnTo>
                  <a:pt x="100087" y="58220"/>
                </a:lnTo>
                <a:lnTo>
                  <a:pt x="95299" y="61672"/>
                </a:lnTo>
                <a:lnTo>
                  <a:pt x="92108" y="64927"/>
                </a:lnTo>
                <a:lnTo>
                  <a:pt x="89980" y="68049"/>
                </a:lnTo>
                <a:lnTo>
                  <a:pt x="88562" y="71083"/>
                </a:lnTo>
                <a:lnTo>
                  <a:pt x="85711" y="74058"/>
                </a:lnTo>
                <a:lnTo>
                  <a:pt x="81905" y="76993"/>
                </a:lnTo>
                <a:lnTo>
                  <a:pt x="71212" y="83998"/>
                </a:lnTo>
                <a:lnTo>
                  <a:pt x="67210" y="84956"/>
                </a:lnTo>
                <a:lnTo>
                  <a:pt x="60132" y="85709"/>
                </a:lnTo>
                <a:lnTo>
                  <a:pt x="125962" y="85723"/>
                </a:lnTo>
                <a:lnTo>
                  <a:pt x="131600" y="86675"/>
                </a:lnTo>
                <a:lnTo>
                  <a:pt x="137263" y="88263"/>
                </a:lnTo>
                <a:lnTo>
                  <a:pt x="142943" y="90274"/>
                </a:lnTo>
                <a:lnTo>
                  <a:pt x="147683" y="91614"/>
                </a:lnTo>
                <a:lnTo>
                  <a:pt x="151795" y="92508"/>
                </a:lnTo>
                <a:lnTo>
                  <a:pt x="155489" y="93103"/>
                </a:lnTo>
                <a:lnTo>
                  <a:pt x="159857" y="94453"/>
                </a:lnTo>
                <a:lnTo>
                  <a:pt x="164674" y="96306"/>
                </a:lnTo>
                <a:lnTo>
                  <a:pt x="176990" y="101571"/>
                </a:lnTo>
                <a:lnTo>
                  <a:pt x="181214" y="104831"/>
                </a:lnTo>
                <a:lnTo>
                  <a:pt x="183675" y="107034"/>
                </a:lnTo>
                <a:lnTo>
                  <a:pt x="185315" y="109455"/>
                </a:lnTo>
                <a:lnTo>
                  <a:pt x="187137" y="114685"/>
                </a:lnTo>
                <a:lnTo>
                  <a:pt x="187623" y="118366"/>
                </a:lnTo>
                <a:lnTo>
                  <a:pt x="187947" y="122725"/>
                </a:lnTo>
                <a:lnTo>
                  <a:pt x="188163" y="127536"/>
                </a:lnTo>
                <a:lnTo>
                  <a:pt x="187354" y="131696"/>
                </a:lnTo>
                <a:lnTo>
                  <a:pt x="185863" y="135421"/>
                </a:lnTo>
                <a:lnTo>
                  <a:pt x="183916" y="138857"/>
                </a:lnTo>
                <a:lnTo>
                  <a:pt x="180713" y="143053"/>
                </a:lnTo>
                <a:lnTo>
                  <a:pt x="176673" y="147756"/>
                </a:lnTo>
                <a:lnTo>
                  <a:pt x="172074" y="152795"/>
                </a:lnTo>
                <a:lnTo>
                  <a:pt x="161885" y="163475"/>
                </a:lnTo>
                <a:lnTo>
                  <a:pt x="156500" y="168990"/>
                </a:lnTo>
                <a:lnTo>
                  <a:pt x="150053" y="173619"/>
                </a:lnTo>
                <a:lnTo>
                  <a:pt x="142898" y="177658"/>
                </a:lnTo>
                <a:lnTo>
                  <a:pt x="115433" y="190983"/>
                </a:lnTo>
                <a:lnTo>
                  <a:pt x="108388" y="193996"/>
                </a:lnTo>
                <a:lnTo>
                  <a:pt x="100834" y="196958"/>
                </a:lnTo>
                <a:lnTo>
                  <a:pt x="92940" y="199884"/>
                </a:lnTo>
                <a:lnTo>
                  <a:pt x="85772" y="202788"/>
                </a:lnTo>
                <a:lnTo>
                  <a:pt x="79089" y="205676"/>
                </a:lnTo>
                <a:lnTo>
                  <a:pt x="66583" y="211425"/>
                </a:lnTo>
                <a:lnTo>
                  <a:pt x="54675" y="217156"/>
                </a:lnTo>
                <a:lnTo>
                  <a:pt x="49785" y="219065"/>
                </a:lnTo>
                <a:lnTo>
                  <a:pt x="45572" y="220337"/>
                </a:lnTo>
                <a:lnTo>
                  <a:pt x="41811" y="221186"/>
                </a:lnTo>
                <a:lnTo>
                  <a:pt x="37399" y="221751"/>
                </a:lnTo>
                <a:lnTo>
                  <a:pt x="32553" y="222128"/>
                </a:lnTo>
                <a:lnTo>
                  <a:pt x="27416" y="222380"/>
                </a:lnTo>
                <a:lnTo>
                  <a:pt x="23040" y="221595"/>
                </a:lnTo>
                <a:lnTo>
                  <a:pt x="19170" y="220119"/>
                </a:lnTo>
                <a:lnTo>
                  <a:pt x="15637" y="218183"/>
                </a:lnTo>
                <a:lnTo>
                  <a:pt x="12330" y="216892"/>
                </a:lnTo>
                <a:lnTo>
                  <a:pt x="9172" y="216031"/>
                </a:lnTo>
                <a:lnTo>
                  <a:pt x="6114" y="215457"/>
                </a:lnTo>
                <a:lnTo>
                  <a:pt x="4076" y="214122"/>
                </a:lnTo>
                <a:lnTo>
                  <a:pt x="2717" y="212280"/>
                </a:lnTo>
                <a:lnTo>
                  <a:pt x="1811" y="210099"/>
                </a:lnTo>
                <a:lnTo>
                  <a:pt x="805" y="205136"/>
                </a:lnTo>
                <a:lnTo>
                  <a:pt x="158" y="198740"/>
                </a:lnTo>
                <a:lnTo>
                  <a:pt x="2610" y="195325"/>
                </a:lnTo>
                <a:lnTo>
                  <a:pt x="8572" y="1885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822"/>
          <p:cNvSpPr/>
          <p:nvPr/>
        </p:nvSpPr>
        <p:spPr>
          <a:xfrm>
            <a:off x="5712142" y="2571750"/>
            <a:ext cx="42863" cy="154306"/>
          </a:xfrm>
          <a:custGeom>
            <a:avLst/>
            <a:gdLst/>
            <a:ahLst/>
            <a:cxnLst/>
            <a:rect l="0" t="0" r="0" b="0"/>
            <a:pathLst>
              <a:path w="42863" h="154306">
                <a:moveTo>
                  <a:pt x="0" y="0"/>
                </a:moveTo>
                <a:lnTo>
                  <a:pt x="7381" y="7380"/>
                </a:lnTo>
                <a:lnTo>
                  <a:pt x="9683" y="8730"/>
                </a:lnTo>
                <a:lnTo>
                  <a:pt x="17321" y="12770"/>
                </a:lnTo>
                <a:lnTo>
                  <a:pt x="20120" y="15181"/>
                </a:lnTo>
                <a:lnTo>
                  <a:pt x="21986" y="17740"/>
                </a:lnTo>
                <a:lnTo>
                  <a:pt x="23230" y="20399"/>
                </a:lnTo>
                <a:lnTo>
                  <a:pt x="25012" y="23124"/>
                </a:lnTo>
                <a:lnTo>
                  <a:pt x="27152" y="25894"/>
                </a:lnTo>
                <a:lnTo>
                  <a:pt x="29531" y="28692"/>
                </a:lnTo>
                <a:lnTo>
                  <a:pt x="31118" y="31510"/>
                </a:lnTo>
                <a:lnTo>
                  <a:pt x="32175" y="34342"/>
                </a:lnTo>
                <a:lnTo>
                  <a:pt x="32880" y="37182"/>
                </a:lnTo>
                <a:lnTo>
                  <a:pt x="34302" y="40028"/>
                </a:lnTo>
                <a:lnTo>
                  <a:pt x="36204" y="42878"/>
                </a:lnTo>
                <a:lnTo>
                  <a:pt x="38423" y="45730"/>
                </a:lnTo>
                <a:lnTo>
                  <a:pt x="39903" y="49537"/>
                </a:lnTo>
                <a:lnTo>
                  <a:pt x="40889" y="53979"/>
                </a:lnTo>
                <a:lnTo>
                  <a:pt x="41547" y="58846"/>
                </a:lnTo>
                <a:lnTo>
                  <a:pt x="41986" y="63043"/>
                </a:lnTo>
                <a:lnTo>
                  <a:pt x="42278" y="66793"/>
                </a:lnTo>
                <a:lnTo>
                  <a:pt x="42473" y="70247"/>
                </a:lnTo>
                <a:lnTo>
                  <a:pt x="42689" y="79163"/>
                </a:lnTo>
                <a:lnTo>
                  <a:pt x="42862" y="15430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823"/>
          <p:cNvSpPr/>
          <p:nvPr/>
        </p:nvSpPr>
        <p:spPr>
          <a:xfrm>
            <a:off x="5840729" y="2477591"/>
            <a:ext cx="334329" cy="188425"/>
          </a:xfrm>
          <a:custGeom>
            <a:avLst/>
            <a:gdLst/>
            <a:ahLst/>
            <a:cxnLst/>
            <a:rect l="0" t="0" r="0" b="0"/>
            <a:pathLst>
              <a:path w="334329" h="188425">
                <a:moveTo>
                  <a:pt x="0" y="42723"/>
                </a:moveTo>
                <a:lnTo>
                  <a:pt x="20400" y="22324"/>
                </a:lnTo>
                <a:lnTo>
                  <a:pt x="24078" y="20551"/>
                </a:lnTo>
                <a:lnTo>
                  <a:pt x="33244" y="18582"/>
                </a:lnTo>
                <a:lnTo>
                  <a:pt x="41128" y="15166"/>
                </a:lnTo>
                <a:lnTo>
                  <a:pt x="48759" y="10473"/>
                </a:lnTo>
                <a:lnTo>
                  <a:pt x="58501" y="5213"/>
                </a:lnTo>
                <a:lnTo>
                  <a:pt x="66641" y="2240"/>
                </a:lnTo>
                <a:lnTo>
                  <a:pt x="75338" y="918"/>
                </a:lnTo>
                <a:lnTo>
                  <a:pt x="81659" y="566"/>
                </a:lnTo>
                <a:lnTo>
                  <a:pt x="99125" y="70"/>
                </a:lnTo>
                <a:lnTo>
                  <a:pt x="103231" y="0"/>
                </a:lnTo>
                <a:lnTo>
                  <a:pt x="112873" y="2463"/>
                </a:lnTo>
                <a:lnTo>
                  <a:pt x="118112" y="4453"/>
                </a:lnTo>
                <a:lnTo>
                  <a:pt x="123509" y="5780"/>
                </a:lnTo>
                <a:lnTo>
                  <a:pt x="129012" y="6665"/>
                </a:lnTo>
                <a:lnTo>
                  <a:pt x="134586" y="7254"/>
                </a:lnTo>
                <a:lnTo>
                  <a:pt x="143319" y="10449"/>
                </a:lnTo>
                <a:lnTo>
                  <a:pt x="150375" y="15045"/>
                </a:lnTo>
                <a:lnTo>
                  <a:pt x="156686" y="20262"/>
                </a:lnTo>
                <a:lnTo>
                  <a:pt x="162666" y="25756"/>
                </a:lnTo>
                <a:lnTo>
                  <a:pt x="165594" y="28554"/>
                </a:lnTo>
                <a:lnTo>
                  <a:pt x="167546" y="31372"/>
                </a:lnTo>
                <a:lnTo>
                  <a:pt x="169716" y="37044"/>
                </a:lnTo>
                <a:lnTo>
                  <a:pt x="170294" y="40842"/>
                </a:lnTo>
                <a:lnTo>
                  <a:pt x="170679" y="45279"/>
                </a:lnTo>
                <a:lnTo>
                  <a:pt x="171108" y="54337"/>
                </a:lnTo>
                <a:lnTo>
                  <a:pt x="171298" y="61538"/>
                </a:lnTo>
                <a:lnTo>
                  <a:pt x="170397" y="65744"/>
                </a:lnTo>
                <a:lnTo>
                  <a:pt x="168843" y="70453"/>
                </a:lnTo>
                <a:lnTo>
                  <a:pt x="166855" y="75497"/>
                </a:lnTo>
                <a:lnTo>
                  <a:pt x="165529" y="79813"/>
                </a:lnTo>
                <a:lnTo>
                  <a:pt x="164645" y="83642"/>
                </a:lnTo>
                <a:lnTo>
                  <a:pt x="164056" y="87148"/>
                </a:lnTo>
                <a:lnTo>
                  <a:pt x="162711" y="90437"/>
                </a:lnTo>
                <a:lnTo>
                  <a:pt x="160862" y="93583"/>
                </a:lnTo>
                <a:lnTo>
                  <a:pt x="158676" y="96632"/>
                </a:lnTo>
                <a:lnTo>
                  <a:pt x="156267" y="100570"/>
                </a:lnTo>
                <a:lnTo>
                  <a:pt x="153708" y="105100"/>
                </a:lnTo>
                <a:lnTo>
                  <a:pt x="151050" y="110026"/>
                </a:lnTo>
                <a:lnTo>
                  <a:pt x="148325" y="114262"/>
                </a:lnTo>
                <a:lnTo>
                  <a:pt x="145556" y="118038"/>
                </a:lnTo>
                <a:lnTo>
                  <a:pt x="142758" y="121508"/>
                </a:lnTo>
                <a:lnTo>
                  <a:pt x="140892" y="124774"/>
                </a:lnTo>
                <a:lnTo>
                  <a:pt x="139648" y="127904"/>
                </a:lnTo>
                <a:lnTo>
                  <a:pt x="138819" y="130943"/>
                </a:lnTo>
                <a:lnTo>
                  <a:pt x="137314" y="133921"/>
                </a:lnTo>
                <a:lnTo>
                  <a:pt x="133101" y="139771"/>
                </a:lnTo>
                <a:lnTo>
                  <a:pt x="128054" y="145546"/>
                </a:lnTo>
                <a:lnTo>
                  <a:pt x="125374" y="148419"/>
                </a:lnTo>
                <a:lnTo>
                  <a:pt x="123588" y="151287"/>
                </a:lnTo>
                <a:lnTo>
                  <a:pt x="121603" y="157014"/>
                </a:lnTo>
                <a:lnTo>
                  <a:pt x="120486" y="161043"/>
                </a:lnTo>
                <a:lnTo>
                  <a:pt x="120155" y="166787"/>
                </a:lnTo>
                <a:lnTo>
                  <a:pt x="120019" y="179413"/>
                </a:lnTo>
                <a:lnTo>
                  <a:pt x="124568" y="184295"/>
                </a:lnTo>
                <a:lnTo>
                  <a:pt x="126860" y="185682"/>
                </a:lnTo>
                <a:lnTo>
                  <a:pt x="131948" y="187223"/>
                </a:lnTo>
                <a:lnTo>
                  <a:pt x="140167" y="188091"/>
                </a:lnTo>
                <a:lnTo>
                  <a:pt x="148635" y="188348"/>
                </a:lnTo>
                <a:lnTo>
                  <a:pt x="161727" y="188424"/>
                </a:lnTo>
                <a:lnTo>
                  <a:pt x="166873" y="187482"/>
                </a:lnTo>
                <a:lnTo>
                  <a:pt x="172209" y="185902"/>
                </a:lnTo>
                <a:lnTo>
                  <a:pt x="177671" y="183896"/>
                </a:lnTo>
                <a:lnTo>
                  <a:pt x="183218" y="182558"/>
                </a:lnTo>
                <a:lnTo>
                  <a:pt x="188820" y="181667"/>
                </a:lnTo>
                <a:lnTo>
                  <a:pt x="194460" y="181072"/>
                </a:lnTo>
                <a:lnTo>
                  <a:pt x="200125" y="179724"/>
                </a:lnTo>
                <a:lnTo>
                  <a:pt x="205807" y="177872"/>
                </a:lnTo>
                <a:lnTo>
                  <a:pt x="211500" y="175685"/>
                </a:lnTo>
                <a:lnTo>
                  <a:pt x="225445" y="170715"/>
                </a:lnTo>
                <a:lnTo>
                  <a:pt x="233165" y="168056"/>
                </a:lnTo>
                <a:lnTo>
                  <a:pt x="240216" y="166284"/>
                </a:lnTo>
                <a:lnTo>
                  <a:pt x="246821" y="165102"/>
                </a:lnTo>
                <a:lnTo>
                  <a:pt x="253130" y="164314"/>
                </a:lnTo>
                <a:lnTo>
                  <a:pt x="259241" y="163789"/>
                </a:lnTo>
                <a:lnTo>
                  <a:pt x="265220" y="163439"/>
                </a:lnTo>
                <a:lnTo>
                  <a:pt x="271111" y="163205"/>
                </a:lnTo>
                <a:lnTo>
                  <a:pt x="276944" y="162097"/>
                </a:lnTo>
                <a:lnTo>
                  <a:pt x="282737" y="160406"/>
                </a:lnTo>
                <a:lnTo>
                  <a:pt x="288504" y="158326"/>
                </a:lnTo>
                <a:lnTo>
                  <a:pt x="294254" y="156939"/>
                </a:lnTo>
                <a:lnTo>
                  <a:pt x="299992" y="156015"/>
                </a:lnTo>
                <a:lnTo>
                  <a:pt x="305722" y="155399"/>
                </a:lnTo>
                <a:lnTo>
                  <a:pt x="314630" y="154714"/>
                </a:lnTo>
                <a:lnTo>
                  <a:pt x="324999" y="154328"/>
                </a:lnTo>
                <a:lnTo>
                  <a:pt x="334328" y="15416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824"/>
          <p:cNvSpPr/>
          <p:nvPr/>
        </p:nvSpPr>
        <p:spPr>
          <a:xfrm>
            <a:off x="7049452" y="2546032"/>
            <a:ext cx="162879" cy="34291"/>
          </a:xfrm>
          <a:custGeom>
            <a:avLst/>
            <a:gdLst/>
            <a:ahLst/>
            <a:cxnLst/>
            <a:rect l="0" t="0" r="0" b="0"/>
            <a:pathLst>
              <a:path w="162879" h="34291">
                <a:moveTo>
                  <a:pt x="0" y="34290"/>
                </a:moveTo>
                <a:lnTo>
                  <a:pt x="7381" y="26909"/>
                </a:lnTo>
                <a:lnTo>
                  <a:pt x="10583" y="26247"/>
                </a:lnTo>
                <a:lnTo>
                  <a:pt x="12771" y="26070"/>
                </a:lnTo>
                <a:lnTo>
                  <a:pt x="16133" y="25953"/>
                </a:lnTo>
                <a:lnTo>
                  <a:pt x="32679" y="25764"/>
                </a:lnTo>
                <a:lnTo>
                  <a:pt x="49953" y="25727"/>
                </a:lnTo>
                <a:lnTo>
                  <a:pt x="55209" y="24771"/>
                </a:lnTo>
                <a:lnTo>
                  <a:pt x="60619" y="23182"/>
                </a:lnTo>
                <a:lnTo>
                  <a:pt x="66129" y="21169"/>
                </a:lnTo>
                <a:lnTo>
                  <a:pt x="71710" y="19828"/>
                </a:lnTo>
                <a:lnTo>
                  <a:pt x="77333" y="18934"/>
                </a:lnTo>
                <a:lnTo>
                  <a:pt x="82989" y="18338"/>
                </a:lnTo>
                <a:lnTo>
                  <a:pt x="88664" y="16988"/>
                </a:lnTo>
                <a:lnTo>
                  <a:pt x="94352" y="15135"/>
                </a:lnTo>
                <a:lnTo>
                  <a:pt x="100049" y="12948"/>
                </a:lnTo>
                <a:lnTo>
                  <a:pt x="106704" y="11489"/>
                </a:lnTo>
                <a:lnTo>
                  <a:pt x="113999" y="10517"/>
                </a:lnTo>
                <a:lnTo>
                  <a:pt x="121719" y="9869"/>
                </a:lnTo>
                <a:lnTo>
                  <a:pt x="128771" y="8484"/>
                </a:lnTo>
                <a:lnTo>
                  <a:pt x="135377" y="6609"/>
                </a:lnTo>
                <a:lnTo>
                  <a:pt x="141687" y="4406"/>
                </a:lnTo>
                <a:lnTo>
                  <a:pt x="146845" y="2937"/>
                </a:lnTo>
                <a:lnTo>
                  <a:pt x="151237" y="1958"/>
                </a:lnTo>
                <a:lnTo>
                  <a:pt x="16287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825"/>
          <p:cNvSpPr/>
          <p:nvPr/>
        </p:nvSpPr>
        <p:spPr>
          <a:xfrm>
            <a:off x="7323772" y="2426026"/>
            <a:ext cx="238180" cy="188587"/>
          </a:xfrm>
          <a:custGeom>
            <a:avLst/>
            <a:gdLst/>
            <a:ahLst/>
            <a:cxnLst/>
            <a:rect l="0" t="0" r="0" b="0"/>
            <a:pathLst>
              <a:path w="238180" h="188587">
                <a:moveTo>
                  <a:pt x="0" y="17136"/>
                </a:moveTo>
                <a:lnTo>
                  <a:pt x="4551" y="12585"/>
                </a:lnTo>
                <a:lnTo>
                  <a:pt x="6844" y="11244"/>
                </a:lnTo>
                <a:lnTo>
                  <a:pt x="11932" y="9755"/>
                </a:lnTo>
                <a:lnTo>
                  <a:pt x="17368" y="9093"/>
                </a:lnTo>
                <a:lnTo>
                  <a:pt x="20151" y="8917"/>
                </a:lnTo>
                <a:lnTo>
                  <a:pt x="22959" y="7846"/>
                </a:lnTo>
                <a:lnTo>
                  <a:pt x="28619" y="4117"/>
                </a:lnTo>
                <a:lnTo>
                  <a:pt x="32414" y="2742"/>
                </a:lnTo>
                <a:lnTo>
                  <a:pt x="36850" y="1825"/>
                </a:lnTo>
                <a:lnTo>
                  <a:pt x="41711" y="1214"/>
                </a:lnTo>
                <a:lnTo>
                  <a:pt x="46858" y="806"/>
                </a:lnTo>
                <a:lnTo>
                  <a:pt x="52194" y="534"/>
                </a:lnTo>
                <a:lnTo>
                  <a:pt x="66265" y="152"/>
                </a:lnTo>
                <a:lnTo>
                  <a:pt x="107760" y="0"/>
                </a:lnTo>
                <a:lnTo>
                  <a:pt x="112797" y="950"/>
                </a:lnTo>
                <a:lnTo>
                  <a:pt x="117108" y="2535"/>
                </a:lnTo>
                <a:lnTo>
                  <a:pt x="124438" y="5884"/>
                </a:lnTo>
                <a:lnTo>
                  <a:pt x="130871" y="7373"/>
                </a:lnTo>
                <a:lnTo>
                  <a:pt x="132968" y="8722"/>
                </a:lnTo>
                <a:lnTo>
                  <a:pt x="134365" y="10574"/>
                </a:lnTo>
                <a:lnTo>
                  <a:pt x="135297" y="12762"/>
                </a:lnTo>
                <a:lnTo>
                  <a:pt x="136332" y="17732"/>
                </a:lnTo>
                <a:lnTo>
                  <a:pt x="136608" y="20391"/>
                </a:lnTo>
                <a:lnTo>
                  <a:pt x="136792" y="24068"/>
                </a:lnTo>
                <a:lnTo>
                  <a:pt x="136996" y="33235"/>
                </a:lnTo>
                <a:lnTo>
                  <a:pt x="136099" y="37393"/>
                </a:lnTo>
                <a:lnTo>
                  <a:pt x="134547" y="41118"/>
                </a:lnTo>
                <a:lnTo>
                  <a:pt x="132561" y="44554"/>
                </a:lnTo>
                <a:lnTo>
                  <a:pt x="130284" y="47798"/>
                </a:lnTo>
                <a:lnTo>
                  <a:pt x="127814" y="50912"/>
                </a:lnTo>
                <a:lnTo>
                  <a:pt x="125215" y="53941"/>
                </a:lnTo>
                <a:lnTo>
                  <a:pt x="122529" y="56913"/>
                </a:lnTo>
                <a:lnTo>
                  <a:pt x="117005" y="62755"/>
                </a:lnTo>
                <a:lnTo>
                  <a:pt x="113246" y="65646"/>
                </a:lnTo>
                <a:lnTo>
                  <a:pt x="108835" y="68526"/>
                </a:lnTo>
                <a:lnTo>
                  <a:pt x="97170" y="75441"/>
                </a:lnTo>
                <a:lnTo>
                  <a:pt x="90598" y="81190"/>
                </a:lnTo>
                <a:lnTo>
                  <a:pt x="88973" y="83651"/>
                </a:lnTo>
                <a:lnTo>
                  <a:pt x="87169" y="88926"/>
                </a:lnTo>
                <a:lnTo>
                  <a:pt x="87640" y="90713"/>
                </a:lnTo>
                <a:lnTo>
                  <a:pt x="88907" y="91905"/>
                </a:lnTo>
                <a:lnTo>
                  <a:pt x="93233" y="93818"/>
                </a:lnTo>
                <a:lnTo>
                  <a:pt x="98533" y="94149"/>
                </a:lnTo>
                <a:lnTo>
                  <a:pt x="106135" y="94247"/>
                </a:lnTo>
                <a:lnTo>
                  <a:pt x="109809" y="93308"/>
                </a:lnTo>
                <a:lnTo>
                  <a:pt x="114164" y="91730"/>
                </a:lnTo>
                <a:lnTo>
                  <a:pt x="118972" y="89726"/>
                </a:lnTo>
                <a:lnTo>
                  <a:pt x="124082" y="88389"/>
                </a:lnTo>
                <a:lnTo>
                  <a:pt x="129394" y="87498"/>
                </a:lnTo>
                <a:lnTo>
                  <a:pt x="134840" y="86904"/>
                </a:lnTo>
                <a:lnTo>
                  <a:pt x="140376" y="86508"/>
                </a:lnTo>
                <a:lnTo>
                  <a:pt x="145972" y="86244"/>
                </a:lnTo>
                <a:lnTo>
                  <a:pt x="158221" y="85951"/>
                </a:lnTo>
                <a:lnTo>
                  <a:pt x="173191" y="85820"/>
                </a:lnTo>
                <a:lnTo>
                  <a:pt x="180231" y="86738"/>
                </a:lnTo>
                <a:lnTo>
                  <a:pt x="186829" y="88302"/>
                </a:lnTo>
                <a:lnTo>
                  <a:pt x="193132" y="90298"/>
                </a:lnTo>
                <a:lnTo>
                  <a:pt x="199240" y="91628"/>
                </a:lnTo>
                <a:lnTo>
                  <a:pt x="205217" y="92515"/>
                </a:lnTo>
                <a:lnTo>
                  <a:pt x="211106" y="93106"/>
                </a:lnTo>
                <a:lnTo>
                  <a:pt x="215985" y="94453"/>
                </a:lnTo>
                <a:lnTo>
                  <a:pt x="220190" y="96303"/>
                </a:lnTo>
                <a:lnTo>
                  <a:pt x="227402" y="100899"/>
                </a:lnTo>
                <a:lnTo>
                  <a:pt x="233783" y="106117"/>
                </a:lnTo>
                <a:lnTo>
                  <a:pt x="235865" y="109794"/>
                </a:lnTo>
                <a:lnTo>
                  <a:pt x="237254" y="114150"/>
                </a:lnTo>
                <a:lnTo>
                  <a:pt x="238179" y="118960"/>
                </a:lnTo>
                <a:lnTo>
                  <a:pt x="237843" y="123118"/>
                </a:lnTo>
                <a:lnTo>
                  <a:pt x="236668" y="126843"/>
                </a:lnTo>
                <a:lnTo>
                  <a:pt x="234930" y="130279"/>
                </a:lnTo>
                <a:lnTo>
                  <a:pt x="232821" y="133523"/>
                </a:lnTo>
                <a:lnTo>
                  <a:pt x="230461" y="136637"/>
                </a:lnTo>
                <a:lnTo>
                  <a:pt x="227936" y="139666"/>
                </a:lnTo>
                <a:lnTo>
                  <a:pt x="225300" y="142638"/>
                </a:lnTo>
                <a:lnTo>
                  <a:pt x="219831" y="148480"/>
                </a:lnTo>
                <a:lnTo>
                  <a:pt x="211396" y="157124"/>
                </a:lnTo>
                <a:lnTo>
                  <a:pt x="207607" y="159991"/>
                </a:lnTo>
                <a:lnTo>
                  <a:pt x="203174" y="162855"/>
                </a:lnTo>
                <a:lnTo>
                  <a:pt x="198315" y="165717"/>
                </a:lnTo>
                <a:lnTo>
                  <a:pt x="194122" y="168578"/>
                </a:lnTo>
                <a:lnTo>
                  <a:pt x="186924" y="174296"/>
                </a:lnTo>
                <a:lnTo>
                  <a:pt x="182719" y="177154"/>
                </a:lnTo>
                <a:lnTo>
                  <a:pt x="178010" y="180012"/>
                </a:lnTo>
                <a:lnTo>
                  <a:pt x="165867" y="186893"/>
                </a:lnTo>
                <a:lnTo>
                  <a:pt x="161666" y="187833"/>
                </a:lnTo>
                <a:lnTo>
                  <a:pt x="156624" y="188252"/>
                </a:lnTo>
                <a:lnTo>
                  <a:pt x="149383" y="188487"/>
                </a:lnTo>
                <a:lnTo>
                  <a:pt x="143914" y="188566"/>
                </a:lnTo>
                <a:lnTo>
                  <a:pt x="137160" y="18858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826"/>
          <p:cNvSpPr/>
          <p:nvPr/>
        </p:nvSpPr>
        <p:spPr>
          <a:xfrm>
            <a:off x="7700962" y="2434589"/>
            <a:ext cx="68581" cy="180024"/>
          </a:xfrm>
          <a:custGeom>
            <a:avLst/>
            <a:gdLst/>
            <a:ahLst/>
            <a:cxnLst/>
            <a:rect l="0" t="0" r="0" b="0"/>
            <a:pathLst>
              <a:path w="68581" h="180024">
                <a:moveTo>
                  <a:pt x="0" y="0"/>
                </a:moveTo>
                <a:lnTo>
                  <a:pt x="0" y="4552"/>
                </a:lnTo>
                <a:lnTo>
                  <a:pt x="953" y="6845"/>
                </a:lnTo>
                <a:lnTo>
                  <a:pt x="2540" y="9326"/>
                </a:lnTo>
                <a:lnTo>
                  <a:pt x="4551" y="11932"/>
                </a:lnTo>
                <a:lnTo>
                  <a:pt x="5892" y="14623"/>
                </a:lnTo>
                <a:lnTo>
                  <a:pt x="7381" y="20152"/>
                </a:lnTo>
                <a:lnTo>
                  <a:pt x="8731" y="22960"/>
                </a:lnTo>
                <a:lnTo>
                  <a:pt x="10583" y="25784"/>
                </a:lnTo>
                <a:lnTo>
                  <a:pt x="12771" y="28620"/>
                </a:lnTo>
                <a:lnTo>
                  <a:pt x="14229" y="32415"/>
                </a:lnTo>
                <a:lnTo>
                  <a:pt x="15201" y="36850"/>
                </a:lnTo>
                <a:lnTo>
                  <a:pt x="15849" y="41712"/>
                </a:lnTo>
                <a:lnTo>
                  <a:pt x="17234" y="45906"/>
                </a:lnTo>
                <a:lnTo>
                  <a:pt x="19109" y="49654"/>
                </a:lnTo>
                <a:lnTo>
                  <a:pt x="21311" y="53105"/>
                </a:lnTo>
                <a:lnTo>
                  <a:pt x="22780" y="57311"/>
                </a:lnTo>
                <a:lnTo>
                  <a:pt x="23760" y="62020"/>
                </a:lnTo>
                <a:lnTo>
                  <a:pt x="24412" y="67065"/>
                </a:lnTo>
                <a:lnTo>
                  <a:pt x="25800" y="72332"/>
                </a:lnTo>
                <a:lnTo>
                  <a:pt x="27677" y="77749"/>
                </a:lnTo>
                <a:lnTo>
                  <a:pt x="29882" y="83266"/>
                </a:lnTo>
                <a:lnTo>
                  <a:pt x="31351" y="88848"/>
                </a:lnTo>
                <a:lnTo>
                  <a:pt x="32331" y="94475"/>
                </a:lnTo>
                <a:lnTo>
                  <a:pt x="32984" y="100131"/>
                </a:lnTo>
                <a:lnTo>
                  <a:pt x="34372" y="104854"/>
                </a:lnTo>
                <a:lnTo>
                  <a:pt x="36250" y="108955"/>
                </a:lnTo>
                <a:lnTo>
                  <a:pt x="38454" y="112642"/>
                </a:lnTo>
                <a:lnTo>
                  <a:pt x="39924" y="117005"/>
                </a:lnTo>
                <a:lnTo>
                  <a:pt x="40904" y="121819"/>
                </a:lnTo>
                <a:lnTo>
                  <a:pt x="41556" y="126933"/>
                </a:lnTo>
                <a:lnTo>
                  <a:pt x="42945" y="131294"/>
                </a:lnTo>
                <a:lnTo>
                  <a:pt x="44822" y="135155"/>
                </a:lnTo>
                <a:lnTo>
                  <a:pt x="47027" y="138681"/>
                </a:lnTo>
                <a:lnTo>
                  <a:pt x="48496" y="141984"/>
                </a:lnTo>
                <a:lnTo>
                  <a:pt x="49476" y="145139"/>
                </a:lnTo>
                <a:lnTo>
                  <a:pt x="50129" y="148195"/>
                </a:lnTo>
                <a:lnTo>
                  <a:pt x="51517" y="151184"/>
                </a:lnTo>
                <a:lnTo>
                  <a:pt x="53394" y="154129"/>
                </a:lnTo>
                <a:lnTo>
                  <a:pt x="55600" y="157046"/>
                </a:lnTo>
                <a:lnTo>
                  <a:pt x="57069" y="159942"/>
                </a:lnTo>
                <a:lnTo>
                  <a:pt x="58048" y="162826"/>
                </a:lnTo>
                <a:lnTo>
                  <a:pt x="58702" y="165701"/>
                </a:lnTo>
                <a:lnTo>
                  <a:pt x="59137" y="168570"/>
                </a:lnTo>
                <a:lnTo>
                  <a:pt x="59427" y="171435"/>
                </a:lnTo>
                <a:lnTo>
                  <a:pt x="59893" y="178327"/>
                </a:lnTo>
                <a:lnTo>
                  <a:pt x="60883" y="178892"/>
                </a:lnTo>
                <a:lnTo>
                  <a:pt x="62496" y="179269"/>
                </a:lnTo>
                <a:lnTo>
                  <a:pt x="68580" y="18002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827"/>
          <p:cNvSpPr/>
          <p:nvPr/>
        </p:nvSpPr>
        <p:spPr>
          <a:xfrm>
            <a:off x="7644589" y="2503170"/>
            <a:ext cx="167817" cy="51436"/>
          </a:xfrm>
          <a:custGeom>
            <a:avLst/>
            <a:gdLst/>
            <a:ahLst/>
            <a:cxnLst/>
            <a:rect l="0" t="0" r="0" b="0"/>
            <a:pathLst>
              <a:path w="167817" h="51436">
                <a:moveTo>
                  <a:pt x="4938" y="51435"/>
                </a:moveTo>
                <a:lnTo>
                  <a:pt x="387" y="51435"/>
                </a:lnTo>
                <a:lnTo>
                  <a:pt x="0" y="50482"/>
                </a:lnTo>
                <a:lnTo>
                  <a:pt x="693" y="48894"/>
                </a:lnTo>
                <a:lnTo>
                  <a:pt x="4099" y="44054"/>
                </a:lnTo>
                <a:lnTo>
                  <a:pt x="5331" y="42704"/>
                </a:lnTo>
                <a:lnTo>
                  <a:pt x="9240" y="38664"/>
                </a:lnTo>
                <a:lnTo>
                  <a:pt x="11617" y="37206"/>
                </a:lnTo>
                <a:lnTo>
                  <a:pt x="14153" y="36234"/>
                </a:lnTo>
                <a:lnTo>
                  <a:pt x="16796" y="35586"/>
                </a:lnTo>
                <a:lnTo>
                  <a:pt x="19511" y="34201"/>
                </a:lnTo>
                <a:lnTo>
                  <a:pt x="22274" y="32326"/>
                </a:lnTo>
                <a:lnTo>
                  <a:pt x="25067" y="30123"/>
                </a:lnTo>
                <a:lnTo>
                  <a:pt x="28835" y="27702"/>
                </a:lnTo>
                <a:lnTo>
                  <a:pt x="33252" y="25135"/>
                </a:lnTo>
                <a:lnTo>
                  <a:pt x="38101" y="22472"/>
                </a:lnTo>
                <a:lnTo>
                  <a:pt x="44192" y="20696"/>
                </a:lnTo>
                <a:lnTo>
                  <a:pt x="51110" y="19512"/>
                </a:lnTo>
                <a:lnTo>
                  <a:pt x="58580" y="18723"/>
                </a:lnTo>
                <a:lnTo>
                  <a:pt x="65464" y="17244"/>
                </a:lnTo>
                <a:lnTo>
                  <a:pt x="71959" y="15306"/>
                </a:lnTo>
                <a:lnTo>
                  <a:pt x="78193" y="13061"/>
                </a:lnTo>
                <a:lnTo>
                  <a:pt x="84255" y="11565"/>
                </a:lnTo>
                <a:lnTo>
                  <a:pt x="90201" y="10567"/>
                </a:lnTo>
                <a:lnTo>
                  <a:pt x="96070" y="9902"/>
                </a:lnTo>
                <a:lnTo>
                  <a:pt x="101888" y="9459"/>
                </a:lnTo>
                <a:lnTo>
                  <a:pt x="107671" y="9163"/>
                </a:lnTo>
                <a:lnTo>
                  <a:pt x="113432" y="8966"/>
                </a:lnTo>
                <a:lnTo>
                  <a:pt x="119177" y="7882"/>
                </a:lnTo>
                <a:lnTo>
                  <a:pt x="124913" y="6207"/>
                </a:lnTo>
                <a:lnTo>
                  <a:pt x="130641" y="4138"/>
                </a:lnTo>
                <a:lnTo>
                  <a:pt x="136365" y="2759"/>
                </a:lnTo>
                <a:lnTo>
                  <a:pt x="142086" y="1839"/>
                </a:lnTo>
                <a:lnTo>
                  <a:pt x="147805" y="1226"/>
                </a:lnTo>
                <a:lnTo>
                  <a:pt x="152570" y="817"/>
                </a:lnTo>
                <a:lnTo>
                  <a:pt x="156699" y="545"/>
                </a:lnTo>
                <a:lnTo>
                  <a:pt x="16781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828"/>
          <p:cNvSpPr/>
          <p:nvPr/>
        </p:nvSpPr>
        <p:spPr>
          <a:xfrm>
            <a:off x="7889557" y="2417808"/>
            <a:ext cx="214313" cy="179542"/>
          </a:xfrm>
          <a:custGeom>
            <a:avLst/>
            <a:gdLst/>
            <a:ahLst/>
            <a:cxnLst/>
            <a:rect l="0" t="0" r="0" b="0"/>
            <a:pathLst>
              <a:path w="214313" h="179542">
                <a:moveTo>
                  <a:pt x="0" y="33927"/>
                </a:moveTo>
                <a:lnTo>
                  <a:pt x="4551" y="33927"/>
                </a:lnTo>
                <a:lnTo>
                  <a:pt x="6843" y="32974"/>
                </a:lnTo>
                <a:lnTo>
                  <a:pt x="11932" y="29376"/>
                </a:lnTo>
                <a:lnTo>
                  <a:pt x="17068" y="25196"/>
                </a:lnTo>
                <a:lnTo>
                  <a:pt x="21239" y="21156"/>
                </a:lnTo>
                <a:lnTo>
                  <a:pt x="23684" y="19698"/>
                </a:lnTo>
                <a:lnTo>
                  <a:pt x="32629" y="16693"/>
                </a:lnTo>
                <a:lnTo>
                  <a:pt x="36993" y="14818"/>
                </a:lnTo>
                <a:lnTo>
                  <a:pt x="41806" y="12615"/>
                </a:lnTo>
                <a:lnTo>
                  <a:pt x="46922" y="11146"/>
                </a:lnTo>
                <a:lnTo>
                  <a:pt x="52235" y="10167"/>
                </a:lnTo>
                <a:lnTo>
                  <a:pt x="57685" y="9514"/>
                </a:lnTo>
                <a:lnTo>
                  <a:pt x="62269" y="9079"/>
                </a:lnTo>
                <a:lnTo>
                  <a:pt x="66278" y="8789"/>
                </a:lnTo>
                <a:lnTo>
                  <a:pt x="69902" y="8596"/>
                </a:lnTo>
                <a:lnTo>
                  <a:pt x="74225" y="7514"/>
                </a:lnTo>
                <a:lnTo>
                  <a:pt x="79011" y="5841"/>
                </a:lnTo>
                <a:lnTo>
                  <a:pt x="84106" y="3773"/>
                </a:lnTo>
                <a:lnTo>
                  <a:pt x="89408" y="2394"/>
                </a:lnTo>
                <a:lnTo>
                  <a:pt x="94848" y="1475"/>
                </a:lnTo>
                <a:lnTo>
                  <a:pt x="100380" y="862"/>
                </a:lnTo>
                <a:lnTo>
                  <a:pt x="105973" y="454"/>
                </a:lnTo>
                <a:lnTo>
                  <a:pt x="111606" y="181"/>
                </a:lnTo>
                <a:lnTo>
                  <a:pt x="117266" y="0"/>
                </a:lnTo>
                <a:lnTo>
                  <a:pt x="121993" y="831"/>
                </a:lnTo>
                <a:lnTo>
                  <a:pt x="126096" y="2338"/>
                </a:lnTo>
                <a:lnTo>
                  <a:pt x="129783" y="4295"/>
                </a:lnTo>
                <a:lnTo>
                  <a:pt x="136422" y="6469"/>
                </a:lnTo>
                <a:lnTo>
                  <a:pt x="139525" y="7049"/>
                </a:lnTo>
                <a:lnTo>
                  <a:pt x="145514" y="10234"/>
                </a:lnTo>
                <a:lnTo>
                  <a:pt x="148444" y="12416"/>
                </a:lnTo>
                <a:lnTo>
                  <a:pt x="150397" y="15776"/>
                </a:lnTo>
                <a:lnTo>
                  <a:pt x="151701" y="19921"/>
                </a:lnTo>
                <a:lnTo>
                  <a:pt x="152569" y="24590"/>
                </a:lnTo>
                <a:lnTo>
                  <a:pt x="153148" y="28655"/>
                </a:lnTo>
                <a:lnTo>
                  <a:pt x="153534" y="32317"/>
                </a:lnTo>
                <a:lnTo>
                  <a:pt x="153790" y="35711"/>
                </a:lnTo>
                <a:lnTo>
                  <a:pt x="153010" y="39879"/>
                </a:lnTo>
                <a:lnTo>
                  <a:pt x="151536" y="44562"/>
                </a:lnTo>
                <a:lnTo>
                  <a:pt x="149601" y="49590"/>
                </a:lnTo>
                <a:lnTo>
                  <a:pt x="147360" y="54846"/>
                </a:lnTo>
                <a:lnTo>
                  <a:pt x="142328" y="65766"/>
                </a:lnTo>
                <a:lnTo>
                  <a:pt x="139652" y="70393"/>
                </a:lnTo>
                <a:lnTo>
                  <a:pt x="136917" y="74430"/>
                </a:lnTo>
                <a:lnTo>
                  <a:pt x="134141" y="78074"/>
                </a:lnTo>
                <a:lnTo>
                  <a:pt x="131337" y="82408"/>
                </a:lnTo>
                <a:lnTo>
                  <a:pt x="128515" y="87203"/>
                </a:lnTo>
                <a:lnTo>
                  <a:pt x="125683" y="92304"/>
                </a:lnTo>
                <a:lnTo>
                  <a:pt x="119994" y="103052"/>
                </a:lnTo>
                <a:lnTo>
                  <a:pt x="117144" y="108585"/>
                </a:lnTo>
                <a:lnTo>
                  <a:pt x="114291" y="113227"/>
                </a:lnTo>
                <a:lnTo>
                  <a:pt x="111436" y="117273"/>
                </a:lnTo>
                <a:lnTo>
                  <a:pt x="108581" y="120924"/>
                </a:lnTo>
                <a:lnTo>
                  <a:pt x="105725" y="125262"/>
                </a:lnTo>
                <a:lnTo>
                  <a:pt x="102868" y="130059"/>
                </a:lnTo>
                <a:lnTo>
                  <a:pt x="100011" y="135163"/>
                </a:lnTo>
                <a:lnTo>
                  <a:pt x="98107" y="139517"/>
                </a:lnTo>
                <a:lnTo>
                  <a:pt x="96837" y="143373"/>
                </a:lnTo>
                <a:lnTo>
                  <a:pt x="95991" y="146896"/>
                </a:lnTo>
                <a:lnTo>
                  <a:pt x="95426" y="150197"/>
                </a:lnTo>
                <a:lnTo>
                  <a:pt x="95050" y="153350"/>
                </a:lnTo>
                <a:lnTo>
                  <a:pt x="94799" y="156405"/>
                </a:lnTo>
                <a:lnTo>
                  <a:pt x="94633" y="159394"/>
                </a:lnTo>
                <a:lnTo>
                  <a:pt x="94341" y="169359"/>
                </a:lnTo>
                <a:lnTo>
                  <a:pt x="96857" y="172859"/>
                </a:lnTo>
                <a:lnTo>
                  <a:pt x="98862" y="175125"/>
                </a:lnTo>
                <a:lnTo>
                  <a:pt x="101151" y="176637"/>
                </a:lnTo>
                <a:lnTo>
                  <a:pt x="106234" y="178316"/>
                </a:lnTo>
                <a:lnTo>
                  <a:pt x="111667" y="179062"/>
                </a:lnTo>
                <a:lnTo>
                  <a:pt x="117258" y="179394"/>
                </a:lnTo>
                <a:lnTo>
                  <a:pt x="122917" y="179541"/>
                </a:lnTo>
                <a:lnTo>
                  <a:pt x="126712" y="178628"/>
                </a:lnTo>
                <a:lnTo>
                  <a:pt x="131147" y="177067"/>
                </a:lnTo>
                <a:lnTo>
                  <a:pt x="136009" y="175073"/>
                </a:lnTo>
                <a:lnTo>
                  <a:pt x="140203" y="173744"/>
                </a:lnTo>
                <a:lnTo>
                  <a:pt x="143951" y="172858"/>
                </a:lnTo>
                <a:lnTo>
                  <a:pt x="147402" y="172268"/>
                </a:lnTo>
                <a:lnTo>
                  <a:pt x="151608" y="171874"/>
                </a:lnTo>
                <a:lnTo>
                  <a:pt x="156317" y="171612"/>
                </a:lnTo>
                <a:lnTo>
                  <a:pt x="161361" y="171437"/>
                </a:lnTo>
                <a:lnTo>
                  <a:pt x="167581" y="170367"/>
                </a:lnTo>
                <a:lnTo>
                  <a:pt x="174586" y="168702"/>
                </a:lnTo>
                <a:lnTo>
                  <a:pt x="182113" y="166639"/>
                </a:lnTo>
                <a:lnTo>
                  <a:pt x="188084" y="165264"/>
                </a:lnTo>
                <a:lnTo>
                  <a:pt x="193017" y="164348"/>
                </a:lnTo>
                <a:lnTo>
                  <a:pt x="197258" y="163737"/>
                </a:lnTo>
                <a:lnTo>
                  <a:pt x="201039" y="163329"/>
                </a:lnTo>
                <a:lnTo>
                  <a:pt x="204510" y="163057"/>
                </a:lnTo>
                <a:lnTo>
                  <a:pt x="214312" y="16251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829"/>
          <p:cNvSpPr/>
          <p:nvPr/>
        </p:nvSpPr>
        <p:spPr>
          <a:xfrm>
            <a:off x="8232457" y="2486025"/>
            <a:ext cx="137161" cy="17146"/>
          </a:xfrm>
          <a:custGeom>
            <a:avLst/>
            <a:gdLst/>
            <a:ahLst/>
            <a:cxnLst/>
            <a:rect l="0" t="0" r="0" b="0"/>
            <a:pathLst>
              <a:path w="137161" h="17146">
                <a:moveTo>
                  <a:pt x="0" y="17145"/>
                </a:moveTo>
                <a:lnTo>
                  <a:pt x="0" y="9764"/>
                </a:lnTo>
                <a:lnTo>
                  <a:pt x="952" y="9367"/>
                </a:lnTo>
                <a:lnTo>
                  <a:pt x="4551" y="8925"/>
                </a:lnTo>
                <a:lnTo>
                  <a:pt x="6843" y="8807"/>
                </a:lnTo>
                <a:lnTo>
                  <a:pt x="11932" y="8677"/>
                </a:lnTo>
                <a:lnTo>
                  <a:pt x="20151" y="8603"/>
                </a:lnTo>
                <a:lnTo>
                  <a:pt x="22959" y="7640"/>
                </a:lnTo>
                <a:lnTo>
                  <a:pt x="25783" y="6046"/>
                </a:lnTo>
                <a:lnTo>
                  <a:pt x="28620" y="4030"/>
                </a:lnTo>
                <a:lnTo>
                  <a:pt x="32415" y="2687"/>
                </a:lnTo>
                <a:lnTo>
                  <a:pt x="36849" y="1791"/>
                </a:lnTo>
                <a:lnTo>
                  <a:pt x="41711" y="1194"/>
                </a:lnTo>
                <a:lnTo>
                  <a:pt x="45905" y="796"/>
                </a:lnTo>
                <a:lnTo>
                  <a:pt x="49654" y="530"/>
                </a:lnTo>
                <a:lnTo>
                  <a:pt x="53105" y="354"/>
                </a:lnTo>
                <a:lnTo>
                  <a:pt x="62020" y="157"/>
                </a:lnTo>
                <a:lnTo>
                  <a:pt x="13716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830"/>
          <p:cNvSpPr/>
          <p:nvPr/>
        </p:nvSpPr>
        <p:spPr>
          <a:xfrm>
            <a:off x="8258206" y="2554605"/>
            <a:ext cx="171420" cy="17040"/>
          </a:xfrm>
          <a:custGeom>
            <a:avLst/>
            <a:gdLst/>
            <a:ahLst/>
            <a:cxnLst/>
            <a:rect l="0" t="0" r="0" b="0"/>
            <a:pathLst>
              <a:path w="171420" h="17040">
                <a:moveTo>
                  <a:pt x="8541" y="0"/>
                </a:moveTo>
                <a:lnTo>
                  <a:pt x="322" y="0"/>
                </a:lnTo>
                <a:lnTo>
                  <a:pt x="204" y="952"/>
                </a:lnTo>
                <a:lnTo>
                  <a:pt x="126" y="2540"/>
                </a:lnTo>
                <a:lnTo>
                  <a:pt x="0" y="7380"/>
                </a:lnTo>
                <a:lnTo>
                  <a:pt x="942" y="7778"/>
                </a:lnTo>
                <a:lnTo>
                  <a:pt x="4529" y="8219"/>
                </a:lnTo>
                <a:lnTo>
                  <a:pt x="9297" y="8415"/>
                </a:lnTo>
                <a:lnTo>
                  <a:pt x="11903" y="8467"/>
                </a:lnTo>
                <a:lnTo>
                  <a:pt x="14592" y="9455"/>
                </a:lnTo>
                <a:lnTo>
                  <a:pt x="17339" y="11065"/>
                </a:lnTo>
                <a:lnTo>
                  <a:pt x="20121" y="13092"/>
                </a:lnTo>
                <a:lnTo>
                  <a:pt x="22928" y="14443"/>
                </a:lnTo>
                <a:lnTo>
                  <a:pt x="25753" y="15343"/>
                </a:lnTo>
                <a:lnTo>
                  <a:pt x="28588" y="15944"/>
                </a:lnTo>
                <a:lnTo>
                  <a:pt x="31430" y="16344"/>
                </a:lnTo>
                <a:lnTo>
                  <a:pt x="34278" y="16611"/>
                </a:lnTo>
                <a:lnTo>
                  <a:pt x="37129" y="16789"/>
                </a:lnTo>
                <a:lnTo>
                  <a:pt x="45377" y="16987"/>
                </a:lnTo>
                <a:lnTo>
                  <a:pt x="50243" y="17039"/>
                </a:lnTo>
                <a:lnTo>
                  <a:pt x="55392" y="16122"/>
                </a:lnTo>
                <a:lnTo>
                  <a:pt x="60731" y="14558"/>
                </a:lnTo>
                <a:lnTo>
                  <a:pt x="66194" y="12562"/>
                </a:lnTo>
                <a:lnTo>
                  <a:pt x="71741" y="11232"/>
                </a:lnTo>
                <a:lnTo>
                  <a:pt x="77345" y="10345"/>
                </a:lnTo>
                <a:lnTo>
                  <a:pt x="82985" y="9754"/>
                </a:lnTo>
                <a:lnTo>
                  <a:pt x="88651" y="9360"/>
                </a:lnTo>
                <a:lnTo>
                  <a:pt x="94332" y="9098"/>
                </a:lnTo>
                <a:lnTo>
                  <a:pt x="100024" y="8922"/>
                </a:lnTo>
                <a:lnTo>
                  <a:pt x="106678" y="7853"/>
                </a:lnTo>
                <a:lnTo>
                  <a:pt x="113971" y="6188"/>
                </a:lnTo>
                <a:lnTo>
                  <a:pt x="121691" y="4125"/>
                </a:lnTo>
                <a:lnTo>
                  <a:pt x="127789" y="2750"/>
                </a:lnTo>
                <a:lnTo>
                  <a:pt x="132807" y="1833"/>
                </a:lnTo>
                <a:lnTo>
                  <a:pt x="137106" y="1222"/>
                </a:lnTo>
                <a:lnTo>
                  <a:pt x="141875" y="814"/>
                </a:lnTo>
                <a:lnTo>
                  <a:pt x="146961" y="543"/>
                </a:lnTo>
                <a:lnTo>
                  <a:pt x="160679" y="160"/>
                </a:lnTo>
                <a:lnTo>
                  <a:pt x="17141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831"/>
          <p:cNvSpPr/>
          <p:nvPr/>
        </p:nvSpPr>
        <p:spPr>
          <a:xfrm>
            <a:off x="8515350" y="2520314"/>
            <a:ext cx="128588" cy="17146"/>
          </a:xfrm>
          <a:custGeom>
            <a:avLst/>
            <a:gdLst/>
            <a:ahLst/>
            <a:cxnLst/>
            <a:rect l="0" t="0" r="0" b="0"/>
            <a:pathLst>
              <a:path w="128588" h="17146">
                <a:moveTo>
                  <a:pt x="0" y="8573"/>
                </a:moveTo>
                <a:lnTo>
                  <a:pt x="7381" y="8573"/>
                </a:lnTo>
                <a:lnTo>
                  <a:pt x="7778" y="9526"/>
                </a:lnTo>
                <a:lnTo>
                  <a:pt x="8042" y="11113"/>
                </a:lnTo>
                <a:lnTo>
                  <a:pt x="8541" y="16793"/>
                </a:lnTo>
                <a:lnTo>
                  <a:pt x="11098" y="16989"/>
                </a:lnTo>
                <a:lnTo>
                  <a:pt x="15409" y="17076"/>
                </a:lnTo>
                <a:lnTo>
                  <a:pt x="50283" y="17145"/>
                </a:lnTo>
                <a:lnTo>
                  <a:pt x="55430" y="16192"/>
                </a:lnTo>
                <a:lnTo>
                  <a:pt x="60766" y="14605"/>
                </a:lnTo>
                <a:lnTo>
                  <a:pt x="66227" y="12594"/>
                </a:lnTo>
                <a:lnTo>
                  <a:pt x="71774" y="11254"/>
                </a:lnTo>
                <a:lnTo>
                  <a:pt x="77377" y="10360"/>
                </a:lnTo>
                <a:lnTo>
                  <a:pt x="83018" y="9765"/>
                </a:lnTo>
                <a:lnTo>
                  <a:pt x="88682" y="8415"/>
                </a:lnTo>
                <a:lnTo>
                  <a:pt x="94364" y="6562"/>
                </a:lnTo>
                <a:lnTo>
                  <a:pt x="100057" y="4375"/>
                </a:lnTo>
                <a:lnTo>
                  <a:pt x="104805" y="2917"/>
                </a:lnTo>
                <a:lnTo>
                  <a:pt x="108922" y="1945"/>
                </a:lnTo>
                <a:lnTo>
                  <a:pt x="112619" y="1297"/>
                </a:lnTo>
                <a:lnTo>
                  <a:pt x="116037" y="865"/>
                </a:lnTo>
                <a:lnTo>
                  <a:pt x="119268" y="577"/>
                </a:lnTo>
                <a:lnTo>
                  <a:pt x="12858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832"/>
          <p:cNvSpPr/>
          <p:nvPr/>
        </p:nvSpPr>
        <p:spPr>
          <a:xfrm>
            <a:off x="8755380" y="2417445"/>
            <a:ext cx="25718" cy="205741"/>
          </a:xfrm>
          <a:custGeom>
            <a:avLst/>
            <a:gdLst/>
            <a:ahLst/>
            <a:cxnLst/>
            <a:rect l="0" t="0" r="0" b="0"/>
            <a:pathLst>
              <a:path w="25718" h="205741">
                <a:moveTo>
                  <a:pt x="0" y="0"/>
                </a:moveTo>
                <a:lnTo>
                  <a:pt x="8219" y="0"/>
                </a:lnTo>
                <a:lnTo>
                  <a:pt x="8468" y="4550"/>
                </a:lnTo>
                <a:lnTo>
                  <a:pt x="8540" y="11931"/>
                </a:lnTo>
                <a:lnTo>
                  <a:pt x="9505" y="14622"/>
                </a:lnTo>
                <a:lnTo>
                  <a:pt x="11098" y="17368"/>
                </a:lnTo>
                <a:lnTo>
                  <a:pt x="13114" y="20151"/>
                </a:lnTo>
                <a:lnTo>
                  <a:pt x="14457" y="23911"/>
                </a:lnTo>
                <a:lnTo>
                  <a:pt x="15353" y="28323"/>
                </a:lnTo>
                <a:lnTo>
                  <a:pt x="15951" y="33170"/>
                </a:lnTo>
                <a:lnTo>
                  <a:pt x="16348" y="37353"/>
                </a:lnTo>
                <a:lnTo>
                  <a:pt x="16614" y="41094"/>
                </a:lnTo>
                <a:lnTo>
                  <a:pt x="16791" y="44541"/>
                </a:lnTo>
                <a:lnTo>
                  <a:pt x="16988" y="53451"/>
                </a:lnTo>
                <a:lnTo>
                  <a:pt x="17144" y="125740"/>
                </a:lnTo>
                <a:lnTo>
                  <a:pt x="18097" y="131451"/>
                </a:lnTo>
                <a:lnTo>
                  <a:pt x="19685" y="137164"/>
                </a:lnTo>
                <a:lnTo>
                  <a:pt x="21695" y="142878"/>
                </a:lnTo>
                <a:lnTo>
                  <a:pt x="23036" y="147639"/>
                </a:lnTo>
                <a:lnTo>
                  <a:pt x="23929" y="151766"/>
                </a:lnTo>
                <a:lnTo>
                  <a:pt x="24525" y="155470"/>
                </a:lnTo>
                <a:lnTo>
                  <a:pt x="24923" y="159844"/>
                </a:lnTo>
                <a:lnTo>
                  <a:pt x="25187" y="164665"/>
                </a:lnTo>
                <a:lnTo>
                  <a:pt x="25364" y="169784"/>
                </a:lnTo>
                <a:lnTo>
                  <a:pt x="24529" y="174149"/>
                </a:lnTo>
                <a:lnTo>
                  <a:pt x="23020" y="178012"/>
                </a:lnTo>
                <a:lnTo>
                  <a:pt x="21061" y="181539"/>
                </a:lnTo>
                <a:lnTo>
                  <a:pt x="19757" y="184844"/>
                </a:lnTo>
                <a:lnTo>
                  <a:pt x="18885" y="187999"/>
                </a:lnTo>
                <a:lnTo>
                  <a:pt x="18305" y="191055"/>
                </a:lnTo>
                <a:lnTo>
                  <a:pt x="18872" y="194045"/>
                </a:lnTo>
                <a:lnTo>
                  <a:pt x="20200" y="196991"/>
                </a:lnTo>
                <a:lnTo>
                  <a:pt x="25717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833"/>
          <p:cNvSpPr/>
          <p:nvPr/>
        </p:nvSpPr>
        <p:spPr>
          <a:xfrm>
            <a:off x="4897768" y="2297430"/>
            <a:ext cx="4131815" cy="505778"/>
          </a:xfrm>
          <a:custGeom>
            <a:avLst/>
            <a:gdLst/>
            <a:ahLst/>
            <a:cxnLst/>
            <a:rect l="0" t="0" r="0" b="0"/>
            <a:pathLst>
              <a:path w="4131815" h="505778">
                <a:moveTo>
                  <a:pt x="4003344" y="85725"/>
                </a:moveTo>
                <a:lnTo>
                  <a:pt x="4003344" y="81174"/>
                </a:lnTo>
                <a:lnTo>
                  <a:pt x="4002392" y="79833"/>
                </a:lnTo>
                <a:lnTo>
                  <a:pt x="4000805" y="78939"/>
                </a:lnTo>
                <a:lnTo>
                  <a:pt x="3995964" y="77505"/>
                </a:lnTo>
                <a:lnTo>
                  <a:pt x="3961411" y="76201"/>
                </a:lnTo>
                <a:lnTo>
                  <a:pt x="3935795" y="70367"/>
                </a:lnTo>
                <a:lnTo>
                  <a:pt x="3810157" y="68582"/>
                </a:lnTo>
                <a:lnTo>
                  <a:pt x="3444684" y="68580"/>
                </a:lnTo>
                <a:lnTo>
                  <a:pt x="3315700" y="60537"/>
                </a:lnTo>
                <a:lnTo>
                  <a:pt x="3141511" y="60016"/>
                </a:lnTo>
                <a:lnTo>
                  <a:pt x="3019627" y="52230"/>
                </a:lnTo>
                <a:lnTo>
                  <a:pt x="2890831" y="44696"/>
                </a:lnTo>
                <a:lnTo>
                  <a:pt x="2779432" y="43023"/>
                </a:lnTo>
                <a:lnTo>
                  <a:pt x="2665454" y="40336"/>
                </a:lnTo>
                <a:lnTo>
                  <a:pt x="2548508" y="34820"/>
                </a:lnTo>
                <a:lnTo>
                  <a:pt x="2307547" y="25825"/>
                </a:lnTo>
                <a:lnTo>
                  <a:pt x="2195875" y="18346"/>
                </a:lnTo>
                <a:lnTo>
                  <a:pt x="2084412" y="17250"/>
                </a:lnTo>
                <a:lnTo>
                  <a:pt x="1955388" y="11259"/>
                </a:lnTo>
                <a:lnTo>
                  <a:pt x="1834553" y="8729"/>
                </a:lnTo>
                <a:lnTo>
                  <a:pt x="1719041" y="4030"/>
                </a:lnTo>
                <a:lnTo>
                  <a:pt x="1603761" y="235"/>
                </a:lnTo>
                <a:lnTo>
                  <a:pt x="1104502" y="0"/>
                </a:lnTo>
                <a:lnTo>
                  <a:pt x="979210" y="8043"/>
                </a:lnTo>
                <a:lnTo>
                  <a:pt x="834411" y="16782"/>
                </a:lnTo>
                <a:lnTo>
                  <a:pt x="692455" y="26428"/>
                </a:lnTo>
                <a:lnTo>
                  <a:pt x="572203" y="34048"/>
                </a:lnTo>
                <a:lnTo>
                  <a:pt x="488828" y="36815"/>
                </a:lnTo>
                <a:lnTo>
                  <a:pt x="437388" y="42066"/>
                </a:lnTo>
                <a:lnTo>
                  <a:pt x="359876" y="45355"/>
                </a:lnTo>
                <a:lnTo>
                  <a:pt x="308752" y="50634"/>
                </a:lnTo>
                <a:lnTo>
                  <a:pt x="265200" y="53816"/>
                </a:lnTo>
                <a:lnTo>
                  <a:pt x="215358" y="59192"/>
                </a:lnTo>
                <a:lnTo>
                  <a:pt x="188895" y="60718"/>
                </a:lnTo>
                <a:lnTo>
                  <a:pt x="143066" y="67764"/>
                </a:lnTo>
                <a:lnTo>
                  <a:pt x="121121" y="69290"/>
                </a:lnTo>
                <a:lnTo>
                  <a:pt x="105834" y="74399"/>
                </a:lnTo>
                <a:lnTo>
                  <a:pt x="78573" y="79148"/>
                </a:lnTo>
                <a:lnTo>
                  <a:pt x="62959" y="83776"/>
                </a:lnTo>
                <a:lnTo>
                  <a:pt x="59113" y="84426"/>
                </a:lnTo>
                <a:lnTo>
                  <a:pt x="52300" y="87687"/>
                </a:lnTo>
                <a:lnTo>
                  <a:pt x="27569" y="103042"/>
                </a:lnTo>
                <a:lnTo>
                  <a:pt x="11662" y="117180"/>
                </a:lnTo>
                <a:lnTo>
                  <a:pt x="5810" y="122882"/>
                </a:lnTo>
                <a:lnTo>
                  <a:pt x="3869" y="125736"/>
                </a:lnTo>
                <a:lnTo>
                  <a:pt x="1712" y="131448"/>
                </a:lnTo>
                <a:lnTo>
                  <a:pt x="498" y="144569"/>
                </a:lnTo>
                <a:lnTo>
                  <a:pt x="88" y="160178"/>
                </a:lnTo>
                <a:lnTo>
                  <a:pt x="0" y="186134"/>
                </a:lnTo>
                <a:lnTo>
                  <a:pt x="948" y="190764"/>
                </a:lnTo>
                <a:lnTo>
                  <a:pt x="5881" y="202784"/>
                </a:lnTo>
                <a:lnTo>
                  <a:pt x="8718" y="217987"/>
                </a:lnTo>
                <a:lnTo>
                  <a:pt x="12757" y="228963"/>
                </a:lnTo>
                <a:lnTo>
                  <a:pt x="17728" y="240191"/>
                </a:lnTo>
                <a:lnTo>
                  <a:pt x="25881" y="257222"/>
                </a:lnTo>
                <a:lnTo>
                  <a:pt x="37169" y="280044"/>
                </a:lnTo>
                <a:lnTo>
                  <a:pt x="45405" y="291469"/>
                </a:lnTo>
                <a:lnTo>
                  <a:pt x="54463" y="302896"/>
                </a:lnTo>
                <a:lnTo>
                  <a:pt x="61663" y="314325"/>
                </a:lnTo>
                <a:lnTo>
                  <a:pt x="68038" y="325755"/>
                </a:lnTo>
                <a:lnTo>
                  <a:pt x="71072" y="331470"/>
                </a:lnTo>
                <a:lnTo>
                  <a:pt x="79522" y="340360"/>
                </a:lnTo>
                <a:lnTo>
                  <a:pt x="94990" y="353260"/>
                </a:lnTo>
                <a:lnTo>
                  <a:pt x="106028" y="363697"/>
                </a:lnTo>
                <a:lnTo>
                  <a:pt x="134331" y="391582"/>
                </a:lnTo>
                <a:lnTo>
                  <a:pt x="148277" y="400414"/>
                </a:lnTo>
                <a:lnTo>
                  <a:pt x="163049" y="408466"/>
                </a:lnTo>
                <a:lnTo>
                  <a:pt x="182075" y="422758"/>
                </a:lnTo>
                <a:lnTo>
                  <a:pt x="200729" y="433448"/>
                </a:lnTo>
                <a:lnTo>
                  <a:pt x="240487" y="448510"/>
                </a:lnTo>
                <a:lnTo>
                  <a:pt x="285481" y="462899"/>
                </a:lnTo>
                <a:lnTo>
                  <a:pt x="355660" y="482916"/>
                </a:lnTo>
                <a:lnTo>
                  <a:pt x="411644" y="487879"/>
                </a:lnTo>
                <a:lnTo>
                  <a:pt x="552379" y="496961"/>
                </a:lnTo>
                <a:lnTo>
                  <a:pt x="708657" y="497202"/>
                </a:lnTo>
                <a:lnTo>
                  <a:pt x="833530" y="489162"/>
                </a:lnTo>
                <a:lnTo>
                  <a:pt x="960979" y="496431"/>
                </a:lnTo>
                <a:lnTo>
                  <a:pt x="1080173" y="503944"/>
                </a:lnTo>
                <a:lnTo>
                  <a:pt x="1200140" y="505670"/>
                </a:lnTo>
                <a:lnTo>
                  <a:pt x="1507908" y="505777"/>
                </a:lnTo>
                <a:lnTo>
                  <a:pt x="1618924" y="498396"/>
                </a:lnTo>
                <a:lnTo>
                  <a:pt x="1734879" y="492758"/>
                </a:lnTo>
                <a:lnTo>
                  <a:pt x="1847158" y="488994"/>
                </a:lnTo>
                <a:lnTo>
                  <a:pt x="1961504" y="484113"/>
                </a:lnTo>
                <a:lnTo>
                  <a:pt x="2077752" y="480415"/>
                </a:lnTo>
                <a:lnTo>
                  <a:pt x="2214589" y="471350"/>
                </a:lnTo>
                <a:lnTo>
                  <a:pt x="2376515" y="458749"/>
                </a:lnTo>
                <a:lnTo>
                  <a:pt x="2494531" y="447348"/>
                </a:lnTo>
                <a:lnTo>
                  <a:pt x="2614371" y="433977"/>
                </a:lnTo>
                <a:lnTo>
                  <a:pt x="2729819" y="424544"/>
                </a:lnTo>
                <a:lnTo>
                  <a:pt x="2848995" y="413065"/>
                </a:lnTo>
                <a:lnTo>
                  <a:pt x="2964386" y="404238"/>
                </a:lnTo>
                <a:lnTo>
                  <a:pt x="3085988" y="397094"/>
                </a:lnTo>
                <a:lnTo>
                  <a:pt x="3206097" y="394496"/>
                </a:lnTo>
                <a:lnTo>
                  <a:pt x="3701614" y="394334"/>
                </a:lnTo>
                <a:lnTo>
                  <a:pt x="3830231" y="385867"/>
                </a:lnTo>
                <a:lnTo>
                  <a:pt x="3952784" y="384810"/>
                </a:lnTo>
                <a:lnTo>
                  <a:pt x="4038005" y="377347"/>
                </a:lnTo>
                <a:lnTo>
                  <a:pt x="4053991" y="376307"/>
                </a:lnTo>
                <a:lnTo>
                  <a:pt x="4090643" y="366611"/>
                </a:lnTo>
                <a:lnTo>
                  <a:pt x="4100246" y="362963"/>
                </a:lnTo>
                <a:lnTo>
                  <a:pt x="4107690" y="361342"/>
                </a:lnTo>
                <a:lnTo>
                  <a:pt x="4114172" y="358081"/>
                </a:lnTo>
                <a:lnTo>
                  <a:pt x="4127372" y="347308"/>
                </a:lnTo>
                <a:lnTo>
                  <a:pt x="4128893" y="344886"/>
                </a:lnTo>
                <a:lnTo>
                  <a:pt x="4130580" y="339655"/>
                </a:lnTo>
                <a:lnTo>
                  <a:pt x="4131665" y="327583"/>
                </a:lnTo>
                <a:lnTo>
                  <a:pt x="4131814" y="318312"/>
                </a:lnTo>
                <a:lnTo>
                  <a:pt x="4129339" y="307842"/>
                </a:lnTo>
                <a:lnTo>
                  <a:pt x="4125130" y="293777"/>
                </a:lnTo>
                <a:lnTo>
                  <a:pt x="4123194" y="285825"/>
                </a:lnTo>
                <a:lnTo>
                  <a:pt x="4116749" y="270638"/>
                </a:lnTo>
                <a:lnTo>
                  <a:pt x="4108806" y="254073"/>
                </a:lnTo>
                <a:lnTo>
                  <a:pt x="4077636" y="191449"/>
                </a:lnTo>
                <a:lnTo>
                  <a:pt x="4069383" y="180021"/>
                </a:lnTo>
                <a:lnTo>
                  <a:pt x="4060316" y="168591"/>
                </a:lnTo>
                <a:lnTo>
                  <a:pt x="4053113" y="157162"/>
                </a:lnTo>
                <a:lnTo>
                  <a:pt x="4046736" y="145732"/>
                </a:lnTo>
                <a:lnTo>
                  <a:pt x="4037791" y="128587"/>
                </a:lnTo>
                <a:lnTo>
                  <a:pt x="4029108" y="113982"/>
                </a:lnTo>
                <a:lnTo>
                  <a:pt x="4020503" y="101082"/>
                </a:lnTo>
                <a:lnTo>
                  <a:pt x="4015733" y="91598"/>
                </a:lnTo>
                <a:lnTo>
                  <a:pt x="4012095" y="80903"/>
                </a:lnTo>
                <a:lnTo>
                  <a:pt x="4004684" y="70391"/>
                </a:lnTo>
                <a:lnTo>
                  <a:pt x="3994772" y="6000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834"/>
          <p:cNvSpPr/>
          <p:nvPr/>
        </p:nvSpPr>
        <p:spPr>
          <a:xfrm>
            <a:off x="4829572" y="3086144"/>
            <a:ext cx="248206" cy="308567"/>
          </a:xfrm>
          <a:custGeom>
            <a:avLst/>
            <a:gdLst/>
            <a:ahLst/>
            <a:cxnLst/>
            <a:rect l="0" t="0" r="0" b="0"/>
            <a:pathLst>
              <a:path w="248206" h="308567">
                <a:moveTo>
                  <a:pt x="33893" y="77108"/>
                </a:moveTo>
                <a:lnTo>
                  <a:pt x="25351" y="77108"/>
                </a:lnTo>
                <a:lnTo>
                  <a:pt x="25329" y="72557"/>
                </a:lnTo>
                <a:lnTo>
                  <a:pt x="26278" y="70264"/>
                </a:lnTo>
                <a:lnTo>
                  <a:pt x="29874" y="65177"/>
                </a:lnTo>
                <a:lnTo>
                  <a:pt x="32166" y="63439"/>
                </a:lnTo>
                <a:lnTo>
                  <a:pt x="34646" y="62280"/>
                </a:lnTo>
                <a:lnTo>
                  <a:pt x="37253" y="61508"/>
                </a:lnTo>
                <a:lnTo>
                  <a:pt x="38990" y="60040"/>
                </a:lnTo>
                <a:lnTo>
                  <a:pt x="40148" y="58110"/>
                </a:lnTo>
                <a:lnTo>
                  <a:pt x="42388" y="52472"/>
                </a:lnTo>
                <a:lnTo>
                  <a:pt x="46558" y="43616"/>
                </a:lnTo>
                <a:lnTo>
                  <a:pt x="49956" y="39540"/>
                </a:lnTo>
                <a:lnTo>
                  <a:pt x="54127" y="35870"/>
                </a:lnTo>
                <a:lnTo>
                  <a:pt x="58812" y="32471"/>
                </a:lnTo>
                <a:lnTo>
                  <a:pt x="66558" y="26154"/>
                </a:lnTo>
                <a:lnTo>
                  <a:pt x="73176" y="20172"/>
                </a:lnTo>
                <a:lnTo>
                  <a:pt x="79291" y="14338"/>
                </a:lnTo>
                <a:lnTo>
                  <a:pt x="83208" y="11449"/>
                </a:lnTo>
                <a:lnTo>
                  <a:pt x="87725" y="8570"/>
                </a:lnTo>
                <a:lnTo>
                  <a:pt x="92641" y="5699"/>
                </a:lnTo>
                <a:lnTo>
                  <a:pt x="97823" y="3785"/>
                </a:lnTo>
                <a:lnTo>
                  <a:pt x="103183" y="2508"/>
                </a:lnTo>
                <a:lnTo>
                  <a:pt x="108661" y="1657"/>
                </a:lnTo>
                <a:lnTo>
                  <a:pt x="113266" y="1090"/>
                </a:lnTo>
                <a:lnTo>
                  <a:pt x="120922" y="460"/>
                </a:lnTo>
                <a:lnTo>
                  <a:pt x="125250" y="292"/>
                </a:lnTo>
                <a:lnTo>
                  <a:pt x="139490" y="55"/>
                </a:lnTo>
                <a:lnTo>
                  <a:pt x="146864" y="0"/>
                </a:lnTo>
                <a:lnTo>
                  <a:pt x="150165" y="938"/>
                </a:lnTo>
                <a:lnTo>
                  <a:pt x="156371" y="4520"/>
                </a:lnTo>
                <a:lnTo>
                  <a:pt x="162305" y="9287"/>
                </a:lnTo>
                <a:lnTo>
                  <a:pt x="165221" y="11891"/>
                </a:lnTo>
                <a:lnTo>
                  <a:pt x="167165" y="14580"/>
                </a:lnTo>
                <a:lnTo>
                  <a:pt x="170853" y="22915"/>
                </a:lnTo>
                <a:lnTo>
                  <a:pt x="177555" y="32370"/>
                </a:lnTo>
                <a:lnTo>
                  <a:pt x="182832" y="41667"/>
                </a:lnTo>
                <a:lnTo>
                  <a:pt x="188353" y="52149"/>
                </a:lnTo>
                <a:lnTo>
                  <a:pt x="191159" y="57611"/>
                </a:lnTo>
                <a:lnTo>
                  <a:pt x="193029" y="63158"/>
                </a:lnTo>
                <a:lnTo>
                  <a:pt x="194276" y="68760"/>
                </a:lnTo>
                <a:lnTo>
                  <a:pt x="195108" y="74400"/>
                </a:lnTo>
                <a:lnTo>
                  <a:pt x="195662" y="80066"/>
                </a:lnTo>
                <a:lnTo>
                  <a:pt x="196031" y="85747"/>
                </a:lnTo>
                <a:lnTo>
                  <a:pt x="196277" y="91440"/>
                </a:lnTo>
                <a:lnTo>
                  <a:pt x="196551" y="102845"/>
                </a:lnTo>
                <a:lnTo>
                  <a:pt x="196624" y="108554"/>
                </a:lnTo>
                <a:lnTo>
                  <a:pt x="195720" y="114264"/>
                </a:lnTo>
                <a:lnTo>
                  <a:pt x="194165" y="119977"/>
                </a:lnTo>
                <a:lnTo>
                  <a:pt x="192176" y="125689"/>
                </a:lnTo>
                <a:lnTo>
                  <a:pt x="189897" y="131403"/>
                </a:lnTo>
                <a:lnTo>
                  <a:pt x="187426" y="137117"/>
                </a:lnTo>
                <a:lnTo>
                  <a:pt x="182139" y="148546"/>
                </a:lnTo>
                <a:lnTo>
                  <a:pt x="176615" y="159976"/>
                </a:lnTo>
                <a:lnTo>
                  <a:pt x="174761" y="165691"/>
                </a:lnTo>
                <a:lnTo>
                  <a:pt x="173525" y="171406"/>
                </a:lnTo>
                <a:lnTo>
                  <a:pt x="172700" y="177121"/>
                </a:lnTo>
                <a:lnTo>
                  <a:pt x="171199" y="182836"/>
                </a:lnTo>
                <a:lnTo>
                  <a:pt x="169245" y="188551"/>
                </a:lnTo>
                <a:lnTo>
                  <a:pt x="166990" y="194265"/>
                </a:lnTo>
                <a:lnTo>
                  <a:pt x="163582" y="199981"/>
                </a:lnTo>
                <a:lnTo>
                  <a:pt x="159404" y="205696"/>
                </a:lnTo>
                <a:lnTo>
                  <a:pt x="154715" y="211410"/>
                </a:lnTo>
                <a:lnTo>
                  <a:pt x="146964" y="220301"/>
                </a:lnTo>
                <a:lnTo>
                  <a:pt x="140344" y="228379"/>
                </a:lnTo>
                <a:lnTo>
                  <a:pt x="137245" y="233201"/>
                </a:lnTo>
                <a:lnTo>
                  <a:pt x="131262" y="242685"/>
                </a:lnTo>
                <a:lnTo>
                  <a:pt x="125428" y="250076"/>
                </a:lnTo>
                <a:lnTo>
                  <a:pt x="121587" y="253380"/>
                </a:lnTo>
                <a:lnTo>
                  <a:pt x="117120" y="256535"/>
                </a:lnTo>
                <a:lnTo>
                  <a:pt x="112237" y="259591"/>
                </a:lnTo>
                <a:lnTo>
                  <a:pt x="108030" y="262581"/>
                </a:lnTo>
                <a:lnTo>
                  <a:pt x="100815" y="268443"/>
                </a:lnTo>
                <a:lnTo>
                  <a:pt x="94433" y="274223"/>
                </a:lnTo>
                <a:lnTo>
                  <a:pt x="91398" y="277098"/>
                </a:lnTo>
                <a:lnTo>
                  <a:pt x="88422" y="279015"/>
                </a:lnTo>
                <a:lnTo>
                  <a:pt x="82575" y="281145"/>
                </a:lnTo>
                <a:lnTo>
                  <a:pt x="76802" y="284631"/>
                </a:lnTo>
                <a:lnTo>
                  <a:pt x="73929" y="286894"/>
                </a:lnTo>
                <a:lnTo>
                  <a:pt x="70108" y="288403"/>
                </a:lnTo>
                <a:lnTo>
                  <a:pt x="65656" y="289409"/>
                </a:lnTo>
                <a:lnTo>
                  <a:pt x="60784" y="290080"/>
                </a:lnTo>
                <a:lnTo>
                  <a:pt x="56583" y="290527"/>
                </a:lnTo>
                <a:lnTo>
                  <a:pt x="49374" y="291023"/>
                </a:lnTo>
                <a:lnTo>
                  <a:pt x="42996" y="291244"/>
                </a:lnTo>
                <a:lnTo>
                  <a:pt x="31140" y="291386"/>
                </a:lnTo>
                <a:lnTo>
                  <a:pt x="28247" y="290445"/>
                </a:lnTo>
                <a:lnTo>
                  <a:pt x="22493" y="286859"/>
                </a:lnTo>
                <a:lnTo>
                  <a:pt x="16762" y="284631"/>
                </a:lnTo>
                <a:lnTo>
                  <a:pt x="13900" y="284037"/>
                </a:lnTo>
                <a:lnTo>
                  <a:pt x="11991" y="282688"/>
                </a:lnTo>
                <a:lnTo>
                  <a:pt x="10719" y="280836"/>
                </a:lnTo>
                <a:lnTo>
                  <a:pt x="9871" y="278649"/>
                </a:lnTo>
                <a:lnTo>
                  <a:pt x="2618" y="269248"/>
                </a:lnTo>
                <a:lnTo>
                  <a:pt x="943" y="267279"/>
                </a:lnTo>
                <a:lnTo>
                  <a:pt x="199" y="263863"/>
                </a:lnTo>
                <a:lnTo>
                  <a:pt x="0" y="261619"/>
                </a:lnTo>
                <a:lnTo>
                  <a:pt x="2319" y="254046"/>
                </a:lnTo>
                <a:lnTo>
                  <a:pt x="6525" y="245282"/>
                </a:lnTo>
                <a:lnTo>
                  <a:pt x="11569" y="238212"/>
                </a:lnTo>
                <a:lnTo>
                  <a:pt x="16986" y="231895"/>
                </a:lnTo>
                <a:lnTo>
                  <a:pt x="22568" y="225912"/>
                </a:lnTo>
                <a:lnTo>
                  <a:pt x="32019" y="216236"/>
                </a:lnTo>
                <a:lnTo>
                  <a:pt x="41315" y="206888"/>
                </a:lnTo>
                <a:lnTo>
                  <a:pt x="46461" y="203633"/>
                </a:lnTo>
                <a:lnTo>
                  <a:pt x="51796" y="201463"/>
                </a:lnTo>
                <a:lnTo>
                  <a:pt x="57259" y="200017"/>
                </a:lnTo>
                <a:lnTo>
                  <a:pt x="61853" y="198099"/>
                </a:lnTo>
                <a:lnTo>
                  <a:pt x="69496" y="193430"/>
                </a:lnTo>
                <a:lnTo>
                  <a:pt x="73821" y="191803"/>
                </a:lnTo>
                <a:lnTo>
                  <a:pt x="78609" y="190719"/>
                </a:lnTo>
                <a:lnTo>
                  <a:pt x="83706" y="189996"/>
                </a:lnTo>
                <a:lnTo>
                  <a:pt x="89009" y="190467"/>
                </a:lnTo>
                <a:lnTo>
                  <a:pt x="94449" y="191733"/>
                </a:lnTo>
                <a:lnTo>
                  <a:pt x="99981" y="193530"/>
                </a:lnTo>
                <a:lnTo>
                  <a:pt x="105574" y="194727"/>
                </a:lnTo>
                <a:lnTo>
                  <a:pt x="111208" y="195526"/>
                </a:lnTo>
                <a:lnTo>
                  <a:pt x="116869" y="196059"/>
                </a:lnTo>
                <a:lnTo>
                  <a:pt x="122548" y="197366"/>
                </a:lnTo>
                <a:lnTo>
                  <a:pt x="128238" y="199190"/>
                </a:lnTo>
                <a:lnTo>
                  <a:pt x="133937" y="201359"/>
                </a:lnTo>
                <a:lnTo>
                  <a:pt x="139642" y="204709"/>
                </a:lnTo>
                <a:lnTo>
                  <a:pt x="145350" y="208848"/>
                </a:lnTo>
                <a:lnTo>
                  <a:pt x="151060" y="213512"/>
                </a:lnTo>
                <a:lnTo>
                  <a:pt x="155819" y="217574"/>
                </a:lnTo>
                <a:lnTo>
                  <a:pt x="159944" y="221235"/>
                </a:lnTo>
                <a:lnTo>
                  <a:pt x="163647" y="224627"/>
                </a:lnTo>
                <a:lnTo>
                  <a:pt x="166115" y="228794"/>
                </a:lnTo>
                <a:lnTo>
                  <a:pt x="167761" y="233477"/>
                </a:lnTo>
                <a:lnTo>
                  <a:pt x="168858" y="238505"/>
                </a:lnTo>
                <a:lnTo>
                  <a:pt x="171495" y="243761"/>
                </a:lnTo>
                <a:lnTo>
                  <a:pt x="175157" y="249170"/>
                </a:lnTo>
                <a:lnTo>
                  <a:pt x="179504" y="254681"/>
                </a:lnTo>
                <a:lnTo>
                  <a:pt x="186874" y="263344"/>
                </a:lnTo>
                <a:lnTo>
                  <a:pt x="193324" y="270370"/>
                </a:lnTo>
                <a:lnTo>
                  <a:pt x="202311" y="279680"/>
                </a:lnTo>
                <a:lnTo>
                  <a:pt x="208122" y="285568"/>
                </a:lnTo>
                <a:lnTo>
                  <a:pt x="210054" y="288471"/>
                </a:lnTo>
                <a:lnTo>
                  <a:pt x="213724" y="297108"/>
                </a:lnTo>
                <a:lnTo>
                  <a:pt x="217957" y="302839"/>
                </a:lnTo>
                <a:lnTo>
                  <a:pt x="220420" y="304748"/>
                </a:lnTo>
                <a:lnTo>
                  <a:pt x="223014" y="306020"/>
                </a:lnTo>
                <a:lnTo>
                  <a:pt x="228437" y="307434"/>
                </a:lnTo>
                <a:lnTo>
                  <a:pt x="235892" y="308230"/>
                </a:lnTo>
                <a:lnTo>
                  <a:pt x="241433" y="308499"/>
                </a:lnTo>
                <a:lnTo>
                  <a:pt x="248205" y="30856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835"/>
          <p:cNvSpPr/>
          <p:nvPr/>
        </p:nvSpPr>
        <p:spPr>
          <a:xfrm>
            <a:off x="5112172" y="3180397"/>
            <a:ext cx="231354" cy="240031"/>
          </a:xfrm>
          <a:custGeom>
            <a:avLst/>
            <a:gdLst/>
            <a:ahLst/>
            <a:cxnLst/>
            <a:rect l="0" t="0" r="0" b="0"/>
            <a:pathLst>
              <a:path w="231354" h="240031">
                <a:moveTo>
                  <a:pt x="8468" y="0"/>
                </a:moveTo>
                <a:lnTo>
                  <a:pt x="0" y="0"/>
                </a:lnTo>
                <a:lnTo>
                  <a:pt x="4477" y="4551"/>
                </a:lnTo>
                <a:lnTo>
                  <a:pt x="6760" y="5892"/>
                </a:lnTo>
                <a:lnTo>
                  <a:pt x="11836" y="7381"/>
                </a:lnTo>
                <a:lnTo>
                  <a:pt x="13570" y="8731"/>
                </a:lnTo>
                <a:lnTo>
                  <a:pt x="14727" y="10583"/>
                </a:lnTo>
                <a:lnTo>
                  <a:pt x="15498" y="12770"/>
                </a:lnTo>
                <a:lnTo>
                  <a:pt x="18895" y="17741"/>
                </a:lnTo>
                <a:lnTo>
                  <a:pt x="23579" y="24077"/>
                </a:lnTo>
                <a:lnTo>
                  <a:pt x="26162" y="28434"/>
                </a:lnTo>
                <a:lnTo>
                  <a:pt x="28837" y="33244"/>
                </a:lnTo>
                <a:lnTo>
                  <a:pt x="32524" y="37402"/>
                </a:lnTo>
                <a:lnTo>
                  <a:pt x="36888" y="41128"/>
                </a:lnTo>
                <a:lnTo>
                  <a:pt x="41702" y="44563"/>
                </a:lnTo>
                <a:lnTo>
                  <a:pt x="45864" y="48759"/>
                </a:lnTo>
                <a:lnTo>
                  <a:pt x="49591" y="53461"/>
                </a:lnTo>
                <a:lnTo>
                  <a:pt x="53029" y="58501"/>
                </a:lnTo>
                <a:lnTo>
                  <a:pt x="57225" y="62813"/>
                </a:lnTo>
                <a:lnTo>
                  <a:pt x="61927" y="66641"/>
                </a:lnTo>
                <a:lnTo>
                  <a:pt x="66968" y="70144"/>
                </a:lnTo>
                <a:lnTo>
                  <a:pt x="71280" y="74386"/>
                </a:lnTo>
                <a:lnTo>
                  <a:pt x="75107" y="79118"/>
                </a:lnTo>
                <a:lnTo>
                  <a:pt x="78612" y="84178"/>
                </a:lnTo>
                <a:lnTo>
                  <a:pt x="82853" y="89456"/>
                </a:lnTo>
                <a:lnTo>
                  <a:pt x="87585" y="94880"/>
                </a:lnTo>
                <a:lnTo>
                  <a:pt x="92645" y="100401"/>
                </a:lnTo>
                <a:lnTo>
                  <a:pt x="103348" y="111615"/>
                </a:lnTo>
                <a:lnTo>
                  <a:pt x="108869" y="117273"/>
                </a:lnTo>
                <a:lnTo>
                  <a:pt x="114454" y="121997"/>
                </a:lnTo>
                <a:lnTo>
                  <a:pt x="120083" y="126099"/>
                </a:lnTo>
                <a:lnTo>
                  <a:pt x="125740" y="129786"/>
                </a:lnTo>
                <a:lnTo>
                  <a:pt x="131417" y="134149"/>
                </a:lnTo>
                <a:lnTo>
                  <a:pt x="137106" y="138963"/>
                </a:lnTo>
                <a:lnTo>
                  <a:pt x="142804" y="144077"/>
                </a:lnTo>
                <a:lnTo>
                  <a:pt x="147555" y="149391"/>
                </a:lnTo>
                <a:lnTo>
                  <a:pt x="151676" y="154839"/>
                </a:lnTo>
                <a:lnTo>
                  <a:pt x="155374" y="160376"/>
                </a:lnTo>
                <a:lnTo>
                  <a:pt x="159745" y="165020"/>
                </a:lnTo>
                <a:lnTo>
                  <a:pt x="164565" y="169068"/>
                </a:lnTo>
                <a:lnTo>
                  <a:pt x="169682" y="172720"/>
                </a:lnTo>
                <a:lnTo>
                  <a:pt x="174046" y="176107"/>
                </a:lnTo>
                <a:lnTo>
                  <a:pt x="177908" y="179317"/>
                </a:lnTo>
                <a:lnTo>
                  <a:pt x="184739" y="185424"/>
                </a:lnTo>
                <a:lnTo>
                  <a:pt x="190951" y="191313"/>
                </a:lnTo>
                <a:lnTo>
                  <a:pt x="192988" y="195170"/>
                </a:lnTo>
                <a:lnTo>
                  <a:pt x="194347" y="199645"/>
                </a:lnTo>
                <a:lnTo>
                  <a:pt x="195252" y="204535"/>
                </a:lnTo>
                <a:lnTo>
                  <a:pt x="196808" y="207794"/>
                </a:lnTo>
                <a:lnTo>
                  <a:pt x="198798" y="209967"/>
                </a:lnTo>
                <a:lnTo>
                  <a:pt x="203549" y="213334"/>
                </a:lnTo>
                <a:lnTo>
                  <a:pt x="208836" y="218005"/>
                </a:lnTo>
                <a:lnTo>
                  <a:pt x="210626" y="220584"/>
                </a:lnTo>
                <a:lnTo>
                  <a:pt x="212616" y="225990"/>
                </a:lnTo>
                <a:lnTo>
                  <a:pt x="214099" y="227813"/>
                </a:lnTo>
                <a:lnTo>
                  <a:pt x="216040" y="229028"/>
                </a:lnTo>
                <a:lnTo>
                  <a:pt x="220737" y="230378"/>
                </a:lnTo>
                <a:lnTo>
                  <a:pt x="226000" y="230978"/>
                </a:lnTo>
                <a:lnTo>
                  <a:pt x="227784" y="232090"/>
                </a:lnTo>
                <a:lnTo>
                  <a:pt x="228974" y="233784"/>
                </a:lnTo>
                <a:lnTo>
                  <a:pt x="231353" y="24003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836"/>
          <p:cNvSpPr/>
          <p:nvPr/>
        </p:nvSpPr>
        <p:spPr>
          <a:xfrm>
            <a:off x="5163502" y="3206114"/>
            <a:ext cx="137161" cy="222887"/>
          </a:xfrm>
          <a:custGeom>
            <a:avLst/>
            <a:gdLst/>
            <a:ahLst/>
            <a:cxnLst/>
            <a:rect l="0" t="0" r="0" b="0"/>
            <a:pathLst>
              <a:path w="137161" h="222887">
                <a:moveTo>
                  <a:pt x="137160" y="0"/>
                </a:moveTo>
                <a:lnTo>
                  <a:pt x="129779" y="0"/>
                </a:lnTo>
                <a:lnTo>
                  <a:pt x="129382" y="953"/>
                </a:lnTo>
                <a:lnTo>
                  <a:pt x="128941" y="4552"/>
                </a:lnTo>
                <a:lnTo>
                  <a:pt x="127871" y="5892"/>
                </a:lnTo>
                <a:lnTo>
                  <a:pt x="126205" y="6786"/>
                </a:lnTo>
                <a:lnTo>
                  <a:pt x="121238" y="8220"/>
                </a:lnTo>
                <a:lnTo>
                  <a:pt x="120830" y="9290"/>
                </a:lnTo>
                <a:lnTo>
                  <a:pt x="120377" y="13019"/>
                </a:lnTo>
                <a:lnTo>
                  <a:pt x="119304" y="16300"/>
                </a:lnTo>
                <a:lnTo>
                  <a:pt x="117636" y="20392"/>
                </a:lnTo>
                <a:lnTo>
                  <a:pt x="115572" y="25025"/>
                </a:lnTo>
                <a:lnTo>
                  <a:pt x="112290" y="30018"/>
                </a:lnTo>
                <a:lnTo>
                  <a:pt x="108197" y="35253"/>
                </a:lnTo>
                <a:lnTo>
                  <a:pt x="103564" y="40647"/>
                </a:lnTo>
                <a:lnTo>
                  <a:pt x="99523" y="46148"/>
                </a:lnTo>
                <a:lnTo>
                  <a:pt x="95876" y="51721"/>
                </a:lnTo>
                <a:lnTo>
                  <a:pt x="92492" y="57341"/>
                </a:lnTo>
                <a:lnTo>
                  <a:pt x="89284" y="62040"/>
                </a:lnTo>
                <a:lnTo>
                  <a:pt x="86193" y="66125"/>
                </a:lnTo>
                <a:lnTo>
                  <a:pt x="83180" y="69801"/>
                </a:lnTo>
                <a:lnTo>
                  <a:pt x="79265" y="75109"/>
                </a:lnTo>
                <a:lnTo>
                  <a:pt x="69837" y="88627"/>
                </a:lnTo>
                <a:lnTo>
                  <a:pt x="65607" y="95280"/>
                </a:lnTo>
                <a:lnTo>
                  <a:pt x="61836" y="101620"/>
                </a:lnTo>
                <a:lnTo>
                  <a:pt x="58369" y="107752"/>
                </a:lnTo>
                <a:lnTo>
                  <a:pt x="54153" y="113745"/>
                </a:lnTo>
                <a:lnTo>
                  <a:pt x="49437" y="119645"/>
                </a:lnTo>
                <a:lnTo>
                  <a:pt x="44388" y="125484"/>
                </a:lnTo>
                <a:lnTo>
                  <a:pt x="40069" y="131281"/>
                </a:lnTo>
                <a:lnTo>
                  <a:pt x="36238" y="137051"/>
                </a:lnTo>
                <a:lnTo>
                  <a:pt x="32731" y="142802"/>
                </a:lnTo>
                <a:lnTo>
                  <a:pt x="29441" y="147589"/>
                </a:lnTo>
                <a:lnTo>
                  <a:pt x="26295" y="151733"/>
                </a:lnTo>
                <a:lnTo>
                  <a:pt x="23245" y="155448"/>
                </a:lnTo>
                <a:lnTo>
                  <a:pt x="21212" y="159830"/>
                </a:lnTo>
                <a:lnTo>
                  <a:pt x="19856" y="164656"/>
                </a:lnTo>
                <a:lnTo>
                  <a:pt x="18952" y="169778"/>
                </a:lnTo>
                <a:lnTo>
                  <a:pt x="17397" y="174146"/>
                </a:lnTo>
                <a:lnTo>
                  <a:pt x="15409" y="178010"/>
                </a:lnTo>
                <a:lnTo>
                  <a:pt x="13130" y="181538"/>
                </a:lnTo>
                <a:lnTo>
                  <a:pt x="11611" y="185796"/>
                </a:lnTo>
                <a:lnTo>
                  <a:pt x="10598" y="190539"/>
                </a:lnTo>
                <a:lnTo>
                  <a:pt x="9923" y="195606"/>
                </a:lnTo>
                <a:lnTo>
                  <a:pt x="8520" y="198984"/>
                </a:lnTo>
                <a:lnTo>
                  <a:pt x="6633" y="201236"/>
                </a:lnTo>
                <a:lnTo>
                  <a:pt x="4422" y="202738"/>
                </a:lnTo>
                <a:lnTo>
                  <a:pt x="2948" y="204691"/>
                </a:lnTo>
                <a:lnTo>
                  <a:pt x="1965" y="206946"/>
                </a:lnTo>
                <a:lnTo>
                  <a:pt x="874" y="211991"/>
                </a:lnTo>
                <a:lnTo>
                  <a:pt x="388" y="217409"/>
                </a:lnTo>
                <a:lnTo>
                  <a:pt x="0" y="22288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837"/>
          <p:cNvSpPr/>
          <p:nvPr/>
        </p:nvSpPr>
        <p:spPr>
          <a:xfrm>
            <a:off x="5377815" y="3128963"/>
            <a:ext cx="205740" cy="162878"/>
          </a:xfrm>
          <a:custGeom>
            <a:avLst/>
            <a:gdLst/>
            <a:ahLst/>
            <a:cxnLst/>
            <a:rect l="0" t="0" r="0" b="0"/>
            <a:pathLst>
              <a:path w="205740" h="162878">
                <a:moveTo>
                  <a:pt x="0" y="25717"/>
                </a:moveTo>
                <a:lnTo>
                  <a:pt x="0" y="18336"/>
                </a:lnTo>
                <a:lnTo>
                  <a:pt x="2540" y="15134"/>
                </a:lnTo>
                <a:lnTo>
                  <a:pt x="7381" y="9868"/>
                </a:lnTo>
                <a:lnTo>
                  <a:pt x="8730" y="9436"/>
                </a:lnTo>
                <a:lnTo>
                  <a:pt x="12770" y="8956"/>
                </a:lnTo>
                <a:lnTo>
                  <a:pt x="15181" y="7875"/>
                </a:lnTo>
                <a:lnTo>
                  <a:pt x="20400" y="4134"/>
                </a:lnTo>
                <a:lnTo>
                  <a:pt x="23125" y="2756"/>
                </a:lnTo>
                <a:lnTo>
                  <a:pt x="28692" y="1225"/>
                </a:lnTo>
                <a:lnTo>
                  <a:pt x="34342" y="544"/>
                </a:lnTo>
                <a:lnTo>
                  <a:pt x="37182" y="362"/>
                </a:lnTo>
                <a:lnTo>
                  <a:pt x="45417" y="160"/>
                </a:lnTo>
                <a:lnTo>
                  <a:pt x="104400" y="0"/>
                </a:lnTo>
                <a:lnTo>
                  <a:pt x="107700" y="952"/>
                </a:lnTo>
                <a:lnTo>
                  <a:pt x="113906" y="4550"/>
                </a:lnTo>
                <a:lnTo>
                  <a:pt x="119840" y="9324"/>
                </a:lnTo>
                <a:lnTo>
                  <a:pt x="122756" y="11931"/>
                </a:lnTo>
                <a:lnTo>
                  <a:pt x="125652" y="13669"/>
                </a:lnTo>
                <a:lnTo>
                  <a:pt x="131410" y="15599"/>
                </a:lnTo>
                <a:lnTo>
                  <a:pt x="133326" y="18019"/>
                </a:lnTo>
                <a:lnTo>
                  <a:pt x="134604" y="21538"/>
                </a:lnTo>
                <a:lnTo>
                  <a:pt x="135456" y="25788"/>
                </a:lnTo>
                <a:lnTo>
                  <a:pt x="136024" y="29574"/>
                </a:lnTo>
                <a:lnTo>
                  <a:pt x="136403" y="33051"/>
                </a:lnTo>
                <a:lnTo>
                  <a:pt x="136654" y="36321"/>
                </a:lnTo>
                <a:lnTo>
                  <a:pt x="136823" y="40406"/>
                </a:lnTo>
                <a:lnTo>
                  <a:pt x="137010" y="50025"/>
                </a:lnTo>
                <a:lnTo>
                  <a:pt x="137146" y="78443"/>
                </a:lnTo>
                <a:lnTo>
                  <a:pt x="136198" y="82775"/>
                </a:lnTo>
                <a:lnTo>
                  <a:pt x="134614" y="87568"/>
                </a:lnTo>
                <a:lnTo>
                  <a:pt x="132605" y="92669"/>
                </a:lnTo>
                <a:lnTo>
                  <a:pt x="129360" y="97974"/>
                </a:lnTo>
                <a:lnTo>
                  <a:pt x="125293" y="103416"/>
                </a:lnTo>
                <a:lnTo>
                  <a:pt x="120676" y="108948"/>
                </a:lnTo>
                <a:lnTo>
                  <a:pt x="116646" y="113589"/>
                </a:lnTo>
                <a:lnTo>
                  <a:pt x="113006" y="117636"/>
                </a:lnTo>
                <a:lnTo>
                  <a:pt x="106422" y="124672"/>
                </a:lnTo>
                <a:lnTo>
                  <a:pt x="96408" y="134941"/>
                </a:lnTo>
                <a:lnTo>
                  <a:pt x="86980" y="144428"/>
                </a:lnTo>
                <a:lnTo>
                  <a:pt x="82752" y="147720"/>
                </a:lnTo>
                <a:lnTo>
                  <a:pt x="78980" y="149915"/>
                </a:lnTo>
                <a:lnTo>
                  <a:pt x="75513" y="151378"/>
                </a:lnTo>
                <a:lnTo>
                  <a:pt x="69121" y="155543"/>
                </a:lnTo>
                <a:lnTo>
                  <a:pt x="66083" y="157988"/>
                </a:lnTo>
                <a:lnTo>
                  <a:pt x="60168" y="160704"/>
                </a:lnTo>
                <a:lnTo>
                  <a:pt x="54363" y="161911"/>
                </a:lnTo>
                <a:lnTo>
                  <a:pt x="48609" y="162448"/>
                </a:lnTo>
                <a:lnTo>
                  <a:pt x="42876" y="162686"/>
                </a:lnTo>
                <a:lnTo>
                  <a:pt x="40014" y="162750"/>
                </a:lnTo>
                <a:lnTo>
                  <a:pt x="37153" y="161839"/>
                </a:lnTo>
                <a:lnTo>
                  <a:pt x="31435" y="158288"/>
                </a:lnTo>
                <a:lnTo>
                  <a:pt x="26219" y="154654"/>
                </a:lnTo>
                <a:lnTo>
                  <a:pt x="25866" y="149857"/>
                </a:lnTo>
                <a:lnTo>
                  <a:pt x="25761" y="146954"/>
                </a:lnTo>
                <a:lnTo>
                  <a:pt x="26699" y="146547"/>
                </a:lnTo>
                <a:lnTo>
                  <a:pt x="30281" y="146094"/>
                </a:lnTo>
                <a:lnTo>
                  <a:pt x="31617" y="145020"/>
                </a:lnTo>
                <a:lnTo>
                  <a:pt x="32508" y="143352"/>
                </a:lnTo>
                <a:lnTo>
                  <a:pt x="33102" y="141288"/>
                </a:lnTo>
                <a:lnTo>
                  <a:pt x="35403" y="139912"/>
                </a:lnTo>
                <a:lnTo>
                  <a:pt x="38841" y="138994"/>
                </a:lnTo>
                <a:lnTo>
                  <a:pt x="43039" y="138383"/>
                </a:lnTo>
                <a:lnTo>
                  <a:pt x="46790" y="137975"/>
                </a:lnTo>
                <a:lnTo>
                  <a:pt x="50243" y="137703"/>
                </a:lnTo>
                <a:lnTo>
                  <a:pt x="53498" y="137522"/>
                </a:lnTo>
                <a:lnTo>
                  <a:pt x="62194" y="137320"/>
                </a:lnTo>
                <a:lnTo>
                  <a:pt x="83299" y="137191"/>
                </a:lnTo>
                <a:lnTo>
                  <a:pt x="88870" y="138133"/>
                </a:lnTo>
                <a:lnTo>
                  <a:pt x="94489" y="139713"/>
                </a:lnTo>
                <a:lnTo>
                  <a:pt x="100140" y="141719"/>
                </a:lnTo>
                <a:lnTo>
                  <a:pt x="105813" y="143057"/>
                </a:lnTo>
                <a:lnTo>
                  <a:pt x="111499" y="143948"/>
                </a:lnTo>
                <a:lnTo>
                  <a:pt x="117195" y="144543"/>
                </a:lnTo>
                <a:lnTo>
                  <a:pt x="122898" y="144939"/>
                </a:lnTo>
                <a:lnTo>
                  <a:pt x="128604" y="145203"/>
                </a:lnTo>
                <a:lnTo>
                  <a:pt x="134313" y="145379"/>
                </a:lnTo>
                <a:lnTo>
                  <a:pt x="140025" y="146449"/>
                </a:lnTo>
                <a:lnTo>
                  <a:pt x="145737" y="148115"/>
                </a:lnTo>
                <a:lnTo>
                  <a:pt x="151450" y="150178"/>
                </a:lnTo>
                <a:lnTo>
                  <a:pt x="157164" y="151553"/>
                </a:lnTo>
                <a:lnTo>
                  <a:pt x="162878" y="152470"/>
                </a:lnTo>
                <a:lnTo>
                  <a:pt x="168593" y="153082"/>
                </a:lnTo>
                <a:lnTo>
                  <a:pt x="173355" y="154442"/>
                </a:lnTo>
                <a:lnTo>
                  <a:pt x="177482" y="156301"/>
                </a:lnTo>
                <a:lnTo>
                  <a:pt x="181187" y="158493"/>
                </a:lnTo>
                <a:lnTo>
                  <a:pt x="185561" y="159954"/>
                </a:lnTo>
                <a:lnTo>
                  <a:pt x="190382" y="160928"/>
                </a:lnTo>
                <a:lnTo>
                  <a:pt x="205739" y="16287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838"/>
          <p:cNvSpPr/>
          <p:nvPr/>
        </p:nvSpPr>
        <p:spPr>
          <a:xfrm>
            <a:off x="5746785" y="3248977"/>
            <a:ext cx="231106" cy="42864"/>
          </a:xfrm>
          <a:custGeom>
            <a:avLst/>
            <a:gdLst/>
            <a:ahLst/>
            <a:cxnLst/>
            <a:rect l="0" t="0" r="0" b="0"/>
            <a:pathLst>
              <a:path w="231106" h="42864">
                <a:moveTo>
                  <a:pt x="8219" y="42863"/>
                </a:moveTo>
                <a:lnTo>
                  <a:pt x="0" y="42863"/>
                </a:lnTo>
                <a:lnTo>
                  <a:pt x="20050" y="42863"/>
                </a:lnTo>
                <a:lnTo>
                  <a:pt x="22774" y="41910"/>
                </a:lnTo>
                <a:lnTo>
                  <a:pt x="25542" y="40323"/>
                </a:lnTo>
                <a:lnTo>
                  <a:pt x="28341" y="38312"/>
                </a:lnTo>
                <a:lnTo>
                  <a:pt x="32111" y="36971"/>
                </a:lnTo>
                <a:lnTo>
                  <a:pt x="36530" y="36077"/>
                </a:lnTo>
                <a:lnTo>
                  <a:pt x="41380" y="35482"/>
                </a:lnTo>
                <a:lnTo>
                  <a:pt x="46519" y="35084"/>
                </a:lnTo>
                <a:lnTo>
                  <a:pt x="51850" y="34820"/>
                </a:lnTo>
                <a:lnTo>
                  <a:pt x="62853" y="34526"/>
                </a:lnTo>
                <a:lnTo>
                  <a:pt x="74094" y="34395"/>
                </a:lnTo>
                <a:lnTo>
                  <a:pt x="79758" y="33407"/>
                </a:lnTo>
                <a:lnTo>
                  <a:pt x="85440" y="31797"/>
                </a:lnTo>
                <a:lnTo>
                  <a:pt x="91132" y="29770"/>
                </a:lnTo>
                <a:lnTo>
                  <a:pt x="96832" y="28419"/>
                </a:lnTo>
                <a:lnTo>
                  <a:pt x="102537" y="27519"/>
                </a:lnTo>
                <a:lnTo>
                  <a:pt x="108245" y="26918"/>
                </a:lnTo>
                <a:lnTo>
                  <a:pt x="114909" y="25566"/>
                </a:lnTo>
                <a:lnTo>
                  <a:pt x="122208" y="23711"/>
                </a:lnTo>
                <a:lnTo>
                  <a:pt x="129932" y="21522"/>
                </a:lnTo>
                <a:lnTo>
                  <a:pt x="136986" y="19111"/>
                </a:lnTo>
                <a:lnTo>
                  <a:pt x="143594" y="16551"/>
                </a:lnTo>
                <a:lnTo>
                  <a:pt x="149904" y="13892"/>
                </a:lnTo>
                <a:lnTo>
                  <a:pt x="156016" y="12118"/>
                </a:lnTo>
                <a:lnTo>
                  <a:pt x="161996" y="10936"/>
                </a:lnTo>
                <a:lnTo>
                  <a:pt x="167887" y="10148"/>
                </a:lnTo>
                <a:lnTo>
                  <a:pt x="173719" y="9623"/>
                </a:lnTo>
                <a:lnTo>
                  <a:pt x="179513" y="9273"/>
                </a:lnTo>
                <a:lnTo>
                  <a:pt x="185280" y="9040"/>
                </a:lnTo>
                <a:lnTo>
                  <a:pt x="191030" y="7931"/>
                </a:lnTo>
                <a:lnTo>
                  <a:pt x="196768" y="6240"/>
                </a:lnTo>
                <a:lnTo>
                  <a:pt x="202499" y="4160"/>
                </a:lnTo>
                <a:lnTo>
                  <a:pt x="208224" y="2773"/>
                </a:lnTo>
                <a:lnTo>
                  <a:pt x="213946" y="1849"/>
                </a:lnTo>
                <a:lnTo>
                  <a:pt x="23110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839"/>
          <p:cNvSpPr/>
          <p:nvPr/>
        </p:nvSpPr>
        <p:spPr>
          <a:xfrm>
            <a:off x="6055042" y="3103383"/>
            <a:ext cx="167475" cy="264301"/>
          </a:xfrm>
          <a:custGeom>
            <a:avLst/>
            <a:gdLst/>
            <a:ahLst/>
            <a:cxnLst/>
            <a:rect l="0" t="0" r="0" b="0"/>
            <a:pathLst>
              <a:path w="167475" h="264301">
                <a:moveTo>
                  <a:pt x="0" y="25579"/>
                </a:moveTo>
                <a:lnTo>
                  <a:pt x="4551" y="25579"/>
                </a:lnTo>
                <a:lnTo>
                  <a:pt x="6844" y="24627"/>
                </a:lnTo>
                <a:lnTo>
                  <a:pt x="11932" y="21028"/>
                </a:lnTo>
                <a:lnTo>
                  <a:pt x="17067" y="16849"/>
                </a:lnTo>
                <a:lnTo>
                  <a:pt x="21238" y="12809"/>
                </a:lnTo>
                <a:lnTo>
                  <a:pt x="24636" y="10398"/>
                </a:lnTo>
                <a:lnTo>
                  <a:pt x="28807" y="7838"/>
                </a:lnTo>
                <a:lnTo>
                  <a:pt x="33492" y="5180"/>
                </a:lnTo>
                <a:lnTo>
                  <a:pt x="38520" y="3407"/>
                </a:lnTo>
                <a:lnTo>
                  <a:pt x="43778" y="2225"/>
                </a:lnTo>
                <a:lnTo>
                  <a:pt x="49188" y="1437"/>
                </a:lnTo>
                <a:lnTo>
                  <a:pt x="54699" y="912"/>
                </a:lnTo>
                <a:lnTo>
                  <a:pt x="60279" y="562"/>
                </a:lnTo>
                <a:lnTo>
                  <a:pt x="71558" y="173"/>
                </a:lnTo>
                <a:lnTo>
                  <a:pt x="82921" y="0"/>
                </a:lnTo>
                <a:lnTo>
                  <a:pt x="87666" y="906"/>
                </a:lnTo>
                <a:lnTo>
                  <a:pt x="91781" y="2463"/>
                </a:lnTo>
                <a:lnTo>
                  <a:pt x="95478" y="4453"/>
                </a:lnTo>
                <a:lnTo>
                  <a:pt x="98894" y="5780"/>
                </a:lnTo>
                <a:lnTo>
                  <a:pt x="102124" y="6665"/>
                </a:lnTo>
                <a:lnTo>
                  <a:pt x="105231" y="7255"/>
                </a:lnTo>
                <a:lnTo>
                  <a:pt x="108253" y="8600"/>
                </a:lnTo>
                <a:lnTo>
                  <a:pt x="111222" y="10450"/>
                </a:lnTo>
                <a:lnTo>
                  <a:pt x="114153" y="12636"/>
                </a:lnTo>
                <a:lnTo>
                  <a:pt x="117059" y="15045"/>
                </a:lnTo>
                <a:lnTo>
                  <a:pt x="119950" y="17604"/>
                </a:lnTo>
                <a:lnTo>
                  <a:pt x="122829" y="20262"/>
                </a:lnTo>
                <a:lnTo>
                  <a:pt x="124749" y="22987"/>
                </a:lnTo>
                <a:lnTo>
                  <a:pt x="126881" y="28555"/>
                </a:lnTo>
                <a:lnTo>
                  <a:pt x="126498" y="31373"/>
                </a:lnTo>
                <a:lnTo>
                  <a:pt x="125289" y="34204"/>
                </a:lnTo>
                <a:lnTo>
                  <a:pt x="121407" y="40843"/>
                </a:lnTo>
                <a:lnTo>
                  <a:pt x="116506" y="50143"/>
                </a:lnTo>
                <a:lnTo>
                  <a:pt x="113865" y="54338"/>
                </a:lnTo>
                <a:lnTo>
                  <a:pt x="111153" y="58087"/>
                </a:lnTo>
                <a:lnTo>
                  <a:pt x="108392" y="61538"/>
                </a:lnTo>
                <a:lnTo>
                  <a:pt x="104646" y="65744"/>
                </a:lnTo>
                <a:lnTo>
                  <a:pt x="95405" y="75498"/>
                </a:lnTo>
                <a:lnTo>
                  <a:pt x="67262" y="104013"/>
                </a:lnTo>
                <a:lnTo>
                  <a:pt x="63891" y="106444"/>
                </a:lnTo>
                <a:lnTo>
                  <a:pt x="60692" y="108064"/>
                </a:lnTo>
                <a:lnTo>
                  <a:pt x="57606" y="109144"/>
                </a:lnTo>
                <a:lnTo>
                  <a:pt x="54597" y="110816"/>
                </a:lnTo>
                <a:lnTo>
                  <a:pt x="51638" y="112884"/>
                </a:lnTo>
                <a:lnTo>
                  <a:pt x="44596" y="118495"/>
                </a:lnTo>
                <a:lnTo>
                  <a:pt x="41093" y="119263"/>
                </a:lnTo>
                <a:lnTo>
                  <a:pt x="35634" y="119755"/>
                </a:lnTo>
                <a:lnTo>
                  <a:pt x="36138" y="120748"/>
                </a:lnTo>
                <a:lnTo>
                  <a:pt x="41252" y="126646"/>
                </a:lnTo>
                <a:lnTo>
                  <a:pt x="41789" y="127247"/>
                </a:lnTo>
                <a:lnTo>
                  <a:pt x="43100" y="127647"/>
                </a:lnTo>
                <a:lnTo>
                  <a:pt x="47095" y="128093"/>
                </a:lnTo>
                <a:lnTo>
                  <a:pt x="49494" y="127259"/>
                </a:lnTo>
                <a:lnTo>
                  <a:pt x="54700" y="123793"/>
                </a:lnTo>
                <a:lnTo>
                  <a:pt x="57422" y="122487"/>
                </a:lnTo>
                <a:lnTo>
                  <a:pt x="60188" y="121617"/>
                </a:lnTo>
                <a:lnTo>
                  <a:pt x="62986" y="121037"/>
                </a:lnTo>
                <a:lnTo>
                  <a:pt x="65803" y="120650"/>
                </a:lnTo>
                <a:lnTo>
                  <a:pt x="68634" y="120392"/>
                </a:lnTo>
                <a:lnTo>
                  <a:pt x="71473" y="120220"/>
                </a:lnTo>
                <a:lnTo>
                  <a:pt x="79709" y="120029"/>
                </a:lnTo>
                <a:lnTo>
                  <a:pt x="84572" y="119978"/>
                </a:lnTo>
                <a:lnTo>
                  <a:pt x="88766" y="120897"/>
                </a:lnTo>
                <a:lnTo>
                  <a:pt x="92515" y="122462"/>
                </a:lnTo>
                <a:lnTo>
                  <a:pt x="95967" y="124458"/>
                </a:lnTo>
                <a:lnTo>
                  <a:pt x="100173" y="125788"/>
                </a:lnTo>
                <a:lnTo>
                  <a:pt x="104882" y="126675"/>
                </a:lnTo>
                <a:lnTo>
                  <a:pt x="109926" y="127266"/>
                </a:lnTo>
                <a:lnTo>
                  <a:pt x="115194" y="128613"/>
                </a:lnTo>
                <a:lnTo>
                  <a:pt x="120612" y="130463"/>
                </a:lnTo>
                <a:lnTo>
                  <a:pt x="126127" y="132649"/>
                </a:lnTo>
                <a:lnTo>
                  <a:pt x="130757" y="135059"/>
                </a:lnTo>
                <a:lnTo>
                  <a:pt x="134797" y="137618"/>
                </a:lnTo>
                <a:lnTo>
                  <a:pt x="138442" y="140277"/>
                </a:lnTo>
                <a:lnTo>
                  <a:pt x="141825" y="142049"/>
                </a:lnTo>
                <a:lnTo>
                  <a:pt x="145033" y="143231"/>
                </a:lnTo>
                <a:lnTo>
                  <a:pt x="148124" y="144019"/>
                </a:lnTo>
                <a:lnTo>
                  <a:pt x="151136" y="146449"/>
                </a:lnTo>
                <a:lnTo>
                  <a:pt x="154098" y="149974"/>
                </a:lnTo>
                <a:lnTo>
                  <a:pt x="158975" y="158018"/>
                </a:lnTo>
                <a:lnTo>
                  <a:pt x="161144" y="164769"/>
                </a:lnTo>
                <a:lnTo>
                  <a:pt x="164647" y="170943"/>
                </a:lnTo>
                <a:lnTo>
                  <a:pt x="166915" y="173924"/>
                </a:lnTo>
                <a:lnTo>
                  <a:pt x="167474" y="176863"/>
                </a:lnTo>
                <a:lnTo>
                  <a:pt x="166894" y="179775"/>
                </a:lnTo>
                <a:lnTo>
                  <a:pt x="164663" y="185551"/>
                </a:lnTo>
                <a:lnTo>
                  <a:pt x="163671" y="191293"/>
                </a:lnTo>
                <a:lnTo>
                  <a:pt x="162454" y="195110"/>
                </a:lnTo>
                <a:lnTo>
                  <a:pt x="160691" y="199559"/>
                </a:lnTo>
                <a:lnTo>
                  <a:pt x="158562" y="204431"/>
                </a:lnTo>
                <a:lnTo>
                  <a:pt x="153657" y="212384"/>
                </a:lnTo>
                <a:lnTo>
                  <a:pt x="151016" y="215838"/>
                </a:lnTo>
                <a:lnTo>
                  <a:pt x="148302" y="219094"/>
                </a:lnTo>
                <a:lnTo>
                  <a:pt x="145541" y="222216"/>
                </a:lnTo>
                <a:lnTo>
                  <a:pt x="142747" y="225251"/>
                </a:lnTo>
                <a:lnTo>
                  <a:pt x="138980" y="228226"/>
                </a:lnTo>
                <a:lnTo>
                  <a:pt x="134563" y="231162"/>
                </a:lnTo>
                <a:lnTo>
                  <a:pt x="129713" y="234072"/>
                </a:lnTo>
                <a:lnTo>
                  <a:pt x="124576" y="236964"/>
                </a:lnTo>
                <a:lnTo>
                  <a:pt x="113787" y="242718"/>
                </a:lnTo>
                <a:lnTo>
                  <a:pt x="109196" y="244633"/>
                </a:lnTo>
                <a:lnTo>
                  <a:pt x="105182" y="245910"/>
                </a:lnTo>
                <a:lnTo>
                  <a:pt x="101554" y="246762"/>
                </a:lnTo>
                <a:lnTo>
                  <a:pt x="98182" y="248281"/>
                </a:lnTo>
                <a:lnTo>
                  <a:pt x="94982" y="250247"/>
                </a:lnTo>
                <a:lnTo>
                  <a:pt x="91897" y="252510"/>
                </a:lnTo>
                <a:lnTo>
                  <a:pt x="87934" y="254019"/>
                </a:lnTo>
                <a:lnTo>
                  <a:pt x="83388" y="255025"/>
                </a:lnTo>
                <a:lnTo>
                  <a:pt x="78452" y="255696"/>
                </a:lnTo>
                <a:lnTo>
                  <a:pt x="75161" y="257095"/>
                </a:lnTo>
                <a:lnTo>
                  <a:pt x="72968" y="258981"/>
                </a:lnTo>
                <a:lnTo>
                  <a:pt x="71505" y="261190"/>
                </a:lnTo>
                <a:lnTo>
                  <a:pt x="69578" y="262663"/>
                </a:lnTo>
                <a:lnTo>
                  <a:pt x="67340" y="263645"/>
                </a:lnTo>
                <a:lnTo>
                  <a:pt x="64896" y="264300"/>
                </a:lnTo>
                <a:lnTo>
                  <a:pt x="63267" y="263784"/>
                </a:lnTo>
                <a:lnTo>
                  <a:pt x="62181" y="262487"/>
                </a:lnTo>
                <a:lnTo>
                  <a:pt x="61456" y="260670"/>
                </a:lnTo>
                <a:lnTo>
                  <a:pt x="60021" y="259459"/>
                </a:lnTo>
                <a:lnTo>
                  <a:pt x="58111" y="258652"/>
                </a:lnTo>
                <a:lnTo>
                  <a:pt x="53450" y="257754"/>
                </a:lnTo>
                <a:lnTo>
                  <a:pt x="50873" y="257515"/>
                </a:lnTo>
                <a:lnTo>
                  <a:pt x="42862" y="25703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840"/>
          <p:cNvSpPr/>
          <p:nvPr/>
        </p:nvSpPr>
        <p:spPr>
          <a:xfrm>
            <a:off x="6312217" y="3171825"/>
            <a:ext cx="154306" cy="171451"/>
          </a:xfrm>
          <a:custGeom>
            <a:avLst/>
            <a:gdLst/>
            <a:ahLst/>
            <a:cxnLst/>
            <a:rect l="0" t="0" r="0" b="0"/>
            <a:pathLst>
              <a:path w="154306" h="171451">
                <a:moveTo>
                  <a:pt x="0" y="0"/>
                </a:moveTo>
                <a:lnTo>
                  <a:pt x="0" y="7380"/>
                </a:lnTo>
                <a:lnTo>
                  <a:pt x="2540" y="10583"/>
                </a:lnTo>
                <a:lnTo>
                  <a:pt x="4551" y="12770"/>
                </a:lnTo>
                <a:lnTo>
                  <a:pt x="5891" y="15181"/>
                </a:lnTo>
                <a:lnTo>
                  <a:pt x="7381" y="20399"/>
                </a:lnTo>
                <a:lnTo>
                  <a:pt x="8730" y="23124"/>
                </a:lnTo>
                <a:lnTo>
                  <a:pt x="10583" y="25894"/>
                </a:lnTo>
                <a:lnTo>
                  <a:pt x="12770" y="28692"/>
                </a:lnTo>
                <a:lnTo>
                  <a:pt x="15181" y="31510"/>
                </a:lnTo>
                <a:lnTo>
                  <a:pt x="17741" y="34342"/>
                </a:lnTo>
                <a:lnTo>
                  <a:pt x="23125" y="40028"/>
                </a:lnTo>
                <a:lnTo>
                  <a:pt x="54295" y="71437"/>
                </a:lnTo>
                <a:lnTo>
                  <a:pt x="58105" y="74295"/>
                </a:lnTo>
                <a:lnTo>
                  <a:pt x="62549" y="77152"/>
                </a:lnTo>
                <a:lnTo>
                  <a:pt x="67417" y="80010"/>
                </a:lnTo>
                <a:lnTo>
                  <a:pt x="71615" y="82867"/>
                </a:lnTo>
                <a:lnTo>
                  <a:pt x="75366" y="85725"/>
                </a:lnTo>
                <a:lnTo>
                  <a:pt x="78819" y="88582"/>
                </a:lnTo>
                <a:lnTo>
                  <a:pt x="82074" y="91440"/>
                </a:lnTo>
                <a:lnTo>
                  <a:pt x="85195" y="94297"/>
                </a:lnTo>
                <a:lnTo>
                  <a:pt x="91205" y="100012"/>
                </a:lnTo>
                <a:lnTo>
                  <a:pt x="105697" y="114300"/>
                </a:lnTo>
                <a:lnTo>
                  <a:pt x="108564" y="118109"/>
                </a:lnTo>
                <a:lnTo>
                  <a:pt x="111429" y="122554"/>
                </a:lnTo>
                <a:lnTo>
                  <a:pt x="114291" y="127423"/>
                </a:lnTo>
                <a:lnTo>
                  <a:pt x="117151" y="130668"/>
                </a:lnTo>
                <a:lnTo>
                  <a:pt x="120011" y="132832"/>
                </a:lnTo>
                <a:lnTo>
                  <a:pt x="122870" y="134275"/>
                </a:lnTo>
                <a:lnTo>
                  <a:pt x="125728" y="136189"/>
                </a:lnTo>
                <a:lnTo>
                  <a:pt x="128587" y="138417"/>
                </a:lnTo>
                <a:lnTo>
                  <a:pt x="131444" y="140856"/>
                </a:lnTo>
                <a:lnTo>
                  <a:pt x="133350" y="143433"/>
                </a:lnTo>
                <a:lnTo>
                  <a:pt x="134620" y="146105"/>
                </a:lnTo>
                <a:lnTo>
                  <a:pt x="135466" y="148838"/>
                </a:lnTo>
                <a:lnTo>
                  <a:pt x="136984" y="151613"/>
                </a:lnTo>
                <a:lnTo>
                  <a:pt x="138947" y="154415"/>
                </a:lnTo>
                <a:lnTo>
                  <a:pt x="141209" y="157236"/>
                </a:lnTo>
                <a:lnTo>
                  <a:pt x="142717" y="160069"/>
                </a:lnTo>
                <a:lnTo>
                  <a:pt x="143722" y="162910"/>
                </a:lnTo>
                <a:lnTo>
                  <a:pt x="145335" y="169763"/>
                </a:lnTo>
                <a:lnTo>
                  <a:pt x="146420" y="170325"/>
                </a:lnTo>
                <a:lnTo>
                  <a:pt x="148096" y="170700"/>
                </a:lnTo>
                <a:lnTo>
                  <a:pt x="154305" y="1714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841"/>
          <p:cNvSpPr/>
          <p:nvPr/>
        </p:nvSpPr>
        <p:spPr>
          <a:xfrm>
            <a:off x="6286500" y="3171825"/>
            <a:ext cx="171451" cy="171451"/>
          </a:xfrm>
          <a:custGeom>
            <a:avLst/>
            <a:gdLst/>
            <a:ahLst/>
            <a:cxnLst/>
            <a:rect l="0" t="0" r="0" b="0"/>
            <a:pathLst>
              <a:path w="171451" h="171451">
                <a:moveTo>
                  <a:pt x="171450" y="0"/>
                </a:moveTo>
                <a:lnTo>
                  <a:pt x="163230" y="0"/>
                </a:lnTo>
                <a:lnTo>
                  <a:pt x="162982" y="4551"/>
                </a:lnTo>
                <a:lnTo>
                  <a:pt x="161994" y="5891"/>
                </a:lnTo>
                <a:lnTo>
                  <a:pt x="160384" y="6785"/>
                </a:lnTo>
                <a:lnTo>
                  <a:pt x="158357" y="7380"/>
                </a:lnTo>
                <a:lnTo>
                  <a:pt x="153566" y="10583"/>
                </a:lnTo>
                <a:lnTo>
                  <a:pt x="150955" y="12770"/>
                </a:lnTo>
                <a:lnTo>
                  <a:pt x="148261" y="16133"/>
                </a:lnTo>
                <a:lnTo>
                  <a:pt x="145513" y="20280"/>
                </a:lnTo>
                <a:lnTo>
                  <a:pt x="142729" y="24950"/>
                </a:lnTo>
                <a:lnTo>
                  <a:pt x="138967" y="29016"/>
                </a:lnTo>
                <a:lnTo>
                  <a:pt x="134555" y="32679"/>
                </a:lnTo>
                <a:lnTo>
                  <a:pt x="129708" y="36073"/>
                </a:lnTo>
                <a:lnTo>
                  <a:pt x="124572" y="40241"/>
                </a:lnTo>
                <a:lnTo>
                  <a:pt x="119243" y="44925"/>
                </a:lnTo>
                <a:lnTo>
                  <a:pt x="113785" y="49952"/>
                </a:lnTo>
                <a:lnTo>
                  <a:pt x="102641" y="60618"/>
                </a:lnTo>
                <a:lnTo>
                  <a:pt x="97002" y="66130"/>
                </a:lnTo>
                <a:lnTo>
                  <a:pt x="92290" y="71709"/>
                </a:lnTo>
                <a:lnTo>
                  <a:pt x="88197" y="77333"/>
                </a:lnTo>
                <a:lnTo>
                  <a:pt x="84515" y="82988"/>
                </a:lnTo>
                <a:lnTo>
                  <a:pt x="80156" y="88663"/>
                </a:lnTo>
                <a:lnTo>
                  <a:pt x="75345" y="94351"/>
                </a:lnTo>
                <a:lnTo>
                  <a:pt x="70232" y="100048"/>
                </a:lnTo>
                <a:lnTo>
                  <a:pt x="64919" y="104799"/>
                </a:lnTo>
                <a:lnTo>
                  <a:pt x="59472" y="108918"/>
                </a:lnTo>
                <a:lnTo>
                  <a:pt x="53935" y="112617"/>
                </a:lnTo>
                <a:lnTo>
                  <a:pt x="49291" y="116035"/>
                </a:lnTo>
                <a:lnTo>
                  <a:pt x="45244" y="119267"/>
                </a:lnTo>
                <a:lnTo>
                  <a:pt x="41592" y="122373"/>
                </a:lnTo>
                <a:lnTo>
                  <a:pt x="37253" y="126350"/>
                </a:lnTo>
                <a:lnTo>
                  <a:pt x="22997" y="140095"/>
                </a:lnTo>
                <a:lnTo>
                  <a:pt x="536" y="162343"/>
                </a:lnTo>
                <a:lnTo>
                  <a:pt x="158" y="167270"/>
                </a:lnTo>
                <a:lnTo>
                  <a:pt x="0" y="1714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842"/>
          <p:cNvSpPr/>
          <p:nvPr/>
        </p:nvSpPr>
        <p:spPr>
          <a:xfrm>
            <a:off x="6757987" y="3128962"/>
            <a:ext cx="17146" cy="188596"/>
          </a:xfrm>
          <a:custGeom>
            <a:avLst/>
            <a:gdLst/>
            <a:ahLst/>
            <a:cxnLst/>
            <a:rect l="0" t="0" r="0" b="0"/>
            <a:pathLst>
              <a:path w="17146" h="188596">
                <a:moveTo>
                  <a:pt x="0" y="0"/>
                </a:moveTo>
                <a:lnTo>
                  <a:pt x="0" y="96796"/>
                </a:lnTo>
                <a:lnTo>
                  <a:pt x="953" y="100725"/>
                </a:lnTo>
                <a:lnTo>
                  <a:pt x="2540" y="105250"/>
                </a:lnTo>
                <a:lnTo>
                  <a:pt x="4551" y="110172"/>
                </a:lnTo>
                <a:lnTo>
                  <a:pt x="5892" y="114406"/>
                </a:lnTo>
                <a:lnTo>
                  <a:pt x="6785" y="118180"/>
                </a:lnTo>
                <a:lnTo>
                  <a:pt x="7381" y="121649"/>
                </a:lnTo>
                <a:lnTo>
                  <a:pt x="7779" y="124914"/>
                </a:lnTo>
                <a:lnTo>
                  <a:pt x="8043" y="128044"/>
                </a:lnTo>
                <a:lnTo>
                  <a:pt x="8220" y="131083"/>
                </a:lnTo>
                <a:lnTo>
                  <a:pt x="8416" y="136999"/>
                </a:lnTo>
                <a:lnTo>
                  <a:pt x="8541" y="148558"/>
                </a:lnTo>
                <a:lnTo>
                  <a:pt x="8572" y="175499"/>
                </a:lnTo>
                <a:lnTo>
                  <a:pt x="9525" y="177959"/>
                </a:lnTo>
                <a:lnTo>
                  <a:pt x="11113" y="180552"/>
                </a:lnTo>
                <a:lnTo>
                  <a:pt x="17132" y="188577"/>
                </a:lnTo>
                <a:lnTo>
                  <a:pt x="17145" y="18859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843"/>
          <p:cNvSpPr/>
          <p:nvPr/>
        </p:nvSpPr>
        <p:spPr>
          <a:xfrm>
            <a:off x="6612255" y="3197542"/>
            <a:ext cx="248603" cy="34291"/>
          </a:xfrm>
          <a:custGeom>
            <a:avLst/>
            <a:gdLst/>
            <a:ahLst/>
            <a:cxnLst/>
            <a:rect l="0" t="0" r="0" b="0"/>
            <a:pathLst>
              <a:path w="248603" h="34291">
                <a:moveTo>
                  <a:pt x="0" y="34290"/>
                </a:moveTo>
                <a:lnTo>
                  <a:pt x="4551" y="29739"/>
                </a:lnTo>
                <a:lnTo>
                  <a:pt x="6844" y="28399"/>
                </a:lnTo>
                <a:lnTo>
                  <a:pt x="9325" y="27505"/>
                </a:lnTo>
                <a:lnTo>
                  <a:pt x="14621" y="26512"/>
                </a:lnTo>
                <a:lnTo>
                  <a:pt x="20151" y="26070"/>
                </a:lnTo>
                <a:lnTo>
                  <a:pt x="28323" y="25875"/>
                </a:lnTo>
                <a:lnTo>
                  <a:pt x="67312" y="25720"/>
                </a:lnTo>
                <a:lnTo>
                  <a:pt x="72497" y="24767"/>
                </a:lnTo>
                <a:lnTo>
                  <a:pt x="77859" y="23179"/>
                </a:lnTo>
                <a:lnTo>
                  <a:pt x="83339" y="21168"/>
                </a:lnTo>
                <a:lnTo>
                  <a:pt x="87943" y="19827"/>
                </a:lnTo>
                <a:lnTo>
                  <a:pt x="91966" y="18933"/>
                </a:lnTo>
                <a:lnTo>
                  <a:pt x="95601" y="18337"/>
                </a:lnTo>
                <a:lnTo>
                  <a:pt x="99929" y="17940"/>
                </a:lnTo>
                <a:lnTo>
                  <a:pt x="104719" y="17675"/>
                </a:lnTo>
                <a:lnTo>
                  <a:pt x="115121" y="17380"/>
                </a:lnTo>
                <a:lnTo>
                  <a:pt x="160051" y="17154"/>
                </a:lnTo>
                <a:lnTo>
                  <a:pt x="165756" y="16199"/>
                </a:lnTo>
                <a:lnTo>
                  <a:pt x="171465" y="14609"/>
                </a:lnTo>
                <a:lnTo>
                  <a:pt x="177174" y="12597"/>
                </a:lnTo>
                <a:lnTo>
                  <a:pt x="181934" y="11255"/>
                </a:lnTo>
                <a:lnTo>
                  <a:pt x="186059" y="10361"/>
                </a:lnTo>
                <a:lnTo>
                  <a:pt x="189762" y="9765"/>
                </a:lnTo>
                <a:lnTo>
                  <a:pt x="194135" y="9368"/>
                </a:lnTo>
                <a:lnTo>
                  <a:pt x="198956" y="9103"/>
                </a:lnTo>
                <a:lnTo>
                  <a:pt x="204075" y="8926"/>
                </a:lnTo>
                <a:lnTo>
                  <a:pt x="208439" y="7856"/>
                </a:lnTo>
                <a:lnTo>
                  <a:pt x="212302" y="6189"/>
                </a:lnTo>
                <a:lnTo>
                  <a:pt x="215829" y="4126"/>
                </a:lnTo>
                <a:lnTo>
                  <a:pt x="219134" y="2751"/>
                </a:lnTo>
                <a:lnTo>
                  <a:pt x="222289" y="1834"/>
                </a:lnTo>
                <a:lnTo>
                  <a:pt x="229646" y="362"/>
                </a:lnTo>
                <a:lnTo>
                  <a:pt x="236991" y="72"/>
                </a:lnTo>
                <a:lnTo>
                  <a:pt x="244180" y="9"/>
                </a:lnTo>
                <a:lnTo>
                  <a:pt x="248602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844"/>
          <p:cNvSpPr/>
          <p:nvPr/>
        </p:nvSpPr>
        <p:spPr>
          <a:xfrm>
            <a:off x="6972313" y="3086214"/>
            <a:ext cx="171438" cy="214199"/>
          </a:xfrm>
          <a:custGeom>
            <a:avLst/>
            <a:gdLst/>
            <a:ahLst/>
            <a:cxnLst/>
            <a:rect l="0" t="0" r="0" b="0"/>
            <a:pathLst>
              <a:path w="171438" h="214199">
                <a:moveTo>
                  <a:pt x="17131" y="25603"/>
                </a:moveTo>
                <a:lnTo>
                  <a:pt x="17131" y="17383"/>
                </a:lnTo>
                <a:lnTo>
                  <a:pt x="22212" y="14648"/>
                </a:lnTo>
                <a:lnTo>
                  <a:pt x="26233" y="12585"/>
                </a:lnTo>
                <a:lnTo>
                  <a:pt x="29867" y="11209"/>
                </a:lnTo>
                <a:lnTo>
                  <a:pt x="33242" y="10292"/>
                </a:lnTo>
                <a:lnTo>
                  <a:pt x="36444" y="9681"/>
                </a:lnTo>
                <a:lnTo>
                  <a:pt x="39531" y="8321"/>
                </a:lnTo>
                <a:lnTo>
                  <a:pt x="42542" y="6461"/>
                </a:lnTo>
                <a:lnTo>
                  <a:pt x="45502" y="4269"/>
                </a:lnTo>
                <a:lnTo>
                  <a:pt x="49380" y="2808"/>
                </a:lnTo>
                <a:lnTo>
                  <a:pt x="53871" y="1834"/>
                </a:lnTo>
                <a:lnTo>
                  <a:pt x="58769" y="1184"/>
                </a:lnTo>
                <a:lnTo>
                  <a:pt x="63940" y="752"/>
                </a:lnTo>
                <a:lnTo>
                  <a:pt x="69292" y="463"/>
                </a:lnTo>
                <a:lnTo>
                  <a:pt x="80319" y="142"/>
                </a:lnTo>
                <a:lnTo>
                  <a:pt x="91570" y="0"/>
                </a:lnTo>
                <a:lnTo>
                  <a:pt x="97237" y="914"/>
                </a:lnTo>
                <a:lnTo>
                  <a:pt x="102921" y="2476"/>
                </a:lnTo>
                <a:lnTo>
                  <a:pt x="108615" y="4470"/>
                </a:lnTo>
                <a:lnTo>
                  <a:pt x="113363" y="6752"/>
                </a:lnTo>
                <a:lnTo>
                  <a:pt x="117481" y="9226"/>
                </a:lnTo>
                <a:lnTo>
                  <a:pt x="121179" y="11827"/>
                </a:lnTo>
                <a:lnTo>
                  <a:pt x="124597" y="14514"/>
                </a:lnTo>
                <a:lnTo>
                  <a:pt x="127828" y="17258"/>
                </a:lnTo>
                <a:lnTo>
                  <a:pt x="130934" y="20040"/>
                </a:lnTo>
                <a:lnTo>
                  <a:pt x="136925" y="25671"/>
                </a:lnTo>
                <a:lnTo>
                  <a:pt x="139856" y="28506"/>
                </a:lnTo>
                <a:lnTo>
                  <a:pt x="142763" y="32301"/>
                </a:lnTo>
                <a:lnTo>
                  <a:pt x="145654" y="36736"/>
                </a:lnTo>
                <a:lnTo>
                  <a:pt x="148533" y="41597"/>
                </a:lnTo>
                <a:lnTo>
                  <a:pt x="150453" y="45791"/>
                </a:lnTo>
                <a:lnTo>
                  <a:pt x="151732" y="49539"/>
                </a:lnTo>
                <a:lnTo>
                  <a:pt x="152586" y="52990"/>
                </a:lnTo>
                <a:lnTo>
                  <a:pt x="152202" y="58149"/>
                </a:lnTo>
                <a:lnTo>
                  <a:pt x="150994" y="64445"/>
                </a:lnTo>
                <a:lnTo>
                  <a:pt x="149235" y="71501"/>
                </a:lnTo>
                <a:lnTo>
                  <a:pt x="147111" y="78109"/>
                </a:lnTo>
                <a:lnTo>
                  <a:pt x="144742" y="84419"/>
                </a:lnTo>
                <a:lnTo>
                  <a:pt x="142210" y="90532"/>
                </a:lnTo>
                <a:lnTo>
                  <a:pt x="139569" y="96511"/>
                </a:lnTo>
                <a:lnTo>
                  <a:pt x="134096" y="108235"/>
                </a:lnTo>
                <a:lnTo>
                  <a:pt x="125659" y="125546"/>
                </a:lnTo>
                <a:lnTo>
                  <a:pt x="121868" y="131284"/>
                </a:lnTo>
                <a:lnTo>
                  <a:pt x="117436" y="137015"/>
                </a:lnTo>
                <a:lnTo>
                  <a:pt x="112577" y="142740"/>
                </a:lnTo>
                <a:lnTo>
                  <a:pt x="107432" y="148462"/>
                </a:lnTo>
                <a:lnTo>
                  <a:pt x="96635" y="159899"/>
                </a:lnTo>
                <a:lnTo>
                  <a:pt x="79847" y="177049"/>
                </a:lnTo>
                <a:lnTo>
                  <a:pt x="74182" y="181812"/>
                </a:lnTo>
                <a:lnTo>
                  <a:pt x="68500" y="185940"/>
                </a:lnTo>
                <a:lnTo>
                  <a:pt x="62807" y="189644"/>
                </a:lnTo>
                <a:lnTo>
                  <a:pt x="58059" y="193066"/>
                </a:lnTo>
                <a:lnTo>
                  <a:pt x="53942" y="196300"/>
                </a:lnTo>
                <a:lnTo>
                  <a:pt x="50244" y="199409"/>
                </a:lnTo>
                <a:lnTo>
                  <a:pt x="45874" y="201481"/>
                </a:lnTo>
                <a:lnTo>
                  <a:pt x="41056" y="202863"/>
                </a:lnTo>
                <a:lnTo>
                  <a:pt x="35939" y="203784"/>
                </a:lnTo>
                <a:lnTo>
                  <a:pt x="31574" y="204397"/>
                </a:lnTo>
                <a:lnTo>
                  <a:pt x="27713" y="204807"/>
                </a:lnTo>
                <a:lnTo>
                  <a:pt x="24186" y="205080"/>
                </a:lnTo>
                <a:lnTo>
                  <a:pt x="20881" y="205262"/>
                </a:lnTo>
                <a:lnTo>
                  <a:pt x="14671" y="205464"/>
                </a:lnTo>
                <a:lnTo>
                  <a:pt x="499" y="205621"/>
                </a:lnTo>
                <a:lnTo>
                  <a:pt x="88" y="199733"/>
                </a:lnTo>
                <a:lnTo>
                  <a:pt x="7" y="195043"/>
                </a:lnTo>
                <a:lnTo>
                  <a:pt x="0" y="192855"/>
                </a:lnTo>
                <a:lnTo>
                  <a:pt x="948" y="190444"/>
                </a:lnTo>
                <a:lnTo>
                  <a:pt x="4541" y="185226"/>
                </a:lnTo>
                <a:lnTo>
                  <a:pt x="7786" y="182501"/>
                </a:lnTo>
                <a:lnTo>
                  <a:pt x="11853" y="179731"/>
                </a:lnTo>
                <a:lnTo>
                  <a:pt x="16471" y="176933"/>
                </a:lnTo>
                <a:lnTo>
                  <a:pt x="20501" y="175067"/>
                </a:lnTo>
                <a:lnTo>
                  <a:pt x="24140" y="173823"/>
                </a:lnTo>
                <a:lnTo>
                  <a:pt x="27519" y="172994"/>
                </a:lnTo>
                <a:lnTo>
                  <a:pt x="31677" y="172441"/>
                </a:lnTo>
                <a:lnTo>
                  <a:pt x="36353" y="172073"/>
                </a:lnTo>
                <a:lnTo>
                  <a:pt x="41376" y="171827"/>
                </a:lnTo>
                <a:lnTo>
                  <a:pt x="45677" y="170711"/>
                </a:lnTo>
                <a:lnTo>
                  <a:pt x="49497" y="169014"/>
                </a:lnTo>
                <a:lnTo>
                  <a:pt x="52996" y="166930"/>
                </a:lnTo>
                <a:lnTo>
                  <a:pt x="57233" y="165541"/>
                </a:lnTo>
                <a:lnTo>
                  <a:pt x="61964" y="164615"/>
                </a:lnTo>
                <a:lnTo>
                  <a:pt x="67023" y="163998"/>
                </a:lnTo>
                <a:lnTo>
                  <a:pt x="71347" y="163586"/>
                </a:lnTo>
                <a:lnTo>
                  <a:pt x="75183" y="163312"/>
                </a:lnTo>
                <a:lnTo>
                  <a:pt x="78693" y="163129"/>
                </a:lnTo>
                <a:lnTo>
                  <a:pt x="82937" y="163959"/>
                </a:lnTo>
                <a:lnTo>
                  <a:pt x="87672" y="165466"/>
                </a:lnTo>
                <a:lnTo>
                  <a:pt x="92734" y="167422"/>
                </a:lnTo>
                <a:lnTo>
                  <a:pt x="97060" y="168727"/>
                </a:lnTo>
                <a:lnTo>
                  <a:pt x="100897" y="169596"/>
                </a:lnTo>
                <a:lnTo>
                  <a:pt x="104408" y="170176"/>
                </a:lnTo>
                <a:lnTo>
                  <a:pt x="108654" y="171515"/>
                </a:lnTo>
                <a:lnTo>
                  <a:pt x="113388" y="173360"/>
                </a:lnTo>
                <a:lnTo>
                  <a:pt x="118451" y="175543"/>
                </a:lnTo>
                <a:lnTo>
                  <a:pt x="121825" y="177951"/>
                </a:lnTo>
                <a:lnTo>
                  <a:pt x="124075" y="180508"/>
                </a:lnTo>
                <a:lnTo>
                  <a:pt x="125574" y="183166"/>
                </a:lnTo>
                <a:lnTo>
                  <a:pt x="128479" y="184937"/>
                </a:lnTo>
                <a:lnTo>
                  <a:pt x="132321" y="186118"/>
                </a:lnTo>
                <a:lnTo>
                  <a:pt x="136787" y="186906"/>
                </a:lnTo>
                <a:lnTo>
                  <a:pt x="140717" y="188383"/>
                </a:lnTo>
                <a:lnTo>
                  <a:pt x="144289" y="190321"/>
                </a:lnTo>
                <a:lnTo>
                  <a:pt x="147623" y="192565"/>
                </a:lnTo>
                <a:lnTo>
                  <a:pt x="150798" y="195014"/>
                </a:lnTo>
                <a:lnTo>
                  <a:pt x="153869" y="197598"/>
                </a:lnTo>
                <a:lnTo>
                  <a:pt x="156867" y="200274"/>
                </a:lnTo>
                <a:lnTo>
                  <a:pt x="159819" y="202058"/>
                </a:lnTo>
                <a:lnTo>
                  <a:pt x="162739" y="203247"/>
                </a:lnTo>
                <a:lnTo>
                  <a:pt x="165638" y="204040"/>
                </a:lnTo>
                <a:lnTo>
                  <a:pt x="167571" y="205521"/>
                </a:lnTo>
                <a:lnTo>
                  <a:pt x="168860" y="207461"/>
                </a:lnTo>
                <a:lnTo>
                  <a:pt x="171437" y="21419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845"/>
          <p:cNvSpPr/>
          <p:nvPr/>
        </p:nvSpPr>
        <p:spPr>
          <a:xfrm>
            <a:off x="7229475" y="3137535"/>
            <a:ext cx="205741" cy="171451"/>
          </a:xfrm>
          <a:custGeom>
            <a:avLst/>
            <a:gdLst/>
            <a:ahLst/>
            <a:cxnLst/>
            <a:rect l="0" t="0" r="0" b="0"/>
            <a:pathLst>
              <a:path w="205741" h="171451">
                <a:moveTo>
                  <a:pt x="0" y="0"/>
                </a:moveTo>
                <a:lnTo>
                  <a:pt x="7380" y="0"/>
                </a:lnTo>
                <a:lnTo>
                  <a:pt x="12770" y="4551"/>
                </a:lnTo>
                <a:lnTo>
                  <a:pt x="17740" y="9325"/>
                </a:lnTo>
                <a:lnTo>
                  <a:pt x="20400" y="11931"/>
                </a:lnTo>
                <a:lnTo>
                  <a:pt x="22172" y="14622"/>
                </a:lnTo>
                <a:lnTo>
                  <a:pt x="23354" y="17368"/>
                </a:lnTo>
                <a:lnTo>
                  <a:pt x="24141" y="20151"/>
                </a:lnTo>
                <a:lnTo>
                  <a:pt x="26572" y="22006"/>
                </a:lnTo>
                <a:lnTo>
                  <a:pt x="30097" y="23243"/>
                </a:lnTo>
                <a:lnTo>
                  <a:pt x="34352" y="24068"/>
                </a:lnTo>
                <a:lnTo>
                  <a:pt x="37189" y="26523"/>
                </a:lnTo>
                <a:lnTo>
                  <a:pt x="39080" y="30064"/>
                </a:lnTo>
                <a:lnTo>
                  <a:pt x="40340" y="34330"/>
                </a:lnTo>
                <a:lnTo>
                  <a:pt x="43086" y="38127"/>
                </a:lnTo>
                <a:lnTo>
                  <a:pt x="46821" y="41610"/>
                </a:lnTo>
                <a:lnTo>
                  <a:pt x="51217" y="44885"/>
                </a:lnTo>
                <a:lnTo>
                  <a:pt x="55100" y="48020"/>
                </a:lnTo>
                <a:lnTo>
                  <a:pt x="58640" y="51064"/>
                </a:lnTo>
                <a:lnTo>
                  <a:pt x="61953" y="54045"/>
                </a:lnTo>
                <a:lnTo>
                  <a:pt x="65115" y="57937"/>
                </a:lnTo>
                <a:lnTo>
                  <a:pt x="68174" y="62437"/>
                </a:lnTo>
                <a:lnTo>
                  <a:pt x="71167" y="67342"/>
                </a:lnTo>
                <a:lnTo>
                  <a:pt x="75068" y="71565"/>
                </a:lnTo>
                <a:lnTo>
                  <a:pt x="79572" y="75332"/>
                </a:lnTo>
                <a:lnTo>
                  <a:pt x="84481" y="78796"/>
                </a:lnTo>
                <a:lnTo>
                  <a:pt x="88706" y="82058"/>
                </a:lnTo>
                <a:lnTo>
                  <a:pt x="92474" y="85185"/>
                </a:lnTo>
                <a:lnTo>
                  <a:pt x="95939" y="88223"/>
                </a:lnTo>
                <a:lnTo>
                  <a:pt x="100155" y="92152"/>
                </a:lnTo>
                <a:lnTo>
                  <a:pt x="118067" y="109607"/>
                </a:lnTo>
                <a:lnTo>
                  <a:pt x="121573" y="113076"/>
                </a:lnTo>
                <a:lnTo>
                  <a:pt x="125817" y="116341"/>
                </a:lnTo>
                <a:lnTo>
                  <a:pt x="130550" y="119471"/>
                </a:lnTo>
                <a:lnTo>
                  <a:pt x="135611" y="122510"/>
                </a:lnTo>
                <a:lnTo>
                  <a:pt x="139937" y="125488"/>
                </a:lnTo>
                <a:lnTo>
                  <a:pt x="143774" y="128426"/>
                </a:lnTo>
                <a:lnTo>
                  <a:pt x="147284" y="131337"/>
                </a:lnTo>
                <a:lnTo>
                  <a:pt x="150577" y="134231"/>
                </a:lnTo>
                <a:lnTo>
                  <a:pt x="156775" y="139985"/>
                </a:lnTo>
                <a:lnTo>
                  <a:pt x="159762" y="141901"/>
                </a:lnTo>
                <a:lnTo>
                  <a:pt x="165620" y="144029"/>
                </a:lnTo>
                <a:lnTo>
                  <a:pt x="171399" y="147516"/>
                </a:lnTo>
                <a:lnTo>
                  <a:pt x="177141" y="152240"/>
                </a:lnTo>
                <a:lnTo>
                  <a:pt x="182870" y="157514"/>
                </a:lnTo>
                <a:lnTo>
                  <a:pt x="185730" y="159302"/>
                </a:lnTo>
                <a:lnTo>
                  <a:pt x="191449" y="161288"/>
                </a:lnTo>
                <a:lnTo>
                  <a:pt x="197166" y="164711"/>
                </a:lnTo>
                <a:lnTo>
                  <a:pt x="205740" y="1714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846"/>
          <p:cNvSpPr/>
          <p:nvPr/>
        </p:nvSpPr>
        <p:spPr>
          <a:xfrm>
            <a:off x="7246619" y="3137535"/>
            <a:ext cx="214314" cy="214313"/>
          </a:xfrm>
          <a:custGeom>
            <a:avLst/>
            <a:gdLst/>
            <a:ahLst/>
            <a:cxnLst/>
            <a:rect l="0" t="0" r="0" b="0"/>
            <a:pathLst>
              <a:path w="214314" h="214313">
                <a:moveTo>
                  <a:pt x="214313" y="0"/>
                </a:moveTo>
                <a:lnTo>
                  <a:pt x="206933" y="0"/>
                </a:lnTo>
                <a:lnTo>
                  <a:pt x="206536" y="952"/>
                </a:lnTo>
                <a:lnTo>
                  <a:pt x="206095" y="4551"/>
                </a:lnTo>
                <a:lnTo>
                  <a:pt x="205023" y="5891"/>
                </a:lnTo>
                <a:lnTo>
                  <a:pt x="203358" y="6785"/>
                </a:lnTo>
                <a:lnTo>
                  <a:pt x="201294" y="7380"/>
                </a:lnTo>
                <a:lnTo>
                  <a:pt x="199919" y="8730"/>
                </a:lnTo>
                <a:lnTo>
                  <a:pt x="199002" y="10583"/>
                </a:lnTo>
                <a:lnTo>
                  <a:pt x="198391" y="12770"/>
                </a:lnTo>
                <a:lnTo>
                  <a:pt x="195171" y="17740"/>
                </a:lnTo>
                <a:lnTo>
                  <a:pt x="192980" y="20399"/>
                </a:lnTo>
                <a:lnTo>
                  <a:pt x="189613" y="23124"/>
                </a:lnTo>
                <a:lnTo>
                  <a:pt x="185464" y="25894"/>
                </a:lnTo>
                <a:lnTo>
                  <a:pt x="180793" y="28692"/>
                </a:lnTo>
                <a:lnTo>
                  <a:pt x="176727" y="32463"/>
                </a:lnTo>
                <a:lnTo>
                  <a:pt x="173063" y="36882"/>
                </a:lnTo>
                <a:lnTo>
                  <a:pt x="169668" y="41733"/>
                </a:lnTo>
                <a:lnTo>
                  <a:pt x="165499" y="46872"/>
                </a:lnTo>
                <a:lnTo>
                  <a:pt x="160816" y="52203"/>
                </a:lnTo>
                <a:lnTo>
                  <a:pt x="155788" y="57662"/>
                </a:lnTo>
                <a:lnTo>
                  <a:pt x="150531" y="62253"/>
                </a:lnTo>
                <a:lnTo>
                  <a:pt x="145122" y="66267"/>
                </a:lnTo>
                <a:lnTo>
                  <a:pt x="139611" y="69895"/>
                </a:lnTo>
                <a:lnTo>
                  <a:pt x="134984" y="75172"/>
                </a:lnTo>
                <a:lnTo>
                  <a:pt x="130947" y="81547"/>
                </a:lnTo>
                <a:lnTo>
                  <a:pt x="127303" y="88654"/>
                </a:lnTo>
                <a:lnTo>
                  <a:pt x="122969" y="95298"/>
                </a:lnTo>
                <a:lnTo>
                  <a:pt x="118175" y="101632"/>
                </a:lnTo>
                <a:lnTo>
                  <a:pt x="113073" y="107759"/>
                </a:lnTo>
                <a:lnTo>
                  <a:pt x="107767" y="113749"/>
                </a:lnTo>
                <a:lnTo>
                  <a:pt x="96792" y="125485"/>
                </a:lnTo>
                <a:lnTo>
                  <a:pt x="79902" y="142802"/>
                </a:lnTo>
                <a:lnTo>
                  <a:pt x="74224" y="147589"/>
                </a:lnTo>
                <a:lnTo>
                  <a:pt x="68533" y="151732"/>
                </a:lnTo>
                <a:lnTo>
                  <a:pt x="62834" y="155447"/>
                </a:lnTo>
                <a:lnTo>
                  <a:pt x="58082" y="159829"/>
                </a:lnTo>
                <a:lnTo>
                  <a:pt x="53962" y="164655"/>
                </a:lnTo>
                <a:lnTo>
                  <a:pt x="50262" y="169777"/>
                </a:lnTo>
                <a:lnTo>
                  <a:pt x="45891" y="174145"/>
                </a:lnTo>
                <a:lnTo>
                  <a:pt x="41071" y="178009"/>
                </a:lnTo>
                <a:lnTo>
                  <a:pt x="35954" y="181537"/>
                </a:lnTo>
                <a:lnTo>
                  <a:pt x="32542" y="184842"/>
                </a:lnTo>
                <a:lnTo>
                  <a:pt x="30267" y="187998"/>
                </a:lnTo>
                <a:lnTo>
                  <a:pt x="28751" y="191054"/>
                </a:lnTo>
                <a:lnTo>
                  <a:pt x="25835" y="194044"/>
                </a:lnTo>
                <a:lnTo>
                  <a:pt x="21986" y="196990"/>
                </a:lnTo>
                <a:lnTo>
                  <a:pt x="11223" y="204011"/>
                </a:lnTo>
                <a:lnTo>
                  <a:pt x="4807" y="209778"/>
                </a:lnTo>
                <a:lnTo>
                  <a:pt x="0" y="21431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847"/>
          <p:cNvSpPr/>
          <p:nvPr/>
        </p:nvSpPr>
        <p:spPr>
          <a:xfrm>
            <a:off x="7598092" y="3231832"/>
            <a:ext cx="222886" cy="17146"/>
          </a:xfrm>
          <a:custGeom>
            <a:avLst/>
            <a:gdLst/>
            <a:ahLst/>
            <a:cxnLst/>
            <a:rect l="0" t="0" r="0" b="0"/>
            <a:pathLst>
              <a:path w="222886" h="17146">
                <a:moveTo>
                  <a:pt x="0" y="0"/>
                </a:moveTo>
                <a:lnTo>
                  <a:pt x="130108" y="0"/>
                </a:lnTo>
                <a:lnTo>
                  <a:pt x="133411" y="953"/>
                </a:lnTo>
                <a:lnTo>
                  <a:pt x="136566" y="2540"/>
                </a:lnTo>
                <a:lnTo>
                  <a:pt x="139621" y="4551"/>
                </a:lnTo>
                <a:lnTo>
                  <a:pt x="143563" y="5892"/>
                </a:lnTo>
                <a:lnTo>
                  <a:pt x="148097" y="6785"/>
                </a:lnTo>
                <a:lnTo>
                  <a:pt x="153023" y="7381"/>
                </a:lnTo>
                <a:lnTo>
                  <a:pt x="157260" y="7778"/>
                </a:lnTo>
                <a:lnTo>
                  <a:pt x="161038" y="8043"/>
                </a:lnTo>
                <a:lnTo>
                  <a:pt x="167775" y="8337"/>
                </a:lnTo>
                <a:lnTo>
                  <a:pt x="176923" y="8503"/>
                </a:lnTo>
                <a:lnTo>
                  <a:pt x="213811" y="8573"/>
                </a:lnTo>
                <a:lnTo>
                  <a:pt x="213978" y="9525"/>
                </a:lnTo>
                <a:lnTo>
                  <a:pt x="214090" y="11113"/>
                </a:lnTo>
                <a:lnTo>
                  <a:pt x="214164" y="13124"/>
                </a:lnTo>
                <a:lnTo>
                  <a:pt x="215166" y="14464"/>
                </a:lnTo>
                <a:lnTo>
                  <a:pt x="216786" y="15358"/>
                </a:lnTo>
                <a:lnTo>
                  <a:pt x="222885" y="1714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848"/>
          <p:cNvSpPr/>
          <p:nvPr/>
        </p:nvSpPr>
        <p:spPr>
          <a:xfrm>
            <a:off x="7880984" y="3086207"/>
            <a:ext cx="196688" cy="231351"/>
          </a:xfrm>
          <a:custGeom>
            <a:avLst/>
            <a:gdLst/>
            <a:ahLst/>
            <a:cxnLst/>
            <a:rect l="0" t="0" r="0" b="0"/>
            <a:pathLst>
              <a:path w="196688" h="231351">
                <a:moveTo>
                  <a:pt x="51435" y="25610"/>
                </a:moveTo>
                <a:lnTo>
                  <a:pt x="42967" y="25610"/>
                </a:lnTo>
                <a:lnTo>
                  <a:pt x="42895" y="21059"/>
                </a:lnTo>
                <a:lnTo>
                  <a:pt x="43836" y="19719"/>
                </a:lnTo>
                <a:lnTo>
                  <a:pt x="45418" y="18825"/>
                </a:lnTo>
                <a:lnTo>
                  <a:pt x="49713" y="17832"/>
                </a:lnTo>
                <a:lnTo>
                  <a:pt x="54798" y="17390"/>
                </a:lnTo>
                <a:lnTo>
                  <a:pt x="57487" y="16321"/>
                </a:lnTo>
                <a:lnTo>
                  <a:pt x="63016" y="12592"/>
                </a:lnTo>
                <a:lnTo>
                  <a:pt x="68647" y="10299"/>
                </a:lnTo>
                <a:lnTo>
                  <a:pt x="74324" y="9280"/>
                </a:lnTo>
                <a:lnTo>
                  <a:pt x="80023" y="8827"/>
                </a:lnTo>
                <a:lnTo>
                  <a:pt x="83829" y="7754"/>
                </a:lnTo>
                <a:lnTo>
                  <a:pt x="88272" y="6086"/>
                </a:lnTo>
                <a:lnTo>
                  <a:pt x="93137" y="4022"/>
                </a:lnTo>
                <a:lnTo>
                  <a:pt x="98287" y="2645"/>
                </a:lnTo>
                <a:lnTo>
                  <a:pt x="103625" y="1728"/>
                </a:lnTo>
                <a:lnTo>
                  <a:pt x="109088" y="1116"/>
                </a:lnTo>
                <a:lnTo>
                  <a:pt x="114636" y="708"/>
                </a:lnTo>
                <a:lnTo>
                  <a:pt x="120240" y="436"/>
                </a:lnTo>
                <a:lnTo>
                  <a:pt x="131545" y="134"/>
                </a:lnTo>
                <a:lnTo>
                  <a:pt x="142919" y="0"/>
                </a:lnTo>
                <a:lnTo>
                  <a:pt x="147668" y="917"/>
                </a:lnTo>
                <a:lnTo>
                  <a:pt x="151786" y="2480"/>
                </a:lnTo>
                <a:lnTo>
                  <a:pt x="155483" y="4475"/>
                </a:lnTo>
                <a:lnTo>
                  <a:pt x="158901" y="5805"/>
                </a:lnTo>
                <a:lnTo>
                  <a:pt x="162131" y="6692"/>
                </a:lnTo>
                <a:lnTo>
                  <a:pt x="165238" y="7283"/>
                </a:lnTo>
                <a:lnTo>
                  <a:pt x="171229" y="10480"/>
                </a:lnTo>
                <a:lnTo>
                  <a:pt x="174161" y="12666"/>
                </a:lnTo>
                <a:lnTo>
                  <a:pt x="179957" y="15094"/>
                </a:lnTo>
                <a:lnTo>
                  <a:pt x="182837" y="15742"/>
                </a:lnTo>
                <a:lnTo>
                  <a:pt x="184757" y="17127"/>
                </a:lnTo>
                <a:lnTo>
                  <a:pt x="186036" y="19002"/>
                </a:lnTo>
                <a:lnTo>
                  <a:pt x="186890" y="21205"/>
                </a:lnTo>
                <a:lnTo>
                  <a:pt x="186506" y="23626"/>
                </a:lnTo>
                <a:lnTo>
                  <a:pt x="183539" y="28856"/>
                </a:lnTo>
                <a:lnTo>
                  <a:pt x="181585" y="34355"/>
                </a:lnTo>
                <a:lnTo>
                  <a:pt x="181065" y="37155"/>
                </a:lnTo>
                <a:lnTo>
                  <a:pt x="178812" y="39974"/>
                </a:lnTo>
                <a:lnTo>
                  <a:pt x="175406" y="42806"/>
                </a:lnTo>
                <a:lnTo>
                  <a:pt x="171231" y="45647"/>
                </a:lnTo>
                <a:lnTo>
                  <a:pt x="167494" y="48493"/>
                </a:lnTo>
                <a:lnTo>
                  <a:pt x="164050" y="51343"/>
                </a:lnTo>
                <a:lnTo>
                  <a:pt x="160802" y="54195"/>
                </a:lnTo>
                <a:lnTo>
                  <a:pt x="156731" y="57049"/>
                </a:lnTo>
                <a:lnTo>
                  <a:pt x="152114" y="59905"/>
                </a:lnTo>
                <a:lnTo>
                  <a:pt x="147129" y="62761"/>
                </a:lnTo>
                <a:lnTo>
                  <a:pt x="142853" y="65617"/>
                </a:lnTo>
                <a:lnTo>
                  <a:pt x="139052" y="68474"/>
                </a:lnTo>
                <a:lnTo>
                  <a:pt x="135563" y="71331"/>
                </a:lnTo>
                <a:lnTo>
                  <a:pt x="132285" y="74188"/>
                </a:lnTo>
                <a:lnTo>
                  <a:pt x="129148" y="77046"/>
                </a:lnTo>
                <a:lnTo>
                  <a:pt x="126104" y="79903"/>
                </a:lnTo>
                <a:lnTo>
                  <a:pt x="122169" y="82760"/>
                </a:lnTo>
                <a:lnTo>
                  <a:pt x="117641" y="85618"/>
                </a:lnTo>
                <a:lnTo>
                  <a:pt x="112717" y="88475"/>
                </a:lnTo>
                <a:lnTo>
                  <a:pt x="108483" y="90380"/>
                </a:lnTo>
                <a:lnTo>
                  <a:pt x="104707" y="91650"/>
                </a:lnTo>
                <a:lnTo>
                  <a:pt x="101238" y="92497"/>
                </a:lnTo>
                <a:lnTo>
                  <a:pt x="98925" y="94014"/>
                </a:lnTo>
                <a:lnTo>
                  <a:pt x="97383" y="95978"/>
                </a:lnTo>
                <a:lnTo>
                  <a:pt x="96354" y="98239"/>
                </a:lnTo>
                <a:lnTo>
                  <a:pt x="94716" y="99747"/>
                </a:lnTo>
                <a:lnTo>
                  <a:pt x="92672" y="100752"/>
                </a:lnTo>
                <a:lnTo>
                  <a:pt x="86132" y="102645"/>
                </a:lnTo>
                <a:lnTo>
                  <a:pt x="85779" y="109532"/>
                </a:lnTo>
                <a:lnTo>
                  <a:pt x="85736" y="110979"/>
                </a:lnTo>
                <a:lnTo>
                  <a:pt x="90279" y="111230"/>
                </a:lnTo>
                <a:lnTo>
                  <a:pt x="105877" y="111326"/>
                </a:lnTo>
                <a:lnTo>
                  <a:pt x="155620" y="111335"/>
                </a:lnTo>
                <a:lnTo>
                  <a:pt x="159944" y="112288"/>
                </a:lnTo>
                <a:lnTo>
                  <a:pt x="164732" y="113875"/>
                </a:lnTo>
                <a:lnTo>
                  <a:pt x="177003" y="118716"/>
                </a:lnTo>
                <a:lnTo>
                  <a:pt x="181220" y="121918"/>
                </a:lnTo>
                <a:lnTo>
                  <a:pt x="186270" y="126516"/>
                </a:lnTo>
                <a:lnTo>
                  <a:pt x="191690" y="131735"/>
                </a:lnTo>
                <a:lnTo>
                  <a:pt x="193516" y="134460"/>
                </a:lnTo>
                <a:lnTo>
                  <a:pt x="195545" y="140028"/>
                </a:lnTo>
                <a:lnTo>
                  <a:pt x="196687" y="143967"/>
                </a:lnTo>
                <a:lnTo>
                  <a:pt x="194414" y="149968"/>
                </a:lnTo>
                <a:lnTo>
                  <a:pt x="192475" y="154235"/>
                </a:lnTo>
                <a:lnTo>
                  <a:pt x="191181" y="158033"/>
                </a:lnTo>
                <a:lnTo>
                  <a:pt x="189745" y="164792"/>
                </a:lnTo>
                <a:lnTo>
                  <a:pt x="186566" y="170971"/>
                </a:lnTo>
                <a:lnTo>
                  <a:pt x="181979" y="176893"/>
                </a:lnTo>
                <a:lnTo>
                  <a:pt x="176766" y="182699"/>
                </a:lnTo>
                <a:lnTo>
                  <a:pt x="173088" y="185581"/>
                </a:lnTo>
                <a:lnTo>
                  <a:pt x="168733" y="188455"/>
                </a:lnTo>
                <a:lnTo>
                  <a:pt x="163924" y="191323"/>
                </a:lnTo>
                <a:lnTo>
                  <a:pt x="158812" y="193236"/>
                </a:lnTo>
                <a:lnTo>
                  <a:pt x="153501" y="194510"/>
                </a:lnTo>
                <a:lnTo>
                  <a:pt x="148054" y="195360"/>
                </a:lnTo>
                <a:lnTo>
                  <a:pt x="142517" y="196880"/>
                </a:lnTo>
                <a:lnTo>
                  <a:pt x="136922" y="198845"/>
                </a:lnTo>
                <a:lnTo>
                  <a:pt x="131286" y="201107"/>
                </a:lnTo>
                <a:lnTo>
                  <a:pt x="126577" y="203568"/>
                </a:lnTo>
                <a:lnTo>
                  <a:pt x="122485" y="206161"/>
                </a:lnTo>
                <a:lnTo>
                  <a:pt x="118805" y="208843"/>
                </a:lnTo>
                <a:lnTo>
                  <a:pt x="114445" y="211583"/>
                </a:lnTo>
                <a:lnTo>
                  <a:pt x="109635" y="214362"/>
                </a:lnTo>
                <a:lnTo>
                  <a:pt x="99209" y="219990"/>
                </a:lnTo>
                <a:lnTo>
                  <a:pt x="88225" y="225666"/>
                </a:lnTo>
                <a:lnTo>
                  <a:pt x="82630" y="227561"/>
                </a:lnTo>
                <a:lnTo>
                  <a:pt x="76994" y="228824"/>
                </a:lnTo>
                <a:lnTo>
                  <a:pt x="71332" y="229666"/>
                </a:lnTo>
                <a:lnTo>
                  <a:pt x="66605" y="230228"/>
                </a:lnTo>
                <a:lnTo>
                  <a:pt x="62500" y="230602"/>
                </a:lnTo>
                <a:lnTo>
                  <a:pt x="58813" y="230851"/>
                </a:lnTo>
                <a:lnTo>
                  <a:pt x="54448" y="231017"/>
                </a:lnTo>
                <a:lnTo>
                  <a:pt x="37321" y="231306"/>
                </a:lnTo>
                <a:lnTo>
                  <a:pt x="0" y="2313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849"/>
          <p:cNvSpPr/>
          <p:nvPr/>
        </p:nvSpPr>
        <p:spPr>
          <a:xfrm>
            <a:off x="8206740" y="3189001"/>
            <a:ext cx="197168" cy="17084"/>
          </a:xfrm>
          <a:custGeom>
            <a:avLst/>
            <a:gdLst/>
            <a:ahLst/>
            <a:cxnLst/>
            <a:rect l="0" t="0" r="0" b="0"/>
            <a:pathLst>
              <a:path w="197168" h="17084">
                <a:moveTo>
                  <a:pt x="0" y="8541"/>
                </a:moveTo>
                <a:lnTo>
                  <a:pt x="13018" y="8541"/>
                </a:lnTo>
                <a:lnTo>
                  <a:pt x="15347" y="9494"/>
                </a:lnTo>
                <a:lnTo>
                  <a:pt x="17851" y="11081"/>
                </a:lnTo>
                <a:lnTo>
                  <a:pt x="24163" y="15922"/>
                </a:lnTo>
                <a:lnTo>
                  <a:pt x="26586" y="16319"/>
                </a:lnTo>
                <a:lnTo>
                  <a:pt x="30107" y="16584"/>
                </a:lnTo>
                <a:lnTo>
                  <a:pt x="38145" y="16878"/>
                </a:lnTo>
                <a:lnTo>
                  <a:pt x="48026" y="17044"/>
                </a:lnTo>
                <a:lnTo>
                  <a:pt x="54048" y="17083"/>
                </a:lnTo>
                <a:lnTo>
                  <a:pt x="57940" y="16140"/>
                </a:lnTo>
                <a:lnTo>
                  <a:pt x="62438" y="14560"/>
                </a:lnTo>
                <a:lnTo>
                  <a:pt x="67343" y="12554"/>
                </a:lnTo>
                <a:lnTo>
                  <a:pt x="72517" y="11216"/>
                </a:lnTo>
                <a:lnTo>
                  <a:pt x="77873" y="10325"/>
                </a:lnTo>
                <a:lnTo>
                  <a:pt x="83348" y="9730"/>
                </a:lnTo>
                <a:lnTo>
                  <a:pt x="88903" y="9334"/>
                </a:lnTo>
                <a:lnTo>
                  <a:pt x="94510" y="9070"/>
                </a:lnTo>
                <a:lnTo>
                  <a:pt x="105823" y="8776"/>
                </a:lnTo>
                <a:lnTo>
                  <a:pt x="129765" y="8572"/>
                </a:lnTo>
                <a:lnTo>
                  <a:pt x="134134" y="7609"/>
                </a:lnTo>
                <a:lnTo>
                  <a:pt x="138953" y="6015"/>
                </a:lnTo>
                <a:lnTo>
                  <a:pt x="144070" y="4000"/>
                </a:lnTo>
                <a:lnTo>
                  <a:pt x="149386" y="2656"/>
                </a:lnTo>
                <a:lnTo>
                  <a:pt x="154836" y="1760"/>
                </a:lnTo>
                <a:lnTo>
                  <a:pt x="160374" y="1163"/>
                </a:lnTo>
                <a:lnTo>
                  <a:pt x="165018" y="765"/>
                </a:lnTo>
                <a:lnTo>
                  <a:pt x="169067" y="499"/>
                </a:lnTo>
                <a:lnTo>
                  <a:pt x="177859" y="73"/>
                </a:lnTo>
                <a:lnTo>
                  <a:pt x="183932" y="0"/>
                </a:lnTo>
                <a:lnTo>
                  <a:pt x="186439" y="942"/>
                </a:lnTo>
                <a:lnTo>
                  <a:pt x="189063" y="2522"/>
                </a:lnTo>
                <a:lnTo>
                  <a:pt x="197167" y="854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850"/>
          <p:cNvSpPr/>
          <p:nvPr/>
        </p:nvSpPr>
        <p:spPr>
          <a:xfrm>
            <a:off x="8266747" y="3257550"/>
            <a:ext cx="154306" cy="8573"/>
          </a:xfrm>
          <a:custGeom>
            <a:avLst/>
            <a:gdLst/>
            <a:ahLst/>
            <a:cxnLst/>
            <a:rect l="0" t="0" r="0" b="0"/>
            <a:pathLst>
              <a:path w="154306" h="8573">
                <a:moveTo>
                  <a:pt x="0" y="0"/>
                </a:moveTo>
                <a:lnTo>
                  <a:pt x="140008" y="0"/>
                </a:lnTo>
                <a:lnTo>
                  <a:pt x="142869" y="952"/>
                </a:lnTo>
                <a:lnTo>
                  <a:pt x="145728" y="2540"/>
                </a:lnTo>
                <a:lnTo>
                  <a:pt x="154305" y="857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851"/>
          <p:cNvSpPr/>
          <p:nvPr/>
        </p:nvSpPr>
        <p:spPr>
          <a:xfrm>
            <a:off x="8532535" y="3146107"/>
            <a:ext cx="222808" cy="179980"/>
          </a:xfrm>
          <a:custGeom>
            <a:avLst/>
            <a:gdLst/>
            <a:ahLst/>
            <a:cxnLst/>
            <a:rect l="0" t="0" r="0" b="0"/>
            <a:pathLst>
              <a:path w="222808" h="179980">
                <a:moveTo>
                  <a:pt x="94257" y="8573"/>
                </a:moveTo>
                <a:lnTo>
                  <a:pt x="94257" y="9"/>
                </a:lnTo>
                <a:lnTo>
                  <a:pt x="74106" y="0"/>
                </a:lnTo>
                <a:lnTo>
                  <a:pt x="71298" y="953"/>
                </a:lnTo>
                <a:lnTo>
                  <a:pt x="65638" y="4551"/>
                </a:lnTo>
                <a:lnTo>
                  <a:pt x="59947" y="9325"/>
                </a:lnTo>
                <a:lnTo>
                  <a:pt x="54243" y="14622"/>
                </a:lnTo>
                <a:lnTo>
                  <a:pt x="48534" y="20151"/>
                </a:lnTo>
                <a:lnTo>
                  <a:pt x="44725" y="22959"/>
                </a:lnTo>
                <a:lnTo>
                  <a:pt x="40280" y="25784"/>
                </a:lnTo>
                <a:lnTo>
                  <a:pt x="35413" y="28619"/>
                </a:lnTo>
                <a:lnTo>
                  <a:pt x="32168" y="31462"/>
                </a:lnTo>
                <a:lnTo>
                  <a:pt x="30004" y="34310"/>
                </a:lnTo>
                <a:lnTo>
                  <a:pt x="28562" y="37161"/>
                </a:lnTo>
                <a:lnTo>
                  <a:pt x="26648" y="40014"/>
                </a:lnTo>
                <a:lnTo>
                  <a:pt x="24419" y="42868"/>
                </a:lnTo>
                <a:lnTo>
                  <a:pt x="21981" y="45724"/>
                </a:lnTo>
                <a:lnTo>
                  <a:pt x="20356" y="49533"/>
                </a:lnTo>
                <a:lnTo>
                  <a:pt x="19272" y="53977"/>
                </a:lnTo>
                <a:lnTo>
                  <a:pt x="18550" y="58844"/>
                </a:lnTo>
                <a:lnTo>
                  <a:pt x="17115" y="63042"/>
                </a:lnTo>
                <a:lnTo>
                  <a:pt x="15207" y="66793"/>
                </a:lnTo>
                <a:lnTo>
                  <a:pt x="12982" y="70246"/>
                </a:lnTo>
                <a:lnTo>
                  <a:pt x="10546" y="73501"/>
                </a:lnTo>
                <a:lnTo>
                  <a:pt x="7970" y="76623"/>
                </a:lnTo>
                <a:lnTo>
                  <a:pt x="5300" y="79657"/>
                </a:lnTo>
                <a:lnTo>
                  <a:pt x="3519" y="83585"/>
                </a:lnTo>
                <a:lnTo>
                  <a:pt x="2333" y="88108"/>
                </a:lnTo>
                <a:lnTo>
                  <a:pt x="1542" y="93029"/>
                </a:lnTo>
                <a:lnTo>
                  <a:pt x="1014" y="97262"/>
                </a:lnTo>
                <a:lnTo>
                  <a:pt x="663" y="101036"/>
                </a:lnTo>
                <a:lnTo>
                  <a:pt x="428" y="104505"/>
                </a:lnTo>
                <a:lnTo>
                  <a:pt x="272" y="107770"/>
                </a:lnTo>
                <a:lnTo>
                  <a:pt x="99" y="113938"/>
                </a:lnTo>
                <a:lnTo>
                  <a:pt x="0" y="127316"/>
                </a:lnTo>
                <a:lnTo>
                  <a:pt x="939" y="130598"/>
                </a:lnTo>
                <a:lnTo>
                  <a:pt x="2518" y="132785"/>
                </a:lnTo>
                <a:lnTo>
                  <a:pt x="4522" y="134243"/>
                </a:lnTo>
                <a:lnTo>
                  <a:pt x="6811" y="137120"/>
                </a:lnTo>
                <a:lnTo>
                  <a:pt x="9290" y="140944"/>
                </a:lnTo>
                <a:lnTo>
                  <a:pt x="11896" y="145398"/>
                </a:lnTo>
                <a:lnTo>
                  <a:pt x="14584" y="148367"/>
                </a:lnTo>
                <a:lnTo>
                  <a:pt x="17329" y="150346"/>
                </a:lnTo>
                <a:lnTo>
                  <a:pt x="22920" y="153498"/>
                </a:lnTo>
                <a:lnTo>
                  <a:pt x="28579" y="158074"/>
                </a:lnTo>
                <a:lnTo>
                  <a:pt x="34269" y="163283"/>
                </a:lnTo>
                <a:lnTo>
                  <a:pt x="40926" y="168773"/>
                </a:lnTo>
                <a:lnTo>
                  <a:pt x="45368" y="171570"/>
                </a:lnTo>
                <a:lnTo>
                  <a:pt x="50234" y="174388"/>
                </a:lnTo>
                <a:lnTo>
                  <a:pt x="54431" y="176266"/>
                </a:lnTo>
                <a:lnTo>
                  <a:pt x="58182" y="177518"/>
                </a:lnTo>
                <a:lnTo>
                  <a:pt x="61634" y="178353"/>
                </a:lnTo>
                <a:lnTo>
                  <a:pt x="65840" y="178909"/>
                </a:lnTo>
                <a:lnTo>
                  <a:pt x="70551" y="179281"/>
                </a:lnTo>
                <a:lnTo>
                  <a:pt x="75596" y="179528"/>
                </a:lnTo>
                <a:lnTo>
                  <a:pt x="86281" y="179803"/>
                </a:lnTo>
                <a:lnTo>
                  <a:pt x="108663" y="179979"/>
                </a:lnTo>
                <a:lnTo>
                  <a:pt x="114338" y="179041"/>
                </a:lnTo>
                <a:lnTo>
                  <a:pt x="120027" y="177463"/>
                </a:lnTo>
                <a:lnTo>
                  <a:pt x="125725" y="175459"/>
                </a:lnTo>
                <a:lnTo>
                  <a:pt x="130476" y="173170"/>
                </a:lnTo>
                <a:lnTo>
                  <a:pt x="134595" y="170692"/>
                </a:lnTo>
                <a:lnTo>
                  <a:pt x="138293" y="168087"/>
                </a:lnTo>
                <a:lnTo>
                  <a:pt x="142664" y="165398"/>
                </a:lnTo>
                <a:lnTo>
                  <a:pt x="147484" y="162653"/>
                </a:lnTo>
                <a:lnTo>
                  <a:pt x="152602" y="159870"/>
                </a:lnTo>
                <a:lnTo>
                  <a:pt x="157919" y="158015"/>
                </a:lnTo>
                <a:lnTo>
                  <a:pt x="163369" y="156778"/>
                </a:lnTo>
                <a:lnTo>
                  <a:pt x="168906" y="155954"/>
                </a:lnTo>
                <a:lnTo>
                  <a:pt x="173551" y="153500"/>
                </a:lnTo>
                <a:lnTo>
                  <a:pt x="177600" y="149958"/>
                </a:lnTo>
                <a:lnTo>
                  <a:pt x="181251" y="145692"/>
                </a:lnTo>
                <a:lnTo>
                  <a:pt x="184639" y="142848"/>
                </a:lnTo>
                <a:lnTo>
                  <a:pt x="190941" y="139688"/>
                </a:lnTo>
                <a:lnTo>
                  <a:pt x="194909" y="136940"/>
                </a:lnTo>
                <a:lnTo>
                  <a:pt x="199458" y="133204"/>
                </a:lnTo>
                <a:lnTo>
                  <a:pt x="204396" y="128807"/>
                </a:lnTo>
                <a:lnTo>
                  <a:pt x="207688" y="124924"/>
                </a:lnTo>
                <a:lnTo>
                  <a:pt x="209884" y="121383"/>
                </a:lnTo>
                <a:lnTo>
                  <a:pt x="211346" y="118070"/>
                </a:lnTo>
                <a:lnTo>
                  <a:pt x="213274" y="114908"/>
                </a:lnTo>
                <a:lnTo>
                  <a:pt x="215512" y="111848"/>
                </a:lnTo>
                <a:lnTo>
                  <a:pt x="217957" y="108855"/>
                </a:lnTo>
                <a:lnTo>
                  <a:pt x="219586" y="104955"/>
                </a:lnTo>
                <a:lnTo>
                  <a:pt x="220672" y="100450"/>
                </a:lnTo>
                <a:lnTo>
                  <a:pt x="221396" y="95542"/>
                </a:lnTo>
                <a:lnTo>
                  <a:pt x="221879" y="91317"/>
                </a:lnTo>
                <a:lnTo>
                  <a:pt x="222201" y="87548"/>
                </a:lnTo>
                <a:lnTo>
                  <a:pt x="222415" y="84083"/>
                </a:lnTo>
                <a:lnTo>
                  <a:pt x="222654" y="77693"/>
                </a:lnTo>
                <a:lnTo>
                  <a:pt x="222788" y="68740"/>
                </a:lnTo>
                <a:lnTo>
                  <a:pt x="222807" y="65829"/>
                </a:lnTo>
                <a:lnTo>
                  <a:pt x="221867" y="63889"/>
                </a:lnTo>
                <a:lnTo>
                  <a:pt x="220288" y="62595"/>
                </a:lnTo>
                <a:lnTo>
                  <a:pt x="215040" y="60205"/>
                </a:lnTo>
                <a:lnTo>
                  <a:pt x="206359" y="55968"/>
                </a:lnTo>
                <a:lnTo>
                  <a:pt x="202329" y="53504"/>
                </a:lnTo>
                <a:lnTo>
                  <a:pt x="198690" y="50910"/>
                </a:lnTo>
                <a:lnTo>
                  <a:pt x="195312" y="48227"/>
                </a:lnTo>
                <a:lnTo>
                  <a:pt x="191154" y="46439"/>
                </a:lnTo>
                <a:lnTo>
                  <a:pt x="186477" y="45247"/>
                </a:lnTo>
                <a:lnTo>
                  <a:pt x="181454" y="44452"/>
                </a:lnTo>
                <a:lnTo>
                  <a:pt x="176201" y="42970"/>
                </a:lnTo>
                <a:lnTo>
                  <a:pt x="170794" y="41029"/>
                </a:lnTo>
                <a:lnTo>
                  <a:pt x="165284" y="38783"/>
                </a:lnTo>
                <a:lnTo>
                  <a:pt x="158754" y="37285"/>
                </a:lnTo>
                <a:lnTo>
                  <a:pt x="151543" y="36287"/>
                </a:lnTo>
                <a:lnTo>
                  <a:pt x="143878" y="35621"/>
                </a:lnTo>
                <a:lnTo>
                  <a:pt x="136862" y="35177"/>
                </a:lnTo>
                <a:lnTo>
                  <a:pt x="123988" y="34685"/>
                </a:lnTo>
                <a:lnTo>
                  <a:pt x="117887" y="33600"/>
                </a:lnTo>
                <a:lnTo>
                  <a:pt x="111916" y="31925"/>
                </a:lnTo>
                <a:lnTo>
                  <a:pt x="106029" y="29856"/>
                </a:lnTo>
                <a:lnTo>
                  <a:pt x="100200" y="28476"/>
                </a:lnTo>
                <a:lnTo>
                  <a:pt x="94410" y="27557"/>
                </a:lnTo>
                <a:lnTo>
                  <a:pt x="88644" y="26944"/>
                </a:lnTo>
                <a:lnTo>
                  <a:pt x="82894" y="26535"/>
                </a:lnTo>
                <a:lnTo>
                  <a:pt x="77157" y="26262"/>
                </a:lnTo>
                <a:lnTo>
                  <a:pt x="71428" y="26081"/>
                </a:lnTo>
                <a:lnTo>
                  <a:pt x="65702" y="26912"/>
                </a:lnTo>
                <a:lnTo>
                  <a:pt x="59980" y="28419"/>
                </a:lnTo>
                <a:lnTo>
                  <a:pt x="54262" y="30376"/>
                </a:lnTo>
                <a:lnTo>
                  <a:pt x="48543" y="31681"/>
                </a:lnTo>
                <a:lnTo>
                  <a:pt x="42826" y="32551"/>
                </a:lnTo>
                <a:lnTo>
                  <a:pt x="25677" y="3429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852"/>
          <p:cNvSpPr/>
          <p:nvPr/>
        </p:nvSpPr>
        <p:spPr>
          <a:xfrm>
            <a:off x="6509384" y="2837497"/>
            <a:ext cx="25719" cy="1345883"/>
          </a:xfrm>
          <a:custGeom>
            <a:avLst/>
            <a:gdLst/>
            <a:ahLst/>
            <a:cxnLst/>
            <a:rect l="0" t="0" r="0" b="0"/>
            <a:pathLst>
              <a:path w="25719" h="1345883">
                <a:moveTo>
                  <a:pt x="25718" y="0"/>
                </a:moveTo>
                <a:lnTo>
                  <a:pt x="25718" y="245754"/>
                </a:lnTo>
                <a:lnTo>
                  <a:pt x="24766" y="251466"/>
                </a:lnTo>
                <a:lnTo>
                  <a:pt x="23178" y="257179"/>
                </a:lnTo>
                <a:lnTo>
                  <a:pt x="21167" y="262893"/>
                </a:lnTo>
                <a:lnTo>
                  <a:pt x="19826" y="268607"/>
                </a:lnTo>
                <a:lnTo>
                  <a:pt x="18933" y="274321"/>
                </a:lnTo>
                <a:lnTo>
                  <a:pt x="18337" y="280036"/>
                </a:lnTo>
                <a:lnTo>
                  <a:pt x="17675" y="291465"/>
                </a:lnTo>
                <a:lnTo>
                  <a:pt x="17176" y="331470"/>
                </a:lnTo>
                <a:lnTo>
                  <a:pt x="17146" y="460058"/>
                </a:lnTo>
                <a:lnTo>
                  <a:pt x="16193" y="465773"/>
                </a:lnTo>
                <a:lnTo>
                  <a:pt x="14606" y="471488"/>
                </a:lnTo>
                <a:lnTo>
                  <a:pt x="12595" y="477203"/>
                </a:lnTo>
                <a:lnTo>
                  <a:pt x="11254" y="483870"/>
                </a:lnTo>
                <a:lnTo>
                  <a:pt x="10360" y="491173"/>
                </a:lnTo>
                <a:lnTo>
                  <a:pt x="9367" y="505002"/>
                </a:lnTo>
                <a:lnTo>
                  <a:pt x="8677" y="529476"/>
                </a:lnTo>
                <a:lnTo>
                  <a:pt x="7691" y="535864"/>
                </a:lnTo>
                <a:lnTo>
                  <a:pt x="6080" y="542980"/>
                </a:lnTo>
                <a:lnTo>
                  <a:pt x="4054" y="550582"/>
                </a:lnTo>
                <a:lnTo>
                  <a:pt x="2703" y="557555"/>
                </a:lnTo>
                <a:lnTo>
                  <a:pt x="1802" y="564108"/>
                </a:lnTo>
                <a:lnTo>
                  <a:pt x="1201" y="570382"/>
                </a:lnTo>
                <a:lnTo>
                  <a:pt x="1754" y="575517"/>
                </a:lnTo>
                <a:lnTo>
                  <a:pt x="3075" y="579893"/>
                </a:lnTo>
                <a:lnTo>
                  <a:pt x="4907" y="583763"/>
                </a:lnTo>
                <a:lnTo>
                  <a:pt x="6129" y="589200"/>
                </a:lnTo>
                <a:lnTo>
                  <a:pt x="6943" y="595683"/>
                </a:lnTo>
                <a:lnTo>
                  <a:pt x="7487" y="602862"/>
                </a:lnTo>
                <a:lnTo>
                  <a:pt x="8251" y="622067"/>
                </a:lnTo>
                <a:lnTo>
                  <a:pt x="8554" y="662889"/>
                </a:lnTo>
                <a:lnTo>
                  <a:pt x="8570" y="696059"/>
                </a:lnTo>
                <a:lnTo>
                  <a:pt x="7619" y="703117"/>
                </a:lnTo>
                <a:lnTo>
                  <a:pt x="6033" y="709727"/>
                </a:lnTo>
                <a:lnTo>
                  <a:pt x="4022" y="716039"/>
                </a:lnTo>
                <a:lnTo>
                  <a:pt x="2681" y="722152"/>
                </a:lnTo>
                <a:lnTo>
                  <a:pt x="1788" y="728132"/>
                </a:lnTo>
                <a:lnTo>
                  <a:pt x="1192" y="734024"/>
                </a:lnTo>
                <a:lnTo>
                  <a:pt x="530" y="745650"/>
                </a:lnTo>
                <a:lnTo>
                  <a:pt x="47" y="786869"/>
                </a:lnTo>
                <a:lnTo>
                  <a:pt x="0" y="960514"/>
                </a:lnTo>
                <a:lnTo>
                  <a:pt x="953" y="968003"/>
                </a:lnTo>
                <a:lnTo>
                  <a:pt x="2541" y="974900"/>
                </a:lnTo>
                <a:lnTo>
                  <a:pt x="4551" y="981404"/>
                </a:lnTo>
                <a:lnTo>
                  <a:pt x="5892" y="988596"/>
                </a:lnTo>
                <a:lnTo>
                  <a:pt x="6786" y="996250"/>
                </a:lnTo>
                <a:lnTo>
                  <a:pt x="7381" y="1004209"/>
                </a:lnTo>
                <a:lnTo>
                  <a:pt x="8043" y="1020673"/>
                </a:lnTo>
                <a:lnTo>
                  <a:pt x="8504" y="1057171"/>
                </a:lnTo>
                <a:lnTo>
                  <a:pt x="8572" y="1135977"/>
                </a:lnTo>
                <a:lnTo>
                  <a:pt x="9525" y="1143080"/>
                </a:lnTo>
                <a:lnTo>
                  <a:pt x="11113" y="1150673"/>
                </a:lnTo>
                <a:lnTo>
                  <a:pt x="13124" y="1158593"/>
                </a:lnTo>
                <a:lnTo>
                  <a:pt x="14465" y="1165778"/>
                </a:lnTo>
                <a:lnTo>
                  <a:pt x="15358" y="1172473"/>
                </a:lnTo>
                <a:lnTo>
                  <a:pt x="15954" y="1178841"/>
                </a:lnTo>
                <a:lnTo>
                  <a:pt x="16616" y="1193537"/>
                </a:lnTo>
                <a:lnTo>
                  <a:pt x="17099" y="1233859"/>
                </a:lnTo>
                <a:lnTo>
                  <a:pt x="17143" y="1274411"/>
                </a:lnTo>
                <a:lnTo>
                  <a:pt x="18096" y="1280137"/>
                </a:lnTo>
                <a:lnTo>
                  <a:pt x="19684" y="1285860"/>
                </a:lnTo>
                <a:lnTo>
                  <a:pt x="21695" y="1291580"/>
                </a:lnTo>
                <a:lnTo>
                  <a:pt x="23036" y="1296346"/>
                </a:lnTo>
                <a:lnTo>
                  <a:pt x="23930" y="1300476"/>
                </a:lnTo>
                <a:lnTo>
                  <a:pt x="24526" y="1304181"/>
                </a:lnTo>
                <a:lnTo>
                  <a:pt x="25189" y="1310838"/>
                </a:lnTo>
                <a:lnTo>
                  <a:pt x="25718" y="1345882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853"/>
          <p:cNvSpPr/>
          <p:nvPr/>
        </p:nvSpPr>
        <p:spPr>
          <a:xfrm>
            <a:off x="4537709" y="3609022"/>
            <a:ext cx="240032" cy="205741"/>
          </a:xfrm>
          <a:custGeom>
            <a:avLst/>
            <a:gdLst/>
            <a:ahLst/>
            <a:cxnLst/>
            <a:rect l="0" t="0" r="0" b="0"/>
            <a:pathLst>
              <a:path w="240032" h="205741">
                <a:moveTo>
                  <a:pt x="0" y="0"/>
                </a:moveTo>
                <a:lnTo>
                  <a:pt x="15849" y="0"/>
                </a:lnTo>
                <a:lnTo>
                  <a:pt x="21313" y="4551"/>
                </a:lnTo>
                <a:lnTo>
                  <a:pt x="26300" y="9325"/>
                </a:lnTo>
                <a:lnTo>
                  <a:pt x="37263" y="20151"/>
                </a:lnTo>
                <a:lnTo>
                  <a:pt x="41035" y="22959"/>
                </a:lnTo>
                <a:lnTo>
                  <a:pt x="45454" y="25784"/>
                </a:lnTo>
                <a:lnTo>
                  <a:pt x="50305" y="28619"/>
                </a:lnTo>
                <a:lnTo>
                  <a:pt x="54492" y="31462"/>
                </a:lnTo>
                <a:lnTo>
                  <a:pt x="61684" y="37161"/>
                </a:lnTo>
                <a:lnTo>
                  <a:pt x="68055" y="42868"/>
                </a:lnTo>
                <a:lnTo>
                  <a:pt x="75014" y="48580"/>
                </a:lnTo>
                <a:lnTo>
                  <a:pt x="79537" y="51437"/>
                </a:lnTo>
                <a:lnTo>
                  <a:pt x="84458" y="54294"/>
                </a:lnTo>
                <a:lnTo>
                  <a:pt x="89643" y="58103"/>
                </a:lnTo>
                <a:lnTo>
                  <a:pt x="95004" y="62548"/>
                </a:lnTo>
                <a:lnTo>
                  <a:pt x="105089" y="71614"/>
                </a:lnTo>
                <a:lnTo>
                  <a:pt x="112747" y="78819"/>
                </a:lnTo>
                <a:lnTo>
                  <a:pt x="126964" y="92780"/>
                </a:lnTo>
                <a:lnTo>
                  <a:pt x="131315" y="98049"/>
                </a:lnTo>
                <a:lnTo>
                  <a:pt x="135168" y="103466"/>
                </a:lnTo>
                <a:lnTo>
                  <a:pt x="138690" y="108982"/>
                </a:lnTo>
                <a:lnTo>
                  <a:pt x="141991" y="113612"/>
                </a:lnTo>
                <a:lnTo>
                  <a:pt x="145143" y="117652"/>
                </a:lnTo>
                <a:lnTo>
                  <a:pt x="148197" y="121297"/>
                </a:lnTo>
                <a:lnTo>
                  <a:pt x="152138" y="125632"/>
                </a:lnTo>
                <a:lnTo>
                  <a:pt x="161597" y="135529"/>
                </a:lnTo>
                <a:lnTo>
                  <a:pt x="173082" y="147260"/>
                </a:lnTo>
                <a:lnTo>
                  <a:pt x="176348" y="151513"/>
                </a:lnTo>
                <a:lnTo>
                  <a:pt x="179478" y="156254"/>
                </a:lnTo>
                <a:lnTo>
                  <a:pt x="182517" y="161319"/>
                </a:lnTo>
                <a:lnTo>
                  <a:pt x="185496" y="165649"/>
                </a:lnTo>
                <a:lnTo>
                  <a:pt x="188434" y="169488"/>
                </a:lnTo>
                <a:lnTo>
                  <a:pt x="191346" y="172999"/>
                </a:lnTo>
                <a:lnTo>
                  <a:pt x="194239" y="176293"/>
                </a:lnTo>
                <a:lnTo>
                  <a:pt x="199994" y="182493"/>
                </a:lnTo>
                <a:lnTo>
                  <a:pt x="208589" y="191338"/>
                </a:lnTo>
                <a:lnTo>
                  <a:pt x="211449" y="193281"/>
                </a:lnTo>
                <a:lnTo>
                  <a:pt x="217168" y="195440"/>
                </a:lnTo>
                <a:lnTo>
                  <a:pt x="219074" y="196968"/>
                </a:lnTo>
                <a:lnTo>
                  <a:pt x="220344" y="198940"/>
                </a:lnTo>
                <a:lnTo>
                  <a:pt x="221191" y="201207"/>
                </a:lnTo>
                <a:lnTo>
                  <a:pt x="222708" y="202718"/>
                </a:lnTo>
                <a:lnTo>
                  <a:pt x="224673" y="203725"/>
                </a:lnTo>
                <a:lnTo>
                  <a:pt x="229395" y="204845"/>
                </a:lnTo>
                <a:lnTo>
                  <a:pt x="236456" y="205475"/>
                </a:lnTo>
                <a:lnTo>
                  <a:pt x="240031" y="20574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854"/>
          <p:cNvSpPr/>
          <p:nvPr/>
        </p:nvSpPr>
        <p:spPr>
          <a:xfrm>
            <a:off x="4572000" y="3591877"/>
            <a:ext cx="180023" cy="240031"/>
          </a:xfrm>
          <a:custGeom>
            <a:avLst/>
            <a:gdLst/>
            <a:ahLst/>
            <a:cxnLst/>
            <a:rect l="0" t="0" r="0" b="0"/>
            <a:pathLst>
              <a:path w="180023" h="240031">
                <a:moveTo>
                  <a:pt x="180022" y="0"/>
                </a:moveTo>
                <a:lnTo>
                  <a:pt x="175471" y="0"/>
                </a:lnTo>
                <a:lnTo>
                  <a:pt x="174130" y="952"/>
                </a:lnTo>
                <a:lnTo>
                  <a:pt x="173237" y="2540"/>
                </a:lnTo>
                <a:lnTo>
                  <a:pt x="172641" y="4551"/>
                </a:lnTo>
                <a:lnTo>
                  <a:pt x="169439" y="9325"/>
                </a:lnTo>
                <a:lnTo>
                  <a:pt x="164174" y="15600"/>
                </a:lnTo>
                <a:lnTo>
                  <a:pt x="160913" y="21539"/>
                </a:lnTo>
                <a:lnTo>
                  <a:pt x="158710" y="25789"/>
                </a:lnTo>
                <a:lnTo>
                  <a:pt x="153723" y="33052"/>
                </a:lnTo>
                <a:lnTo>
                  <a:pt x="151059" y="36322"/>
                </a:lnTo>
                <a:lnTo>
                  <a:pt x="147378" y="40407"/>
                </a:lnTo>
                <a:lnTo>
                  <a:pt x="138209" y="50026"/>
                </a:lnTo>
                <a:lnTo>
                  <a:pt x="135002" y="55258"/>
                </a:lnTo>
                <a:lnTo>
                  <a:pt x="132863" y="60651"/>
                </a:lnTo>
                <a:lnTo>
                  <a:pt x="131438" y="66152"/>
                </a:lnTo>
                <a:lnTo>
                  <a:pt x="128583" y="70771"/>
                </a:lnTo>
                <a:lnTo>
                  <a:pt x="124774" y="74803"/>
                </a:lnTo>
                <a:lnTo>
                  <a:pt x="120330" y="78444"/>
                </a:lnTo>
                <a:lnTo>
                  <a:pt x="116415" y="82776"/>
                </a:lnTo>
                <a:lnTo>
                  <a:pt x="112853" y="87569"/>
                </a:lnTo>
                <a:lnTo>
                  <a:pt x="109524" y="92670"/>
                </a:lnTo>
                <a:lnTo>
                  <a:pt x="105401" y="97975"/>
                </a:lnTo>
                <a:lnTo>
                  <a:pt x="100747" y="103417"/>
                </a:lnTo>
                <a:lnTo>
                  <a:pt x="91449" y="113591"/>
                </a:lnTo>
                <a:lnTo>
                  <a:pt x="84141" y="121287"/>
                </a:lnTo>
                <a:lnTo>
                  <a:pt x="80859" y="125625"/>
                </a:lnTo>
                <a:lnTo>
                  <a:pt x="77718" y="130423"/>
                </a:lnTo>
                <a:lnTo>
                  <a:pt x="74672" y="135526"/>
                </a:lnTo>
                <a:lnTo>
                  <a:pt x="71689" y="139881"/>
                </a:lnTo>
                <a:lnTo>
                  <a:pt x="68747" y="143736"/>
                </a:lnTo>
                <a:lnTo>
                  <a:pt x="65834" y="147259"/>
                </a:lnTo>
                <a:lnTo>
                  <a:pt x="62939" y="151513"/>
                </a:lnTo>
                <a:lnTo>
                  <a:pt x="60057" y="156253"/>
                </a:lnTo>
                <a:lnTo>
                  <a:pt x="57182" y="161319"/>
                </a:lnTo>
                <a:lnTo>
                  <a:pt x="51449" y="172027"/>
                </a:lnTo>
                <a:lnTo>
                  <a:pt x="48587" y="177550"/>
                </a:lnTo>
                <a:lnTo>
                  <a:pt x="45726" y="182184"/>
                </a:lnTo>
                <a:lnTo>
                  <a:pt x="42867" y="186226"/>
                </a:lnTo>
                <a:lnTo>
                  <a:pt x="40008" y="189873"/>
                </a:lnTo>
                <a:lnTo>
                  <a:pt x="37149" y="193257"/>
                </a:lnTo>
                <a:lnTo>
                  <a:pt x="34291" y="196466"/>
                </a:lnTo>
                <a:lnTo>
                  <a:pt x="28575" y="202571"/>
                </a:lnTo>
                <a:lnTo>
                  <a:pt x="22860" y="208459"/>
                </a:lnTo>
                <a:lnTo>
                  <a:pt x="20954" y="211362"/>
                </a:lnTo>
                <a:lnTo>
                  <a:pt x="18838" y="217129"/>
                </a:lnTo>
                <a:lnTo>
                  <a:pt x="15357" y="222867"/>
                </a:lnTo>
                <a:lnTo>
                  <a:pt x="9912" y="229761"/>
                </a:lnTo>
                <a:lnTo>
                  <a:pt x="8513" y="230326"/>
                </a:lnTo>
                <a:lnTo>
                  <a:pt x="4419" y="230955"/>
                </a:lnTo>
                <a:lnTo>
                  <a:pt x="2945" y="232075"/>
                </a:lnTo>
                <a:lnTo>
                  <a:pt x="1964" y="233774"/>
                </a:lnTo>
                <a:lnTo>
                  <a:pt x="0" y="24003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855"/>
          <p:cNvSpPr/>
          <p:nvPr/>
        </p:nvSpPr>
        <p:spPr>
          <a:xfrm>
            <a:off x="4923516" y="3489007"/>
            <a:ext cx="171407" cy="428626"/>
          </a:xfrm>
          <a:custGeom>
            <a:avLst/>
            <a:gdLst/>
            <a:ahLst/>
            <a:cxnLst/>
            <a:rect l="0" t="0" r="0" b="0"/>
            <a:pathLst>
              <a:path w="171407" h="428626">
                <a:moveTo>
                  <a:pt x="171406" y="0"/>
                </a:moveTo>
                <a:lnTo>
                  <a:pt x="158292" y="0"/>
                </a:lnTo>
                <a:lnTo>
                  <a:pt x="155996" y="953"/>
                </a:lnTo>
                <a:lnTo>
                  <a:pt x="150904" y="4551"/>
                </a:lnTo>
                <a:lnTo>
                  <a:pt x="148213" y="6844"/>
                </a:lnTo>
                <a:lnTo>
                  <a:pt x="145467" y="9325"/>
                </a:lnTo>
                <a:lnTo>
                  <a:pt x="142683" y="11932"/>
                </a:lnTo>
                <a:lnTo>
                  <a:pt x="138923" y="13669"/>
                </a:lnTo>
                <a:lnTo>
                  <a:pt x="134510" y="14828"/>
                </a:lnTo>
                <a:lnTo>
                  <a:pt x="129664" y="15601"/>
                </a:lnTo>
                <a:lnTo>
                  <a:pt x="126433" y="18020"/>
                </a:lnTo>
                <a:lnTo>
                  <a:pt x="124279" y="21539"/>
                </a:lnTo>
                <a:lnTo>
                  <a:pt x="122843" y="25789"/>
                </a:lnTo>
                <a:lnTo>
                  <a:pt x="119981" y="29575"/>
                </a:lnTo>
                <a:lnTo>
                  <a:pt x="116168" y="33052"/>
                </a:lnTo>
                <a:lnTo>
                  <a:pt x="111720" y="36322"/>
                </a:lnTo>
                <a:lnTo>
                  <a:pt x="107803" y="39455"/>
                </a:lnTo>
                <a:lnTo>
                  <a:pt x="104239" y="42496"/>
                </a:lnTo>
                <a:lnTo>
                  <a:pt x="100911" y="45476"/>
                </a:lnTo>
                <a:lnTo>
                  <a:pt x="97739" y="49367"/>
                </a:lnTo>
                <a:lnTo>
                  <a:pt x="94672" y="53867"/>
                </a:lnTo>
                <a:lnTo>
                  <a:pt x="91675" y="58771"/>
                </a:lnTo>
                <a:lnTo>
                  <a:pt x="87772" y="62993"/>
                </a:lnTo>
                <a:lnTo>
                  <a:pt x="83265" y="66761"/>
                </a:lnTo>
                <a:lnTo>
                  <a:pt x="78355" y="70224"/>
                </a:lnTo>
                <a:lnTo>
                  <a:pt x="74130" y="74439"/>
                </a:lnTo>
                <a:lnTo>
                  <a:pt x="70360" y="79153"/>
                </a:lnTo>
                <a:lnTo>
                  <a:pt x="66895" y="84202"/>
                </a:lnTo>
                <a:lnTo>
                  <a:pt x="63632" y="88519"/>
                </a:lnTo>
                <a:lnTo>
                  <a:pt x="60504" y="92350"/>
                </a:lnTo>
                <a:lnTo>
                  <a:pt x="57466" y="95857"/>
                </a:lnTo>
                <a:lnTo>
                  <a:pt x="54489" y="101052"/>
                </a:lnTo>
                <a:lnTo>
                  <a:pt x="51551" y="107373"/>
                </a:lnTo>
                <a:lnTo>
                  <a:pt x="48640" y="114445"/>
                </a:lnTo>
                <a:lnTo>
                  <a:pt x="45747" y="120112"/>
                </a:lnTo>
                <a:lnTo>
                  <a:pt x="42866" y="124842"/>
                </a:lnTo>
                <a:lnTo>
                  <a:pt x="39993" y="128948"/>
                </a:lnTo>
                <a:lnTo>
                  <a:pt x="37125" y="133590"/>
                </a:lnTo>
                <a:lnTo>
                  <a:pt x="34260" y="138590"/>
                </a:lnTo>
                <a:lnTo>
                  <a:pt x="28537" y="149225"/>
                </a:lnTo>
                <a:lnTo>
                  <a:pt x="14245" y="177249"/>
                </a:lnTo>
                <a:lnTo>
                  <a:pt x="11387" y="183888"/>
                </a:lnTo>
                <a:lnTo>
                  <a:pt x="8529" y="191172"/>
                </a:lnTo>
                <a:lnTo>
                  <a:pt x="5671" y="198886"/>
                </a:lnTo>
                <a:lnTo>
                  <a:pt x="3766" y="205933"/>
                </a:lnTo>
                <a:lnTo>
                  <a:pt x="1650" y="218843"/>
                </a:lnTo>
                <a:lnTo>
                  <a:pt x="709" y="230931"/>
                </a:lnTo>
                <a:lnTo>
                  <a:pt x="290" y="242654"/>
                </a:lnTo>
                <a:lnTo>
                  <a:pt x="55" y="260916"/>
                </a:lnTo>
                <a:lnTo>
                  <a:pt x="0" y="275982"/>
                </a:lnTo>
                <a:lnTo>
                  <a:pt x="938" y="282096"/>
                </a:lnTo>
                <a:lnTo>
                  <a:pt x="4520" y="291428"/>
                </a:lnTo>
                <a:lnTo>
                  <a:pt x="6747" y="303832"/>
                </a:lnTo>
                <a:lnTo>
                  <a:pt x="8689" y="316964"/>
                </a:lnTo>
                <a:lnTo>
                  <a:pt x="12728" y="325976"/>
                </a:lnTo>
                <a:lnTo>
                  <a:pt x="20356" y="340954"/>
                </a:lnTo>
                <a:lnTo>
                  <a:pt x="23310" y="349338"/>
                </a:lnTo>
                <a:lnTo>
                  <a:pt x="24098" y="352907"/>
                </a:lnTo>
                <a:lnTo>
                  <a:pt x="27513" y="359413"/>
                </a:lnTo>
                <a:lnTo>
                  <a:pt x="32207" y="366432"/>
                </a:lnTo>
                <a:lnTo>
                  <a:pt x="37467" y="375901"/>
                </a:lnTo>
                <a:lnTo>
                  <a:pt x="40203" y="380141"/>
                </a:lnTo>
                <a:lnTo>
                  <a:pt x="42980" y="383920"/>
                </a:lnTo>
                <a:lnTo>
                  <a:pt x="45784" y="387392"/>
                </a:lnTo>
                <a:lnTo>
                  <a:pt x="48605" y="390659"/>
                </a:lnTo>
                <a:lnTo>
                  <a:pt x="51439" y="393789"/>
                </a:lnTo>
                <a:lnTo>
                  <a:pt x="54280" y="396829"/>
                </a:lnTo>
                <a:lnTo>
                  <a:pt x="58080" y="399807"/>
                </a:lnTo>
                <a:lnTo>
                  <a:pt x="62518" y="402746"/>
                </a:lnTo>
                <a:lnTo>
                  <a:pt x="74227" y="409755"/>
                </a:lnTo>
                <a:lnTo>
                  <a:pt x="78368" y="413253"/>
                </a:lnTo>
                <a:lnTo>
                  <a:pt x="80806" y="415520"/>
                </a:lnTo>
                <a:lnTo>
                  <a:pt x="83383" y="417031"/>
                </a:lnTo>
                <a:lnTo>
                  <a:pt x="86054" y="418038"/>
                </a:lnTo>
                <a:lnTo>
                  <a:pt x="88787" y="418710"/>
                </a:lnTo>
                <a:lnTo>
                  <a:pt x="91562" y="419157"/>
                </a:lnTo>
                <a:lnTo>
                  <a:pt x="94364" y="419456"/>
                </a:lnTo>
                <a:lnTo>
                  <a:pt x="97184" y="419655"/>
                </a:lnTo>
                <a:lnTo>
                  <a:pt x="100018" y="420740"/>
                </a:lnTo>
                <a:lnTo>
                  <a:pt x="102859" y="422416"/>
                </a:lnTo>
                <a:lnTo>
                  <a:pt x="109712" y="427399"/>
                </a:lnTo>
                <a:lnTo>
                  <a:pt x="113189" y="428080"/>
                </a:lnTo>
                <a:lnTo>
                  <a:pt x="119937" y="428622"/>
                </a:lnTo>
                <a:lnTo>
                  <a:pt x="128543" y="42862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856"/>
          <p:cNvSpPr/>
          <p:nvPr/>
        </p:nvSpPr>
        <p:spPr>
          <a:xfrm>
            <a:off x="5095071" y="3557974"/>
            <a:ext cx="265600" cy="265362"/>
          </a:xfrm>
          <a:custGeom>
            <a:avLst/>
            <a:gdLst/>
            <a:ahLst/>
            <a:cxnLst/>
            <a:rect l="0" t="0" r="0" b="0"/>
            <a:pathLst>
              <a:path w="265600" h="265362">
                <a:moveTo>
                  <a:pt x="42713" y="25330"/>
                </a:moveTo>
                <a:lnTo>
                  <a:pt x="50095" y="17950"/>
                </a:lnTo>
                <a:lnTo>
                  <a:pt x="55837" y="14748"/>
                </a:lnTo>
                <a:lnTo>
                  <a:pt x="63786" y="11102"/>
                </a:lnTo>
                <a:lnTo>
                  <a:pt x="70494" y="9482"/>
                </a:lnTo>
                <a:lnTo>
                  <a:pt x="74569" y="8097"/>
                </a:lnTo>
                <a:lnTo>
                  <a:pt x="79191" y="6222"/>
                </a:lnTo>
                <a:lnTo>
                  <a:pt x="84176" y="4019"/>
                </a:lnTo>
                <a:lnTo>
                  <a:pt x="89405" y="2550"/>
                </a:lnTo>
                <a:lnTo>
                  <a:pt x="94797" y="1571"/>
                </a:lnTo>
                <a:lnTo>
                  <a:pt x="100295" y="918"/>
                </a:lnTo>
                <a:lnTo>
                  <a:pt x="104914" y="483"/>
                </a:lnTo>
                <a:lnTo>
                  <a:pt x="112586" y="0"/>
                </a:lnTo>
                <a:lnTo>
                  <a:pt x="116918" y="823"/>
                </a:lnTo>
                <a:lnTo>
                  <a:pt x="121710" y="2325"/>
                </a:lnTo>
                <a:lnTo>
                  <a:pt x="126811" y="4279"/>
                </a:lnTo>
                <a:lnTo>
                  <a:pt x="132116" y="5581"/>
                </a:lnTo>
                <a:lnTo>
                  <a:pt x="137558" y="6449"/>
                </a:lnTo>
                <a:lnTo>
                  <a:pt x="143090" y="7028"/>
                </a:lnTo>
                <a:lnTo>
                  <a:pt x="147731" y="8366"/>
                </a:lnTo>
                <a:lnTo>
                  <a:pt x="155428" y="12393"/>
                </a:lnTo>
                <a:lnTo>
                  <a:pt x="162024" y="17358"/>
                </a:lnTo>
                <a:lnTo>
                  <a:pt x="165116" y="20016"/>
                </a:lnTo>
                <a:lnTo>
                  <a:pt x="171092" y="28048"/>
                </a:lnTo>
                <a:lnTo>
                  <a:pt x="174019" y="32857"/>
                </a:lnTo>
                <a:lnTo>
                  <a:pt x="179812" y="40741"/>
                </a:lnTo>
                <a:lnTo>
                  <a:pt x="182690" y="44177"/>
                </a:lnTo>
                <a:lnTo>
                  <a:pt x="184609" y="48372"/>
                </a:lnTo>
                <a:lnTo>
                  <a:pt x="185888" y="53074"/>
                </a:lnTo>
                <a:lnTo>
                  <a:pt x="186740" y="58114"/>
                </a:lnTo>
                <a:lnTo>
                  <a:pt x="187309" y="63378"/>
                </a:lnTo>
                <a:lnTo>
                  <a:pt x="187688" y="68793"/>
                </a:lnTo>
                <a:lnTo>
                  <a:pt x="187941" y="74308"/>
                </a:lnTo>
                <a:lnTo>
                  <a:pt x="188222" y="85516"/>
                </a:lnTo>
                <a:lnTo>
                  <a:pt x="188296" y="91172"/>
                </a:lnTo>
                <a:lnTo>
                  <a:pt x="187394" y="96847"/>
                </a:lnTo>
                <a:lnTo>
                  <a:pt x="185839" y="102536"/>
                </a:lnTo>
                <a:lnTo>
                  <a:pt x="183851" y="108233"/>
                </a:lnTo>
                <a:lnTo>
                  <a:pt x="181572" y="113936"/>
                </a:lnTo>
                <a:lnTo>
                  <a:pt x="179101" y="119644"/>
                </a:lnTo>
                <a:lnTo>
                  <a:pt x="173815" y="131065"/>
                </a:lnTo>
                <a:lnTo>
                  <a:pt x="168291" y="142491"/>
                </a:lnTo>
                <a:lnTo>
                  <a:pt x="164532" y="149158"/>
                </a:lnTo>
                <a:lnTo>
                  <a:pt x="160121" y="156460"/>
                </a:lnTo>
                <a:lnTo>
                  <a:pt x="155275" y="164185"/>
                </a:lnTo>
                <a:lnTo>
                  <a:pt x="150140" y="171240"/>
                </a:lnTo>
                <a:lnTo>
                  <a:pt x="144811" y="177849"/>
                </a:lnTo>
                <a:lnTo>
                  <a:pt x="134763" y="189319"/>
                </a:lnTo>
                <a:lnTo>
                  <a:pt x="127121" y="197592"/>
                </a:lnTo>
                <a:lnTo>
                  <a:pt x="112914" y="212155"/>
                </a:lnTo>
                <a:lnTo>
                  <a:pt x="107612" y="216555"/>
                </a:lnTo>
                <a:lnTo>
                  <a:pt x="102172" y="220441"/>
                </a:lnTo>
                <a:lnTo>
                  <a:pt x="96640" y="223984"/>
                </a:lnTo>
                <a:lnTo>
                  <a:pt x="91999" y="227299"/>
                </a:lnTo>
                <a:lnTo>
                  <a:pt x="84303" y="233522"/>
                </a:lnTo>
                <a:lnTo>
                  <a:pt x="77708" y="239463"/>
                </a:lnTo>
                <a:lnTo>
                  <a:pt x="70649" y="245278"/>
                </a:lnTo>
                <a:lnTo>
                  <a:pt x="66100" y="248162"/>
                </a:lnTo>
                <a:lnTo>
                  <a:pt x="61162" y="251037"/>
                </a:lnTo>
                <a:lnTo>
                  <a:pt x="53135" y="256772"/>
                </a:lnTo>
                <a:lnTo>
                  <a:pt x="49661" y="259635"/>
                </a:lnTo>
                <a:lnTo>
                  <a:pt x="43261" y="262816"/>
                </a:lnTo>
                <a:lnTo>
                  <a:pt x="37242" y="264230"/>
                </a:lnTo>
                <a:lnTo>
                  <a:pt x="31392" y="264858"/>
                </a:lnTo>
                <a:lnTo>
                  <a:pt x="25617" y="265137"/>
                </a:lnTo>
                <a:lnTo>
                  <a:pt x="22743" y="265212"/>
                </a:lnTo>
                <a:lnTo>
                  <a:pt x="19875" y="264309"/>
                </a:lnTo>
                <a:lnTo>
                  <a:pt x="14148" y="260766"/>
                </a:lnTo>
                <a:lnTo>
                  <a:pt x="8428" y="258556"/>
                </a:lnTo>
                <a:lnTo>
                  <a:pt x="5569" y="257967"/>
                </a:lnTo>
                <a:lnTo>
                  <a:pt x="3663" y="256621"/>
                </a:lnTo>
                <a:lnTo>
                  <a:pt x="2392" y="254772"/>
                </a:lnTo>
                <a:lnTo>
                  <a:pt x="981" y="250177"/>
                </a:lnTo>
                <a:lnTo>
                  <a:pt x="186" y="242235"/>
                </a:lnTo>
                <a:lnTo>
                  <a:pt x="0" y="236668"/>
                </a:lnTo>
                <a:lnTo>
                  <a:pt x="903" y="233849"/>
                </a:lnTo>
                <a:lnTo>
                  <a:pt x="4446" y="228178"/>
                </a:lnTo>
                <a:lnTo>
                  <a:pt x="6656" y="222483"/>
                </a:lnTo>
                <a:lnTo>
                  <a:pt x="7245" y="219630"/>
                </a:lnTo>
                <a:lnTo>
                  <a:pt x="9543" y="216776"/>
                </a:lnTo>
                <a:lnTo>
                  <a:pt x="17176" y="211065"/>
                </a:lnTo>
                <a:lnTo>
                  <a:pt x="24379" y="202812"/>
                </a:lnTo>
                <a:lnTo>
                  <a:pt x="27633" y="197944"/>
                </a:lnTo>
                <a:lnTo>
                  <a:pt x="31707" y="193746"/>
                </a:lnTo>
                <a:lnTo>
                  <a:pt x="36328" y="189995"/>
                </a:lnTo>
                <a:lnTo>
                  <a:pt x="41314" y="186542"/>
                </a:lnTo>
                <a:lnTo>
                  <a:pt x="46543" y="183287"/>
                </a:lnTo>
                <a:lnTo>
                  <a:pt x="51934" y="180165"/>
                </a:lnTo>
                <a:lnTo>
                  <a:pt x="63004" y="174156"/>
                </a:lnTo>
                <a:lnTo>
                  <a:pt x="85633" y="162537"/>
                </a:lnTo>
                <a:lnTo>
                  <a:pt x="91329" y="159664"/>
                </a:lnTo>
                <a:lnTo>
                  <a:pt x="97031" y="157749"/>
                </a:lnTo>
                <a:lnTo>
                  <a:pt x="102738" y="156472"/>
                </a:lnTo>
                <a:lnTo>
                  <a:pt x="108447" y="155621"/>
                </a:lnTo>
                <a:lnTo>
                  <a:pt x="114159" y="155053"/>
                </a:lnTo>
                <a:lnTo>
                  <a:pt x="119871" y="154675"/>
                </a:lnTo>
                <a:lnTo>
                  <a:pt x="125584" y="154423"/>
                </a:lnTo>
                <a:lnTo>
                  <a:pt x="132251" y="155207"/>
                </a:lnTo>
                <a:lnTo>
                  <a:pt x="139553" y="156682"/>
                </a:lnTo>
                <a:lnTo>
                  <a:pt x="147278" y="158618"/>
                </a:lnTo>
                <a:lnTo>
                  <a:pt x="153381" y="159909"/>
                </a:lnTo>
                <a:lnTo>
                  <a:pt x="158401" y="160770"/>
                </a:lnTo>
                <a:lnTo>
                  <a:pt x="162702" y="161343"/>
                </a:lnTo>
                <a:lnTo>
                  <a:pt x="167473" y="162678"/>
                </a:lnTo>
                <a:lnTo>
                  <a:pt x="172559" y="164521"/>
                </a:lnTo>
                <a:lnTo>
                  <a:pt x="177855" y="166702"/>
                </a:lnTo>
                <a:lnTo>
                  <a:pt x="182338" y="169108"/>
                </a:lnTo>
                <a:lnTo>
                  <a:pt x="189859" y="174322"/>
                </a:lnTo>
                <a:lnTo>
                  <a:pt x="196376" y="182354"/>
                </a:lnTo>
                <a:lnTo>
                  <a:pt x="199448" y="187163"/>
                </a:lnTo>
                <a:lnTo>
                  <a:pt x="205401" y="195046"/>
                </a:lnTo>
                <a:lnTo>
                  <a:pt x="211221" y="202677"/>
                </a:lnTo>
                <a:lnTo>
                  <a:pt x="214107" y="207379"/>
                </a:lnTo>
                <a:lnTo>
                  <a:pt x="216984" y="212419"/>
                </a:lnTo>
                <a:lnTo>
                  <a:pt x="225260" y="220558"/>
                </a:lnTo>
                <a:lnTo>
                  <a:pt x="230133" y="224062"/>
                </a:lnTo>
                <a:lnTo>
                  <a:pt x="233383" y="227351"/>
                </a:lnTo>
                <a:lnTo>
                  <a:pt x="235549" y="230496"/>
                </a:lnTo>
                <a:lnTo>
                  <a:pt x="238908" y="236530"/>
                </a:lnTo>
                <a:lnTo>
                  <a:pt x="243576" y="242387"/>
                </a:lnTo>
                <a:lnTo>
                  <a:pt x="245202" y="245283"/>
                </a:lnTo>
                <a:lnTo>
                  <a:pt x="247008" y="251040"/>
                </a:lnTo>
                <a:lnTo>
                  <a:pt x="248443" y="252956"/>
                </a:lnTo>
                <a:lnTo>
                  <a:pt x="250351" y="254233"/>
                </a:lnTo>
                <a:lnTo>
                  <a:pt x="252576" y="255085"/>
                </a:lnTo>
                <a:lnTo>
                  <a:pt x="254059" y="256605"/>
                </a:lnTo>
                <a:lnTo>
                  <a:pt x="255048" y="258571"/>
                </a:lnTo>
                <a:lnTo>
                  <a:pt x="255707" y="260834"/>
                </a:lnTo>
                <a:lnTo>
                  <a:pt x="257100" y="262343"/>
                </a:lnTo>
                <a:lnTo>
                  <a:pt x="258980" y="263349"/>
                </a:lnTo>
                <a:lnTo>
                  <a:pt x="265599" y="26536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857"/>
          <p:cNvSpPr/>
          <p:nvPr/>
        </p:nvSpPr>
        <p:spPr>
          <a:xfrm>
            <a:off x="5403532" y="3626167"/>
            <a:ext cx="197169" cy="197169"/>
          </a:xfrm>
          <a:custGeom>
            <a:avLst/>
            <a:gdLst/>
            <a:ahLst/>
            <a:cxnLst/>
            <a:rect l="0" t="0" r="0" b="0"/>
            <a:pathLst>
              <a:path w="197169" h="197169">
                <a:moveTo>
                  <a:pt x="0" y="0"/>
                </a:moveTo>
                <a:lnTo>
                  <a:pt x="12770" y="12770"/>
                </a:lnTo>
                <a:lnTo>
                  <a:pt x="15181" y="14229"/>
                </a:lnTo>
                <a:lnTo>
                  <a:pt x="20400" y="15849"/>
                </a:lnTo>
                <a:lnTo>
                  <a:pt x="22172" y="17233"/>
                </a:lnTo>
                <a:lnTo>
                  <a:pt x="23354" y="19109"/>
                </a:lnTo>
                <a:lnTo>
                  <a:pt x="24142" y="21312"/>
                </a:lnTo>
                <a:lnTo>
                  <a:pt x="27557" y="26299"/>
                </a:lnTo>
                <a:lnTo>
                  <a:pt x="29802" y="28963"/>
                </a:lnTo>
                <a:lnTo>
                  <a:pt x="33203" y="31691"/>
                </a:lnTo>
                <a:lnTo>
                  <a:pt x="37375" y="34463"/>
                </a:lnTo>
                <a:lnTo>
                  <a:pt x="42062" y="37262"/>
                </a:lnTo>
                <a:lnTo>
                  <a:pt x="46139" y="40082"/>
                </a:lnTo>
                <a:lnTo>
                  <a:pt x="49809" y="42914"/>
                </a:lnTo>
                <a:lnTo>
                  <a:pt x="53209" y="45754"/>
                </a:lnTo>
                <a:lnTo>
                  <a:pt x="56428" y="49553"/>
                </a:lnTo>
                <a:lnTo>
                  <a:pt x="59526" y="53990"/>
                </a:lnTo>
                <a:lnTo>
                  <a:pt x="62544" y="58854"/>
                </a:lnTo>
                <a:lnTo>
                  <a:pt x="65508" y="63048"/>
                </a:lnTo>
                <a:lnTo>
                  <a:pt x="68437" y="66797"/>
                </a:lnTo>
                <a:lnTo>
                  <a:pt x="71342" y="70249"/>
                </a:lnTo>
                <a:lnTo>
                  <a:pt x="74231" y="73503"/>
                </a:lnTo>
                <a:lnTo>
                  <a:pt x="79982" y="79658"/>
                </a:lnTo>
                <a:lnTo>
                  <a:pt x="83801" y="82633"/>
                </a:lnTo>
                <a:lnTo>
                  <a:pt x="88253" y="85569"/>
                </a:lnTo>
                <a:lnTo>
                  <a:pt x="93125" y="88478"/>
                </a:lnTo>
                <a:lnTo>
                  <a:pt x="97326" y="92323"/>
                </a:lnTo>
                <a:lnTo>
                  <a:pt x="101079" y="96791"/>
                </a:lnTo>
                <a:lnTo>
                  <a:pt x="104533" y="101675"/>
                </a:lnTo>
                <a:lnTo>
                  <a:pt x="107789" y="105883"/>
                </a:lnTo>
                <a:lnTo>
                  <a:pt x="110912" y="109641"/>
                </a:lnTo>
                <a:lnTo>
                  <a:pt x="113946" y="113099"/>
                </a:lnTo>
                <a:lnTo>
                  <a:pt x="116922" y="117310"/>
                </a:lnTo>
                <a:lnTo>
                  <a:pt x="119858" y="122022"/>
                </a:lnTo>
                <a:lnTo>
                  <a:pt x="122768" y="127068"/>
                </a:lnTo>
                <a:lnTo>
                  <a:pt x="125660" y="131384"/>
                </a:lnTo>
                <a:lnTo>
                  <a:pt x="128541" y="135215"/>
                </a:lnTo>
                <a:lnTo>
                  <a:pt x="131414" y="138721"/>
                </a:lnTo>
                <a:lnTo>
                  <a:pt x="135234" y="142010"/>
                </a:lnTo>
                <a:lnTo>
                  <a:pt x="139686" y="145156"/>
                </a:lnTo>
                <a:lnTo>
                  <a:pt x="144559" y="148206"/>
                </a:lnTo>
                <a:lnTo>
                  <a:pt x="147808" y="151191"/>
                </a:lnTo>
                <a:lnTo>
                  <a:pt x="149974" y="154134"/>
                </a:lnTo>
                <a:lnTo>
                  <a:pt x="151417" y="157049"/>
                </a:lnTo>
                <a:lnTo>
                  <a:pt x="154285" y="159944"/>
                </a:lnTo>
                <a:lnTo>
                  <a:pt x="158102" y="162827"/>
                </a:lnTo>
                <a:lnTo>
                  <a:pt x="162551" y="165701"/>
                </a:lnTo>
                <a:lnTo>
                  <a:pt x="165517" y="168570"/>
                </a:lnTo>
                <a:lnTo>
                  <a:pt x="167495" y="171435"/>
                </a:lnTo>
                <a:lnTo>
                  <a:pt x="170645" y="177158"/>
                </a:lnTo>
                <a:lnTo>
                  <a:pt x="175220" y="182877"/>
                </a:lnTo>
                <a:lnTo>
                  <a:pt x="178599" y="186901"/>
                </a:lnTo>
                <a:lnTo>
                  <a:pt x="180026" y="187466"/>
                </a:lnTo>
                <a:lnTo>
                  <a:pt x="184152" y="188093"/>
                </a:lnTo>
                <a:lnTo>
                  <a:pt x="186585" y="189213"/>
                </a:lnTo>
                <a:lnTo>
                  <a:pt x="191829" y="192997"/>
                </a:lnTo>
                <a:lnTo>
                  <a:pt x="197168" y="19716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858"/>
          <p:cNvSpPr/>
          <p:nvPr/>
        </p:nvSpPr>
        <p:spPr>
          <a:xfrm>
            <a:off x="5437822" y="3626167"/>
            <a:ext cx="137161" cy="171451"/>
          </a:xfrm>
          <a:custGeom>
            <a:avLst/>
            <a:gdLst/>
            <a:ahLst/>
            <a:cxnLst/>
            <a:rect l="0" t="0" r="0" b="0"/>
            <a:pathLst>
              <a:path w="137161" h="171451">
                <a:moveTo>
                  <a:pt x="137160" y="0"/>
                </a:moveTo>
                <a:lnTo>
                  <a:pt x="125228" y="11932"/>
                </a:lnTo>
                <a:lnTo>
                  <a:pt x="122538" y="15575"/>
                </a:lnTo>
                <a:lnTo>
                  <a:pt x="119792" y="19908"/>
                </a:lnTo>
                <a:lnTo>
                  <a:pt x="117009" y="24702"/>
                </a:lnTo>
                <a:lnTo>
                  <a:pt x="114201" y="28850"/>
                </a:lnTo>
                <a:lnTo>
                  <a:pt x="111376" y="32569"/>
                </a:lnTo>
                <a:lnTo>
                  <a:pt x="108541" y="36000"/>
                </a:lnTo>
                <a:lnTo>
                  <a:pt x="105698" y="40192"/>
                </a:lnTo>
                <a:lnTo>
                  <a:pt x="102851" y="44893"/>
                </a:lnTo>
                <a:lnTo>
                  <a:pt x="100000" y="49931"/>
                </a:lnTo>
                <a:lnTo>
                  <a:pt x="96194" y="55195"/>
                </a:lnTo>
                <a:lnTo>
                  <a:pt x="91752" y="60609"/>
                </a:lnTo>
                <a:lnTo>
                  <a:pt x="86886" y="66123"/>
                </a:lnTo>
                <a:lnTo>
                  <a:pt x="82689" y="71705"/>
                </a:lnTo>
                <a:lnTo>
                  <a:pt x="78938" y="77331"/>
                </a:lnTo>
                <a:lnTo>
                  <a:pt x="75486" y="82986"/>
                </a:lnTo>
                <a:lnTo>
                  <a:pt x="72231" y="87709"/>
                </a:lnTo>
                <a:lnTo>
                  <a:pt x="69110" y="91811"/>
                </a:lnTo>
                <a:lnTo>
                  <a:pt x="66075" y="95497"/>
                </a:lnTo>
                <a:lnTo>
                  <a:pt x="62148" y="99860"/>
                </a:lnTo>
                <a:lnTo>
                  <a:pt x="52704" y="109787"/>
                </a:lnTo>
                <a:lnTo>
                  <a:pt x="25878" y="136984"/>
                </a:lnTo>
                <a:lnTo>
                  <a:pt x="22967" y="139900"/>
                </a:lnTo>
                <a:lnTo>
                  <a:pt x="21027" y="142797"/>
                </a:lnTo>
                <a:lnTo>
                  <a:pt x="19733" y="145681"/>
                </a:lnTo>
                <a:lnTo>
                  <a:pt x="17656" y="152601"/>
                </a:lnTo>
                <a:lnTo>
                  <a:pt x="14832" y="156088"/>
                </a:lnTo>
                <a:lnTo>
                  <a:pt x="9809" y="161537"/>
                </a:lnTo>
                <a:lnTo>
                  <a:pt x="8444" y="161983"/>
                </a:lnTo>
                <a:lnTo>
                  <a:pt x="4388" y="162480"/>
                </a:lnTo>
                <a:lnTo>
                  <a:pt x="2925" y="163565"/>
                </a:lnTo>
                <a:lnTo>
                  <a:pt x="1950" y="165241"/>
                </a:lnTo>
                <a:lnTo>
                  <a:pt x="0" y="17145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859"/>
          <p:cNvSpPr/>
          <p:nvPr/>
        </p:nvSpPr>
        <p:spPr>
          <a:xfrm>
            <a:off x="5703570" y="3694747"/>
            <a:ext cx="197168" cy="13512"/>
          </a:xfrm>
          <a:custGeom>
            <a:avLst/>
            <a:gdLst/>
            <a:ahLst/>
            <a:cxnLst/>
            <a:rect l="0" t="0" r="0" b="0"/>
            <a:pathLst>
              <a:path w="197168" h="13512">
                <a:moveTo>
                  <a:pt x="0" y="8573"/>
                </a:moveTo>
                <a:lnTo>
                  <a:pt x="0" y="105"/>
                </a:lnTo>
                <a:lnTo>
                  <a:pt x="0" y="7390"/>
                </a:lnTo>
                <a:lnTo>
                  <a:pt x="952" y="7784"/>
                </a:lnTo>
                <a:lnTo>
                  <a:pt x="2540" y="8047"/>
                </a:lnTo>
                <a:lnTo>
                  <a:pt x="7381" y="8469"/>
                </a:lnTo>
                <a:lnTo>
                  <a:pt x="12770" y="8542"/>
                </a:lnTo>
                <a:lnTo>
                  <a:pt x="34432" y="8573"/>
                </a:lnTo>
                <a:lnTo>
                  <a:pt x="38194" y="9525"/>
                </a:lnTo>
                <a:lnTo>
                  <a:pt x="41656" y="11113"/>
                </a:lnTo>
                <a:lnTo>
                  <a:pt x="44915" y="13123"/>
                </a:lnTo>
                <a:lnTo>
                  <a:pt x="48041" y="13511"/>
                </a:lnTo>
                <a:lnTo>
                  <a:pt x="51077" y="12818"/>
                </a:lnTo>
                <a:lnTo>
                  <a:pt x="54054" y="11403"/>
                </a:lnTo>
                <a:lnTo>
                  <a:pt x="56991" y="10459"/>
                </a:lnTo>
                <a:lnTo>
                  <a:pt x="59901" y="9830"/>
                </a:lnTo>
                <a:lnTo>
                  <a:pt x="62794" y="9411"/>
                </a:lnTo>
                <a:lnTo>
                  <a:pt x="65675" y="9131"/>
                </a:lnTo>
                <a:lnTo>
                  <a:pt x="71417" y="8821"/>
                </a:lnTo>
                <a:lnTo>
                  <a:pt x="79683" y="8683"/>
                </a:lnTo>
                <a:lnTo>
                  <a:pt x="197167" y="8573"/>
                </a:lnTo>
                <a:lnTo>
                  <a:pt x="197167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860"/>
          <p:cNvSpPr/>
          <p:nvPr/>
        </p:nvSpPr>
        <p:spPr>
          <a:xfrm>
            <a:off x="5943600" y="3540483"/>
            <a:ext cx="145581" cy="287684"/>
          </a:xfrm>
          <a:custGeom>
            <a:avLst/>
            <a:gdLst/>
            <a:ahLst/>
            <a:cxnLst/>
            <a:rect l="0" t="0" r="0" b="0"/>
            <a:pathLst>
              <a:path w="145581" h="287684">
                <a:moveTo>
                  <a:pt x="0" y="25677"/>
                </a:moveTo>
                <a:lnTo>
                  <a:pt x="4550" y="25677"/>
                </a:lnTo>
                <a:lnTo>
                  <a:pt x="6843" y="24724"/>
                </a:lnTo>
                <a:lnTo>
                  <a:pt x="9325" y="23137"/>
                </a:lnTo>
                <a:lnTo>
                  <a:pt x="15600" y="18296"/>
                </a:lnTo>
                <a:lnTo>
                  <a:pt x="18020" y="16946"/>
                </a:lnTo>
                <a:lnTo>
                  <a:pt x="25789" y="12906"/>
                </a:lnTo>
                <a:lnTo>
                  <a:pt x="29575" y="10495"/>
                </a:lnTo>
                <a:lnTo>
                  <a:pt x="33051" y="7936"/>
                </a:lnTo>
                <a:lnTo>
                  <a:pt x="36322" y="5277"/>
                </a:lnTo>
                <a:lnTo>
                  <a:pt x="40407" y="3504"/>
                </a:lnTo>
                <a:lnTo>
                  <a:pt x="45036" y="2323"/>
                </a:lnTo>
                <a:lnTo>
                  <a:pt x="50026" y="1535"/>
                </a:lnTo>
                <a:lnTo>
                  <a:pt x="55258" y="1010"/>
                </a:lnTo>
                <a:lnTo>
                  <a:pt x="60651" y="659"/>
                </a:lnTo>
                <a:lnTo>
                  <a:pt x="66152" y="426"/>
                </a:lnTo>
                <a:lnTo>
                  <a:pt x="77343" y="167"/>
                </a:lnTo>
                <a:lnTo>
                  <a:pt x="104601" y="0"/>
                </a:lnTo>
                <a:lnTo>
                  <a:pt x="110691" y="939"/>
                </a:lnTo>
                <a:lnTo>
                  <a:pt x="115704" y="2517"/>
                </a:lnTo>
                <a:lnTo>
                  <a:pt x="119998" y="4522"/>
                </a:lnTo>
                <a:lnTo>
                  <a:pt x="123814" y="6811"/>
                </a:lnTo>
                <a:lnTo>
                  <a:pt x="127310" y="9290"/>
                </a:lnTo>
                <a:lnTo>
                  <a:pt x="130593" y="11895"/>
                </a:lnTo>
                <a:lnTo>
                  <a:pt x="133734" y="14584"/>
                </a:lnTo>
                <a:lnTo>
                  <a:pt x="136781" y="17329"/>
                </a:lnTo>
                <a:lnTo>
                  <a:pt x="139765" y="20111"/>
                </a:lnTo>
                <a:lnTo>
                  <a:pt x="141754" y="22919"/>
                </a:lnTo>
                <a:lnTo>
                  <a:pt x="143964" y="28578"/>
                </a:lnTo>
                <a:lnTo>
                  <a:pt x="143601" y="32374"/>
                </a:lnTo>
                <a:lnTo>
                  <a:pt x="142406" y="36809"/>
                </a:lnTo>
                <a:lnTo>
                  <a:pt x="140657" y="41671"/>
                </a:lnTo>
                <a:lnTo>
                  <a:pt x="138539" y="46817"/>
                </a:lnTo>
                <a:lnTo>
                  <a:pt x="136174" y="52153"/>
                </a:lnTo>
                <a:lnTo>
                  <a:pt x="133645" y="57615"/>
                </a:lnTo>
                <a:lnTo>
                  <a:pt x="131006" y="62209"/>
                </a:lnTo>
                <a:lnTo>
                  <a:pt x="128295" y="66224"/>
                </a:lnTo>
                <a:lnTo>
                  <a:pt x="125535" y="69853"/>
                </a:lnTo>
                <a:lnTo>
                  <a:pt x="121790" y="73225"/>
                </a:lnTo>
                <a:lnTo>
                  <a:pt x="117388" y="76426"/>
                </a:lnTo>
                <a:lnTo>
                  <a:pt x="112548" y="79512"/>
                </a:lnTo>
                <a:lnTo>
                  <a:pt x="107417" y="83474"/>
                </a:lnTo>
                <a:lnTo>
                  <a:pt x="102091" y="88021"/>
                </a:lnTo>
                <a:lnTo>
                  <a:pt x="92046" y="97200"/>
                </a:lnTo>
                <a:lnTo>
                  <a:pt x="84407" y="104455"/>
                </a:lnTo>
                <a:lnTo>
                  <a:pt x="81036" y="106771"/>
                </a:lnTo>
                <a:lnTo>
                  <a:pt x="77836" y="108314"/>
                </a:lnTo>
                <a:lnTo>
                  <a:pt x="74751" y="109343"/>
                </a:lnTo>
                <a:lnTo>
                  <a:pt x="71741" y="110982"/>
                </a:lnTo>
                <a:lnTo>
                  <a:pt x="68783" y="113027"/>
                </a:lnTo>
                <a:lnTo>
                  <a:pt x="65857" y="115343"/>
                </a:lnTo>
                <a:lnTo>
                  <a:pt x="62955" y="116887"/>
                </a:lnTo>
                <a:lnTo>
                  <a:pt x="60067" y="117916"/>
                </a:lnTo>
                <a:lnTo>
                  <a:pt x="57189" y="118602"/>
                </a:lnTo>
                <a:lnTo>
                  <a:pt x="54319" y="119059"/>
                </a:lnTo>
                <a:lnTo>
                  <a:pt x="51452" y="119364"/>
                </a:lnTo>
                <a:lnTo>
                  <a:pt x="43011" y="119964"/>
                </a:lnTo>
                <a:lnTo>
                  <a:pt x="42875" y="112592"/>
                </a:lnTo>
                <a:lnTo>
                  <a:pt x="43823" y="112195"/>
                </a:lnTo>
                <a:lnTo>
                  <a:pt x="47417" y="111754"/>
                </a:lnTo>
                <a:lnTo>
                  <a:pt x="50661" y="111637"/>
                </a:lnTo>
                <a:lnTo>
                  <a:pt x="67016" y="111448"/>
                </a:lnTo>
                <a:lnTo>
                  <a:pt x="95872" y="111404"/>
                </a:lnTo>
                <a:lnTo>
                  <a:pt x="100109" y="112356"/>
                </a:lnTo>
                <a:lnTo>
                  <a:pt x="104840" y="113943"/>
                </a:lnTo>
                <a:lnTo>
                  <a:pt x="109897" y="115953"/>
                </a:lnTo>
                <a:lnTo>
                  <a:pt x="114222" y="118246"/>
                </a:lnTo>
                <a:lnTo>
                  <a:pt x="118058" y="120727"/>
                </a:lnTo>
                <a:lnTo>
                  <a:pt x="121568" y="123334"/>
                </a:lnTo>
                <a:lnTo>
                  <a:pt x="124860" y="126024"/>
                </a:lnTo>
                <a:lnTo>
                  <a:pt x="128007" y="128770"/>
                </a:lnTo>
                <a:lnTo>
                  <a:pt x="131058" y="131553"/>
                </a:lnTo>
                <a:lnTo>
                  <a:pt x="136988" y="137185"/>
                </a:lnTo>
                <a:lnTo>
                  <a:pt x="139903" y="140021"/>
                </a:lnTo>
                <a:lnTo>
                  <a:pt x="141846" y="142863"/>
                </a:lnTo>
                <a:lnTo>
                  <a:pt x="144005" y="148562"/>
                </a:lnTo>
                <a:lnTo>
                  <a:pt x="144964" y="156810"/>
                </a:lnTo>
                <a:lnTo>
                  <a:pt x="145391" y="165873"/>
                </a:lnTo>
                <a:lnTo>
                  <a:pt x="145580" y="173076"/>
                </a:lnTo>
                <a:lnTo>
                  <a:pt x="143125" y="181992"/>
                </a:lnTo>
                <a:lnTo>
                  <a:pt x="141137" y="187037"/>
                </a:lnTo>
                <a:lnTo>
                  <a:pt x="138858" y="192305"/>
                </a:lnTo>
                <a:lnTo>
                  <a:pt x="133787" y="203239"/>
                </a:lnTo>
                <a:lnTo>
                  <a:pt x="125577" y="220104"/>
                </a:lnTo>
                <a:lnTo>
                  <a:pt x="121818" y="225780"/>
                </a:lnTo>
                <a:lnTo>
                  <a:pt x="117407" y="231469"/>
                </a:lnTo>
                <a:lnTo>
                  <a:pt x="112561" y="237167"/>
                </a:lnTo>
                <a:lnTo>
                  <a:pt x="107426" y="242870"/>
                </a:lnTo>
                <a:lnTo>
                  <a:pt x="96639" y="254287"/>
                </a:lnTo>
                <a:lnTo>
                  <a:pt x="91096" y="259046"/>
                </a:lnTo>
                <a:lnTo>
                  <a:pt x="85496" y="263171"/>
                </a:lnTo>
                <a:lnTo>
                  <a:pt x="79857" y="266874"/>
                </a:lnTo>
                <a:lnTo>
                  <a:pt x="75145" y="270295"/>
                </a:lnTo>
                <a:lnTo>
                  <a:pt x="71052" y="273528"/>
                </a:lnTo>
                <a:lnTo>
                  <a:pt x="67370" y="276636"/>
                </a:lnTo>
                <a:lnTo>
                  <a:pt x="63011" y="278708"/>
                </a:lnTo>
                <a:lnTo>
                  <a:pt x="58200" y="280089"/>
                </a:lnTo>
                <a:lnTo>
                  <a:pt x="53087" y="281010"/>
                </a:lnTo>
                <a:lnTo>
                  <a:pt x="48726" y="281624"/>
                </a:lnTo>
                <a:lnTo>
                  <a:pt x="44867" y="282033"/>
                </a:lnTo>
                <a:lnTo>
                  <a:pt x="41341" y="282306"/>
                </a:lnTo>
                <a:lnTo>
                  <a:pt x="38038" y="283440"/>
                </a:lnTo>
                <a:lnTo>
                  <a:pt x="34883" y="285149"/>
                </a:lnTo>
                <a:lnTo>
                  <a:pt x="31828" y="287241"/>
                </a:lnTo>
                <a:lnTo>
                  <a:pt x="29791" y="287683"/>
                </a:lnTo>
                <a:lnTo>
                  <a:pt x="28433" y="287025"/>
                </a:lnTo>
                <a:lnTo>
                  <a:pt x="27528" y="285634"/>
                </a:lnTo>
                <a:lnTo>
                  <a:pt x="25972" y="284706"/>
                </a:lnTo>
                <a:lnTo>
                  <a:pt x="21703" y="283676"/>
                </a:lnTo>
                <a:lnTo>
                  <a:pt x="19230" y="283401"/>
                </a:lnTo>
                <a:lnTo>
                  <a:pt x="16631" y="283218"/>
                </a:lnTo>
                <a:lnTo>
                  <a:pt x="13944" y="283096"/>
                </a:lnTo>
                <a:lnTo>
                  <a:pt x="11201" y="282062"/>
                </a:lnTo>
                <a:lnTo>
                  <a:pt x="8420" y="280420"/>
                </a:lnTo>
                <a:lnTo>
                  <a:pt x="0" y="27427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861"/>
          <p:cNvSpPr/>
          <p:nvPr/>
        </p:nvSpPr>
        <p:spPr>
          <a:xfrm>
            <a:off x="6089332" y="3480435"/>
            <a:ext cx="195714" cy="360045"/>
          </a:xfrm>
          <a:custGeom>
            <a:avLst/>
            <a:gdLst/>
            <a:ahLst/>
            <a:cxnLst/>
            <a:rect l="0" t="0" r="0" b="0"/>
            <a:pathLst>
              <a:path w="195714" h="360045">
                <a:moveTo>
                  <a:pt x="0" y="0"/>
                </a:moveTo>
                <a:lnTo>
                  <a:pt x="16482" y="0"/>
                </a:lnTo>
                <a:lnTo>
                  <a:pt x="20514" y="952"/>
                </a:lnTo>
                <a:lnTo>
                  <a:pt x="24153" y="2540"/>
                </a:lnTo>
                <a:lnTo>
                  <a:pt x="27533" y="4551"/>
                </a:lnTo>
                <a:lnTo>
                  <a:pt x="30737" y="6844"/>
                </a:lnTo>
                <a:lnTo>
                  <a:pt x="36839" y="11932"/>
                </a:lnTo>
                <a:lnTo>
                  <a:pt x="40752" y="13669"/>
                </a:lnTo>
                <a:lnTo>
                  <a:pt x="45265" y="14828"/>
                </a:lnTo>
                <a:lnTo>
                  <a:pt x="50179" y="15600"/>
                </a:lnTo>
                <a:lnTo>
                  <a:pt x="54408" y="17067"/>
                </a:lnTo>
                <a:lnTo>
                  <a:pt x="58179" y="18998"/>
                </a:lnTo>
                <a:lnTo>
                  <a:pt x="61646" y="21238"/>
                </a:lnTo>
                <a:lnTo>
                  <a:pt x="65862" y="24636"/>
                </a:lnTo>
                <a:lnTo>
                  <a:pt x="70578" y="28807"/>
                </a:lnTo>
                <a:lnTo>
                  <a:pt x="75627" y="33491"/>
                </a:lnTo>
                <a:lnTo>
                  <a:pt x="80898" y="37568"/>
                </a:lnTo>
                <a:lnTo>
                  <a:pt x="86317" y="41238"/>
                </a:lnTo>
                <a:lnTo>
                  <a:pt x="91835" y="44637"/>
                </a:lnTo>
                <a:lnTo>
                  <a:pt x="97418" y="48808"/>
                </a:lnTo>
                <a:lnTo>
                  <a:pt x="103045" y="53493"/>
                </a:lnTo>
                <a:lnTo>
                  <a:pt x="108702" y="58522"/>
                </a:lnTo>
                <a:lnTo>
                  <a:pt x="120067" y="69190"/>
                </a:lnTo>
                <a:lnTo>
                  <a:pt x="147524" y="96138"/>
                </a:lnTo>
                <a:lnTo>
                  <a:pt x="152642" y="101239"/>
                </a:lnTo>
                <a:lnTo>
                  <a:pt x="157006" y="106545"/>
                </a:lnTo>
                <a:lnTo>
                  <a:pt x="160868" y="111987"/>
                </a:lnTo>
                <a:lnTo>
                  <a:pt x="164395" y="117521"/>
                </a:lnTo>
                <a:lnTo>
                  <a:pt x="168652" y="123115"/>
                </a:lnTo>
                <a:lnTo>
                  <a:pt x="173395" y="128749"/>
                </a:lnTo>
                <a:lnTo>
                  <a:pt x="178461" y="134410"/>
                </a:lnTo>
                <a:lnTo>
                  <a:pt x="181839" y="140089"/>
                </a:lnTo>
                <a:lnTo>
                  <a:pt x="184091" y="145780"/>
                </a:lnTo>
                <a:lnTo>
                  <a:pt x="185592" y="151479"/>
                </a:lnTo>
                <a:lnTo>
                  <a:pt x="187546" y="158136"/>
                </a:lnTo>
                <a:lnTo>
                  <a:pt x="192256" y="173152"/>
                </a:lnTo>
                <a:lnTo>
                  <a:pt x="193893" y="180205"/>
                </a:lnTo>
                <a:lnTo>
                  <a:pt x="194985" y="186812"/>
                </a:lnTo>
                <a:lnTo>
                  <a:pt x="195713" y="193121"/>
                </a:lnTo>
                <a:lnTo>
                  <a:pt x="195245" y="200184"/>
                </a:lnTo>
                <a:lnTo>
                  <a:pt x="193981" y="207751"/>
                </a:lnTo>
                <a:lnTo>
                  <a:pt x="192185" y="215653"/>
                </a:lnTo>
                <a:lnTo>
                  <a:pt x="190036" y="223779"/>
                </a:lnTo>
                <a:lnTo>
                  <a:pt x="187651" y="232053"/>
                </a:lnTo>
                <a:lnTo>
                  <a:pt x="185108" y="240427"/>
                </a:lnTo>
                <a:lnTo>
                  <a:pt x="182460" y="247914"/>
                </a:lnTo>
                <a:lnTo>
                  <a:pt x="179743" y="254811"/>
                </a:lnTo>
                <a:lnTo>
                  <a:pt x="176979" y="261314"/>
                </a:lnTo>
                <a:lnTo>
                  <a:pt x="175136" y="267554"/>
                </a:lnTo>
                <a:lnTo>
                  <a:pt x="173907" y="273619"/>
                </a:lnTo>
                <a:lnTo>
                  <a:pt x="173088" y="279568"/>
                </a:lnTo>
                <a:lnTo>
                  <a:pt x="170637" y="285439"/>
                </a:lnTo>
                <a:lnTo>
                  <a:pt x="167098" y="291257"/>
                </a:lnTo>
                <a:lnTo>
                  <a:pt x="162834" y="297041"/>
                </a:lnTo>
                <a:lnTo>
                  <a:pt x="159991" y="302802"/>
                </a:lnTo>
                <a:lnTo>
                  <a:pt x="158096" y="308548"/>
                </a:lnTo>
                <a:lnTo>
                  <a:pt x="155037" y="319060"/>
                </a:lnTo>
                <a:lnTo>
                  <a:pt x="150503" y="326907"/>
                </a:lnTo>
                <a:lnTo>
                  <a:pt x="147008" y="330333"/>
                </a:lnTo>
                <a:lnTo>
                  <a:pt x="142773" y="333569"/>
                </a:lnTo>
                <a:lnTo>
                  <a:pt x="138044" y="336680"/>
                </a:lnTo>
                <a:lnTo>
                  <a:pt x="133940" y="339705"/>
                </a:lnTo>
                <a:lnTo>
                  <a:pt x="130251" y="342675"/>
                </a:lnTo>
                <a:lnTo>
                  <a:pt x="126839" y="345607"/>
                </a:lnTo>
                <a:lnTo>
                  <a:pt x="123612" y="347562"/>
                </a:lnTo>
                <a:lnTo>
                  <a:pt x="120508" y="348866"/>
                </a:lnTo>
                <a:lnTo>
                  <a:pt x="117486" y="349735"/>
                </a:lnTo>
                <a:lnTo>
                  <a:pt x="111589" y="353240"/>
                </a:lnTo>
                <a:lnTo>
                  <a:pt x="103381" y="359646"/>
                </a:lnTo>
                <a:lnTo>
                  <a:pt x="98470" y="359927"/>
                </a:lnTo>
                <a:lnTo>
                  <a:pt x="94169" y="360021"/>
                </a:lnTo>
                <a:lnTo>
                  <a:pt x="85725" y="3600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862"/>
          <p:cNvSpPr/>
          <p:nvPr/>
        </p:nvSpPr>
        <p:spPr>
          <a:xfrm>
            <a:off x="6680834" y="3574732"/>
            <a:ext cx="17041" cy="240031"/>
          </a:xfrm>
          <a:custGeom>
            <a:avLst/>
            <a:gdLst/>
            <a:ahLst/>
            <a:cxnLst/>
            <a:rect l="0" t="0" r="0" b="0"/>
            <a:pathLst>
              <a:path w="17041" h="240031">
                <a:moveTo>
                  <a:pt x="0" y="0"/>
                </a:moveTo>
                <a:lnTo>
                  <a:pt x="0" y="84200"/>
                </a:lnTo>
                <a:lnTo>
                  <a:pt x="953" y="89471"/>
                </a:lnTo>
                <a:lnTo>
                  <a:pt x="2541" y="94890"/>
                </a:lnTo>
                <a:lnTo>
                  <a:pt x="4551" y="100407"/>
                </a:lnTo>
                <a:lnTo>
                  <a:pt x="5892" y="105991"/>
                </a:lnTo>
                <a:lnTo>
                  <a:pt x="6786" y="111618"/>
                </a:lnTo>
                <a:lnTo>
                  <a:pt x="7381" y="117274"/>
                </a:lnTo>
                <a:lnTo>
                  <a:pt x="7779" y="122951"/>
                </a:lnTo>
                <a:lnTo>
                  <a:pt x="8043" y="128640"/>
                </a:lnTo>
                <a:lnTo>
                  <a:pt x="8338" y="140041"/>
                </a:lnTo>
                <a:lnTo>
                  <a:pt x="8468" y="151458"/>
                </a:lnTo>
                <a:lnTo>
                  <a:pt x="9456" y="157170"/>
                </a:lnTo>
                <a:lnTo>
                  <a:pt x="11066" y="162882"/>
                </a:lnTo>
                <a:lnTo>
                  <a:pt x="13093" y="168596"/>
                </a:lnTo>
                <a:lnTo>
                  <a:pt x="14444" y="173357"/>
                </a:lnTo>
                <a:lnTo>
                  <a:pt x="15344" y="177484"/>
                </a:lnTo>
                <a:lnTo>
                  <a:pt x="15945" y="181187"/>
                </a:lnTo>
                <a:lnTo>
                  <a:pt x="16345" y="185562"/>
                </a:lnTo>
                <a:lnTo>
                  <a:pt x="16612" y="190383"/>
                </a:lnTo>
                <a:lnTo>
                  <a:pt x="16909" y="199867"/>
                </a:lnTo>
                <a:lnTo>
                  <a:pt x="17040" y="207258"/>
                </a:lnTo>
                <a:lnTo>
                  <a:pt x="16123" y="210562"/>
                </a:lnTo>
                <a:lnTo>
                  <a:pt x="14558" y="213717"/>
                </a:lnTo>
                <a:lnTo>
                  <a:pt x="12564" y="216773"/>
                </a:lnTo>
                <a:lnTo>
                  <a:pt x="11234" y="219763"/>
                </a:lnTo>
                <a:lnTo>
                  <a:pt x="10347" y="222709"/>
                </a:lnTo>
                <a:lnTo>
                  <a:pt x="8924" y="229729"/>
                </a:lnTo>
                <a:lnTo>
                  <a:pt x="8642" y="237008"/>
                </a:lnTo>
                <a:lnTo>
                  <a:pt x="8573" y="24003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863"/>
          <p:cNvSpPr/>
          <p:nvPr/>
        </p:nvSpPr>
        <p:spPr>
          <a:xfrm>
            <a:off x="6552247" y="3669029"/>
            <a:ext cx="274321" cy="42864"/>
          </a:xfrm>
          <a:custGeom>
            <a:avLst/>
            <a:gdLst/>
            <a:ahLst/>
            <a:cxnLst/>
            <a:rect l="0" t="0" r="0" b="0"/>
            <a:pathLst>
              <a:path w="274321" h="42864">
                <a:moveTo>
                  <a:pt x="0" y="42863"/>
                </a:moveTo>
                <a:lnTo>
                  <a:pt x="11932" y="42863"/>
                </a:lnTo>
                <a:lnTo>
                  <a:pt x="14622" y="41911"/>
                </a:lnTo>
                <a:lnTo>
                  <a:pt x="17368" y="40323"/>
                </a:lnTo>
                <a:lnTo>
                  <a:pt x="20151" y="38312"/>
                </a:lnTo>
                <a:lnTo>
                  <a:pt x="22959" y="36971"/>
                </a:lnTo>
                <a:lnTo>
                  <a:pt x="25784" y="36078"/>
                </a:lnTo>
                <a:lnTo>
                  <a:pt x="32414" y="35085"/>
                </a:lnTo>
                <a:lnTo>
                  <a:pt x="36850" y="34820"/>
                </a:lnTo>
                <a:lnTo>
                  <a:pt x="45905" y="34526"/>
                </a:lnTo>
                <a:lnTo>
                  <a:pt x="53105" y="34395"/>
                </a:lnTo>
                <a:lnTo>
                  <a:pt x="57311" y="33408"/>
                </a:lnTo>
                <a:lnTo>
                  <a:pt x="62020" y="31797"/>
                </a:lnTo>
                <a:lnTo>
                  <a:pt x="67064" y="29771"/>
                </a:lnTo>
                <a:lnTo>
                  <a:pt x="72332" y="28420"/>
                </a:lnTo>
                <a:lnTo>
                  <a:pt x="77749" y="27519"/>
                </a:lnTo>
                <a:lnTo>
                  <a:pt x="83265" y="26919"/>
                </a:lnTo>
                <a:lnTo>
                  <a:pt x="87894" y="26519"/>
                </a:lnTo>
                <a:lnTo>
                  <a:pt x="95579" y="26074"/>
                </a:lnTo>
                <a:lnTo>
                  <a:pt x="104711" y="25876"/>
                </a:lnTo>
                <a:lnTo>
                  <a:pt x="109812" y="25824"/>
                </a:lnTo>
                <a:lnTo>
                  <a:pt x="115118" y="24836"/>
                </a:lnTo>
                <a:lnTo>
                  <a:pt x="120560" y="23225"/>
                </a:lnTo>
                <a:lnTo>
                  <a:pt x="126093" y="21198"/>
                </a:lnTo>
                <a:lnTo>
                  <a:pt x="131687" y="19848"/>
                </a:lnTo>
                <a:lnTo>
                  <a:pt x="137322" y="18947"/>
                </a:lnTo>
                <a:lnTo>
                  <a:pt x="142983" y="18346"/>
                </a:lnTo>
                <a:lnTo>
                  <a:pt x="148662" y="16994"/>
                </a:lnTo>
                <a:lnTo>
                  <a:pt x="154353" y="15139"/>
                </a:lnTo>
                <a:lnTo>
                  <a:pt x="160052" y="12951"/>
                </a:lnTo>
                <a:lnTo>
                  <a:pt x="164804" y="11491"/>
                </a:lnTo>
                <a:lnTo>
                  <a:pt x="168924" y="10519"/>
                </a:lnTo>
                <a:lnTo>
                  <a:pt x="176995" y="9438"/>
                </a:lnTo>
                <a:lnTo>
                  <a:pt x="181814" y="9149"/>
                </a:lnTo>
                <a:lnTo>
                  <a:pt x="191297" y="8829"/>
                </a:lnTo>
                <a:lnTo>
                  <a:pt x="202942" y="8649"/>
                </a:lnTo>
                <a:lnTo>
                  <a:pt x="256815" y="8573"/>
                </a:lnTo>
                <a:lnTo>
                  <a:pt x="259793" y="7621"/>
                </a:lnTo>
                <a:lnTo>
                  <a:pt x="261778" y="6033"/>
                </a:lnTo>
                <a:lnTo>
                  <a:pt x="263101" y="4022"/>
                </a:lnTo>
                <a:lnTo>
                  <a:pt x="264936" y="2682"/>
                </a:lnTo>
                <a:lnTo>
                  <a:pt x="267111" y="1788"/>
                </a:lnTo>
                <a:lnTo>
                  <a:pt x="27432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864"/>
          <p:cNvSpPr/>
          <p:nvPr/>
        </p:nvSpPr>
        <p:spPr>
          <a:xfrm>
            <a:off x="6947774" y="3506152"/>
            <a:ext cx="75961" cy="248603"/>
          </a:xfrm>
          <a:custGeom>
            <a:avLst/>
            <a:gdLst/>
            <a:ahLst/>
            <a:cxnLst/>
            <a:rect l="0" t="0" r="0" b="0"/>
            <a:pathLst>
              <a:path w="75961" h="248603">
                <a:moveTo>
                  <a:pt x="7381" y="0"/>
                </a:moveTo>
                <a:lnTo>
                  <a:pt x="0" y="0"/>
                </a:lnTo>
                <a:lnTo>
                  <a:pt x="3712" y="0"/>
                </a:lnTo>
                <a:lnTo>
                  <a:pt x="4935" y="952"/>
                </a:lnTo>
                <a:lnTo>
                  <a:pt x="5750" y="2540"/>
                </a:lnTo>
                <a:lnTo>
                  <a:pt x="7285" y="8220"/>
                </a:lnTo>
                <a:lnTo>
                  <a:pt x="8269" y="9290"/>
                </a:lnTo>
                <a:lnTo>
                  <a:pt x="11903" y="13019"/>
                </a:lnTo>
                <a:lnTo>
                  <a:pt x="13253" y="15347"/>
                </a:lnTo>
                <a:lnTo>
                  <a:pt x="14753" y="20473"/>
                </a:lnTo>
                <a:lnTo>
                  <a:pt x="16106" y="23174"/>
                </a:lnTo>
                <a:lnTo>
                  <a:pt x="17959" y="25927"/>
                </a:lnTo>
                <a:lnTo>
                  <a:pt x="20148" y="28715"/>
                </a:lnTo>
                <a:lnTo>
                  <a:pt x="21608" y="31526"/>
                </a:lnTo>
                <a:lnTo>
                  <a:pt x="23229" y="37189"/>
                </a:lnTo>
                <a:lnTo>
                  <a:pt x="23661" y="40985"/>
                </a:lnTo>
                <a:lnTo>
                  <a:pt x="23950" y="45421"/>
                </a:lnTo>
                <a:lnTo>
                  <a:pt x="24142" y="50283"/>
                </a:lnTo>
                <a:lnTo>
                  <a:pt x="25222" y="54477"/>
                </a:lnTo>
                <a:lnTo>
                  <a:pt x="26895" y="58226"/>
                </a:lnTo>
                <a:lnTo>
                  <a:pt x="28962" y="61677"/>
                </a:lnTo>
                <a:lnTo>
                  <a:pt x="31260" y="68052"/>
                </a:lnTo>
                <a:lnTo>
                  <a:pt x="33233" y="75013"/>
                </a:lnTo>
                <a:lnTo>
                  <a:pt x="35094" y="79536"/>
                </a:lnTo>
                <a:lnTo>
                  <a:pt x="37286" y="84457"/>
                </a:lnTo>
                <a:lnTo>
                  <a:pt x="38747" y="88689"/>
                </a:lnTo>
                <a:lnTo>
                  <a:pt x="40371" y="95933"/>
                </a:lnTo>
                <a:lnTo>
                  <a:pt x="40804" y="100150"/>
                </a:lnTo>
                <a:lnTo>
                  <a:pt x="41093" y="104867"/>
                </a:lnTo>
                <a:lnTo>
                  <a:pt x="41286" y="109916"/>
                </a:lnTo>
                <a:lnTo>
                  <a:pt x="42366" y="115188"/>
                </a:lnTo>
                <a:lnTo>
                  <a:pt x="44040" y="120607"/>
                </a:lnTo>
                <a:lnTo>
                  <a:pt x="46107" y="126125"/>
                </a:lnTo>
                <a:lnTo>
                  <a:pt x="47486" y="130755"/>
                </a:lnTo>
                <a:lnTo>
                  <a:pt x="49018" y="138441"/>
                </a:lnTo>
                <a:lnTo>
                  <a:pt x="49698" y="145032"/>
                </a:lnTo>
                <a:lnTo>
                  <a:pt x="50001" y="152089"/>
                </a:lnTo>
                <a:lnTo>
                  <a:pt x="50212" y="173075"/>
                </a:lnTo>
                <a:lnTo>
                  <a:pt x="51174" y="177296"/>
                </a:lnTo>
                <a:lnTo>
                  <a:pt x="52770" y="182015"/>
                </a:lnTo>
                <a:lnTo>
                  <a:pt x="54785" y="187066"/>
                </a:lnTo>
                <a:lnTo>
                  <a:pt x="56128" y="191385"/>
                </a:lnTo>
                <a:lnTo>
                  <a:pt x="57621" y="198725"/>
                </a:lnTo>
                <a:lnTo>
                  <a:pt x="58285" y="205162"/>
                </a:lnTo>
                <a:lnTo>
                  <a:pt x="58579" y="211199"/>
                </a:lnTo>
                <a:lnTo>
                  <a:pt x="58711" y="217056"/>
                </a:lnTo>
                <a:lnTo>
                  <a:pt x="58813" y="235504"/>
                </a:lnTo>
                <a:lnTo>
                  <a:pt x="59766" y="237965"/>
                </a:lnTo>
                <a:lnTo>
                  <a:pt x="61355" y="240558"/>
                </a:lnTo>
                <a:lnTo>
                  <a:pt x="67374" y="248584"/>
                </a:lnTo>
                <a:lnTo>
                  <a:pt x="67379" y="248590"/>
                </a:lnTo>
                <a:lnTo>
                  <a:pt x="75960" y="24860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865"/>
          <p:cNvSpPr/>
          <p:nvPr/>
        </p:nvSpPr>
        <p:spPr>
          <a:xfrm>
            <a:off x="7187838" y="3437572"/>
            <a:ext cx="178690" cy="411481"/>
          </a:xfrm>
          <a:custGeom>
            <a:avLst/>
            <a:gdLst/>
            <a:ahLst/>
            <a:cxnLst/>
            <a:rect l="0" t="0" r="0" b="0"/>
            <a:pathLst>
              <a:path w="178690" h="411481">
                <a:moveTo>
                  <a:pt x="161652" y="0"/>
                </a:moveTo>
                <a:lnTo>
                  <a:pt x="145802" y="0"/>
                </a:lnTo>
                <a:lnTo>
                  <a:pt x="140340" y="4551"/>
                </a:lnTo>
                <a:lnTo>
                  <a:pt x="138872" y="6844"/>
                </a:lnTo>
                <a:lnTo>
                  <a:pt x="137239" y="11932"/>
                </a:lnTo>
                <a:lnTo>
                  <a:pt x="135852" y="13670"/>
                </a:lnTo>
                <a:lnTo>
                  <a:pt x="133974" y="14828"/>
                </a:lnTo>
                <a:lnTo>
                  <a:pt x="131771" y="15600"/>
                </a:lnTo>
                <a:lnTo>
                  <a:pt x="126781" y="18999"/>
                </a:lnTo>
                <a:lnTo>
                  <a:pt x="124117" y="21238"/>
                </a:lnTo>
                <a:lnTo>
                  <a:pt x="120436" y="23684"/>
                </a:lnTo>
                <a:lnTo>
                  <a:pt x="116077" y="26267"/>
                </a:lnTo>
                <a:lnTo>
                  <a:pt x="111266" y="28941"/>
                </a:lnTo>
                <a:lnTo>
                  <a:pt x="107106" y="31677"/>
                </a:lnTo>
                <a:lnTo>
                  <a:pt x="103381" y="34453"/>
                </a:lnTo>
                <a:lnTo>
                  <a:pt x="99945" y="37256"/>
                </a:lnTo>
                <a:lnTo>
                  <a:pt x="96701" y="40078"/>
                </a:lnTo>
                <a:lnTo>
                  <a:pt x="93586" y="42911"/>
                </a:lnTo>
                <a:lnTo>
                  <a:pt x="87585" y="48599"/>
                </a:lnTo>
                <a:lnTo>
                  <a:pt x="73100" y="62868"/>
                </a:lnTo>
                <a:lnTo>
                  <a:pt x="70232" y="66677"/>
                </a:lnTo>
                <a:lnTo>
                  <a:pt x="67367" y="71121"/>
                </a:lnTo>
                <a:lnTo>
                  <a:pt x="64506" y="75989"/>
                </a:lnTo>
                <a:lnTo>
                  <a:pt x="61645" y="80187"/>
                </a:lnTo>
                <a:lnTo>
                  <a:pt x="58786" y="83938"/>
                </a:lnTo>
                <a:lnTo>
                  <a:pt x="55927" y="87391"/>
                </a:lnTo>
                <a:lnTo>
                  <a:pt x="53068" y="90646"/>
                </a:lnTo>
                <a:lnTo>
                  <a:pt x="50210" y="93768"/>
                </a:lnTo>
                <a:lnTo>
                  <a:pt x="44495" y="99777"/>
                </a:lnTo>
                <a:lnTo>
                  <a:pt x="38780" y="105623"/>
                </a:lnTo>
                <a:lnTo>
                  <a:pt x="36875" y="109468"/>
                </a:lnTo>
                <a:lnTo>
                  <a:pt x="34758" y="118820"/>
                </a:lnTo>
                <a:lnTo>
                  <a:pt x="31277" y="126786"/>
                </a:lnTo>
                <a:lnTo>
                  <a:pt x="26555" y="133502"/>
                </a:lnTo>
                <a:lnTo>
                  <a:pt x="21281" y="139662"/>
                </a:lnTo>
                <a:lnTo>
                  <a:pt x="19494" y="143590"/>
                </a:lnTo>
                <a:lnTo>
                  <a:pt x="17508" y="153035"/>
                </a:lnTo>
                <a:lnTo>
                  <a:pt x="14085" y="161044"/>
                </a:lnTo>
                <a:lnTo>
                  <a:pt x="11839" y="164512"/>
                </a:lnTo>
                <a:lnTo>
                  <a:pt x="9344" y="173447"/>
                </a:lnTo>
                <a:lnTo>
                  <a:pt x="8235" y="182815"/>
                </a:lnTo>
                <a:lnTo>
                  <a:pt x="7741" y="190153"/>
                </a:lnTo>
                <a:lnTo>
                  <a:pt x="6657" y="193444"/>
                </a:lnTo>
                <a:lnTo>
                  <a:pt x="2913" y="199640"/>
                </a:lnTo>
                <a:lnTo>
                  <a:pt x="613" y="208109"/>
                </a:lnTo>
                <a:lnTo>
                  <a:pt x="0" y="213035"/>
                </a:lnTo>
                <a:lnTo>
                  <a:pt x="544" y="217270"/>
                </a:lnTo>
                <a:lnTo>
                  <a:pt x="1859" y="221047"/>
                </a:lnTo>
                <a:lnTo>
                  <a:pt x="3688" y="224517"/>
                </a:lnTo>
                <a:lnTo>
                  <a:pt x="5721" y="233453"/>
                </a:lnTo>
                <a:lnTo>
                  <a:pt x="6624" y="242822"/>
                </a:lnTo>
                <a:lnTo>
                  <a:pt x="7132" y="254404"/>
                </a:lnTo>
                <a:lnTo>
                  <a:pt x="7252" y="264198"/>
                </a:lnTo>
                <a:lnTo>
                  <a:pt x="8236" y="268525"/>
                </a:lnTo>
                <a:lnTo>
                  <a:pt x="13219" y="279165"/>
                </a:lnTo>
                <a:lnTo>
                  <a:pt x="16072" y="288350"/>
                </a:lnTo>
                <a:lnTo>
                  <a:pt x="20115" y="294208"/>
                </a:lnTo>
                <a:lnTo>
                  <a:pt x="25086" y="299987"/>
                </a:lnTo>
                <a:lnTo>
                  <a:pt x="27745" y="302861"/>
                </a:lnTo>
                <a:lnTo>
                  <a:pt x="29518" y="305730"/>
                </a:lnTo>
                <a:lnTo>
                  <a:pt x="32966" y="315271"/>
                </a:lnTo>
                <a:lnTo>
                  <a:pt x="37148" y="324588"/>
                </a:lnTo>
                <a:lnTo>
                  <a:pt x="42181" y="332539"/>
                </a:lnTo>
                <a:lnTo>
                  <a:pt x="44857" y="335993"/>
                </a:lnTo>
                <a:lnTo>
                  <a:pt x="47594" y="338295"/>
                </a:lnTo>
                <a:lnTo>
                  <a:pt x="50371" y="339830"/>
                </a:lnTo>
                <a:lnTo>
                  <a:pt x="53175" y="340853"/>
                </a:lnTo>
                <a:lnTo>
                  <a:pt x="55996" y="342488"/>
                </a:lnTo>
                <a:lnTo>
                  <a:pt x="58830" y="344530"/>
                </a:lnTo>
                <a:lnTo>
                  <a:pt x="61671" y="346845"/>
                </a:lnTo>
                <a:lnTo>
                  <a:pt x="63565" y="349340"/>
                </a:lnTo>
                <a:lnTo>
                  <a:pt x="65670" y="354652"/>
                </a:lnTo>
                <a:lnTo>
                  <a:pt x="68136" y="357402"/>
                </a:lnTo>
                <a:lnTo>
                  <a:pt x="71686" y="360188"/>
                </a:lnTo>
                <a:lnTo>
                  <a:pt x="75957" y="362998"/>
                </a:lnTo>
                <a:lnTo>
                  <a:pt x="78804" y="365824"/>
                </a:lnTo>
                <a:lnTo>
                  <a:pt x="80702" y="368660"/>
                </a:lnTo>
                <a:lnTo>
                  <a:pt x="81968" y="371504"/>
                </a:lnTo>
                <a:lnTo>
                  <a:pt x="84718" y="373399"/>
                </a:lnTo>
                <a:lnTo>
                  <a:pt x="88455" y="374663"/>
                </a:lnTo>
                <a:lnTo>
                  <a:pt x="92850" y="375505"/>
                </a:lnTo>
                <a:lnTo>
                  <a:pt x="96735" y="377019"/>
                </a:lnTo>
                <a:lnTo>
                  <a:pt x="100276" y="378981"/>
                </a:lnTo>
                <a:lnTo>
                  <a:pt x="103589" y="381242"/>
                </a:lnTo>
                <a:lnTo>
                  <a:pt x="106751" y="383701"/>
                </a:lnTo>
                <a:lnTo>
                  <a:pt x="109811" y="386293"/>
                </a:lnTo>
                <a:lnTo>
                  <a:pt x="112804" y="388974"/>
                </a:lnTo>
                <a:lnTo>
                  <a:pt x="115751" y="390761"/>
                </a:lnTo>
                <a:lnTo>
                  <a:pt x="118669" y="391952"/>
                </a:lnTo>
                <a:lnTo>
                  <a:pt x="121567" y="392746"/>
                </a:lnTo>
                <a:lnTo>
                  <a:pt x="124451" y="394228"/>
                </a:lnTo>
                <a:lnTo>
                  <a:pt x="127326" y="396169"/>
                </a:lnTo>
                <a:lnTo>
                  <a:pt x="130195" y="398415"/>
                </a:lnTo>
                <a:lnTo>
                  <a:pt x="133061" y="399913"/>
                </a:lnTo>
                <a:lnTo>
                  <a:pt x="135924" y="400911"/>
                </a:lnTo>
                <a:lnTo>
                  <a:pt x="138785" y="401576"/>
                </a:lnTo>
                <a:lnTo>
                  <a:pt x="141644" y="402973"/>
                </a:lnTo>
                <a:lnTo>
                  <a:pt x="144503" y="404856"/>
                </a:lnTo>
                <a:lnTo>
                  <a:pt x="147363" y="407064"/>
                </a:lnTo>
                <a:lnTo>
                  <a:pt x="150220" y="408536"/>
                </a:lnTo>
                <a:lnTo>
                  <a:pt x="153079" y="409517"/>
                </a:lnTo>
                <a:lnTo>
                  <a:pt x="161150" y="411365"/>
                </a:lnTo>
                <a:lnTo>
                  <a:pt x="166054" y="411446"/>
                </a:lnTo>
                <a:lnTo>
                  <a:pt x="178689" y="411480"/>
                </a:lnTo>
                <a:lnTo>
                  <a:pt x="170224" y="41148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866"/>
          <p:cNvSpPr/>
          <p:nvPr/>
        </p:nvSpPr>
        <p:spPr>
          <a:xfrm>
            <a:off x="7298204" y="3523301"/>
            <a:ext cx="239881" cy="222882"/>
          </a:xfrm>
          <a:custGeom>
            <a:avLst/>
            <a:gdLst/>
            <a:ahLst/>
            <a:cxnLst/>
            <a:rect l="0" t="0" r="0" b="0"/>
            <a:pathLst>
              <a:path w="239881" h="222882">
                <a:moveTo>
                  <a:pt x="42713" y="25714"/>
                </a:moveTo>
                <a:lnTo>
                  <a:pt x="42713" y="21163"/>
                </a:lnTo>
                <a:lnTo>
                  <a:pt x="43666" y="19822"/>
                </a:lnTo>
                <a:lnTo>
                  <a:pt x="45253" y="18928"/>
                </a:lnTo>
                <a:lnTo>
                  <a:pt x="50094" y="17494"/>
                </a:lnTo>
                <a:lnTo>
                  <a:pt x="55484" y="12695"/>
                </a:lnTo>
                <a:lnTo>
                  <a:pt x="63113" y="5240"/>
                </a:lnTo>
                <a:lnTo>
                  <a:pt x="65838" y="3492"/>
                </a:lnTo>
                <a:lnTo>
                  <a:pt x="71406" y="1550"/>
                </a:lnTo>
                <a:lnTo>
                  <a:pt x="77055" y="687"/>
                </a:lnTo>
                <a:lnTo>
                  <a:pt x="82741" y="303"/>
                </a:lnTo>
                <a:lnTo>
                  <a:pt x="88444" y="133"/>
                </a:lnTo>
                <a:lnTo>
                  <a:pt x="105579" y="8"/>
                </a:lnTo>
                <a:lnTo>
                  <a:pt x="114152" y="0"/>
                </a:lnTo>
                <a:lnTo>
                  <a:pt x="117009" y="951"/>
                </a:lnTo>
                <a:lnTo>
                  <a:pt x="122723" y="4548"/>
                </a:lnTo>
                <a:lnTo>
                  <a:pt x="128438" y="9322"/>
                </a:lnTo>
                <a:lnTo>
                  <a:pt x="134153" y="14618"/>
                </a:lnTo>
                <a:lnTo>
                  <a:pt x="139868" y="20147"/>
                </a:lnTo>
                <a:lnTo>
                  <a:pt x="141773" y="23908"/>
                </a:lnTo>
                <a:lnTo>
                  <a:pt x="143044" y="28320"/>
                </a:lnTo>
                <a:lnTo>
                  <a:pt x="143889" y="33166"/>
                </a:lnTo>
                <a:lnTo>
                  <a:pt x="144454" y="38302"/>
                </a:lnTo>
                <a:lnTo>
                  <a:pt x="144830" y="43631"/>
                </a:lnTo>
                <a:lnTo>
                  <a:pt x="145081" y="49088"/>
                </a:lnTo>
                <a:lnTo>
                  <a:pt x="144296" y="54632"/>
                </a:lnTo>
                <a:lnTo>
                  <a:pt x="142820" y="60232"/>
                </a:lnTo>
                <a:lnTo>
                  <a:pt x="140884" y="65871"/>
                </a:lnTo>
                <a:lnTo>
                  <a:pt x="139593" y="71535"/>
                </a:lnTo>
                <a:lnTo>
                  <a:pt x="138732" y="77216"/>
                </a:lnTo>
                <a:lnTo>
                  <a:pt x="138159" y="82909"/>
                </a:lnTo>
                <a:lnTo>
                  <a:pt x="136823" y="88609"/>
                </a:lnTo>
                <a:lnTo>
                  <a:pt x="134981" y="94314"/>
                </a:lnTo>
                <a:lnTo>
                  <a:pt x="132800" y="100022"/>
                </a:lnTo>
                <a:lnTo>
                  <a:pt x="130393" y="105732"/>
                </a:lnTo>
                <a:lnTo>
                  <a:pt x="127837" y="111444"/>
                </a:lnTo>
                <a:lnTo>
                  <a:pt x="122456" y="122871"/>
                </a:lnTo>
                <a:lnTo>
                  <a:pt x="116889" y="134300"/>
                </a:lnTo>
                <a:lnTo>
                  <a:pt x="113119" y="140014"/>
                </a:lnTo>
                <a:lnTo>
                  <a:pt x="108701" y="145729"/>
                </a:lnTo>
                <a:lnTo>
                  <a:pt x="103850" y="151444"/>
                </a:lnTo>
                <a:lnTo>
                  <a:pt x="99663" y="157159"/>
                </a:lnTo>
                <a:lnTo>
                  <a:pt x="95920" y="162874"/>
                </a:lnTo>
                <a:lnTo>
                  <a:pt x="92472" y="168589"/>
                </a:lnTo>
                <a:lnTo>
                  <a:pt x="88268" y="173351"/>
                </a:lnTo>
                <a:lnTo>
                  <a:pt x="83560" y="177478"/>
                </a:lnTo>
                <a:lnTo>
                  <a:pt x="78517" y="181183"/>
                </a:lnTo>
                <a:lnTo>
                  <a:pt x="74203" y="184605"/>
                </a:lnTo>
                <a:lnTo>
                  <a:pt x="66868" y="190947"/>
                </a:lnTo>
                <a:lnTo>
                  <a:pt x="63579" y="193019"/>
                </a:lnTo>
                <a:lnTo>
                  <a:pt x="57385" y="195322"/>
                </a:lnTo>
                <a:lnTo>
                  <a:pt x="51456" y="198885"/>
                </a:lnTo>
                <a:lnTo>
                  <a:pt x="48542" y="201168"/>
                </a:lnTo>
                <a:lnTo>
                  <a:pt x="42764" y="203706"/>
                </a:lnTo>
                <a:lnTo>
                  <a:pt x="37021" y="204834"/>
                </a:lnTo>
                <a:lnTo>
                  <a:pt x="31293" y="205335"/>
                </a:lnTo>
                <a:lnTo>
                  <a:pt x="28432" y="204516"/>
                </a:lnTo>
                <a:lnTo>
                  <a:pt x="22714" y="201067"/>
                </a:lnTo>
                <a:lnTo>
                  <a:pt x="16997" y="198898"/>
                </a:lnTo>
                <a:lnTo>
                  <a:pt x="14139" y="198320"/>
                </a:lnTo>
                <a:lnTo>
                  <a:pt x="8424" y="195138"/>
                </a:lnTo>
                <a:lnTo>
                  <a:pt x="1545" y="189884"/>
                </a:lnTo>
                <a:lnTo>
                  <a:pt x="979" y="188501"/>
                </a:lnTo>
                <a:lnTo>
                  <a:pt x="185" y="182003"/>
                </a:lnTo>
                <a:lnTo>
                  <a:pt x="0" y="176773"/>
                </a:lnTo>
                <a:lnTo>
                  <a:pt x="902" y="173092"/>
                </a:lnTo>
                <a:lnTo>
                  <a:pt x="2457" y="168734"/>
                </a:lnTo>
                <a:lnTo>
                  <a:pt x="4445" y="163923"/>
                </a:lnTo>
                <a:lnTo>
                  <a:pt x="6724" y="159763"/>
                </a:lnTo>
                <a:lnTo>
                  <a:pt x="9195" y="156037"/>
                </a:lnTo>
                <a:lnTo>
                  <a:pt x="11795" y="152601"/>
                </a:lnTo>
                <a:lnTo>
                  <a:pt x="14685" y="146243"/>
                </a:lnTo>
                <a:lnTo>
                  <a:pt x="15455" y="143214"/>
                </a:lnTo>
                <a:lnTo>
                  <a:pt x="18851" y="137308"/>
                </a:lnTo>
                <a:lnTo>
                  <a:pt x="21090" y="134400"/>
                </a:lnTo>
                <a:lnTo>
                  <a:pt x="24487" y="132461"/>
                </a:lnTo>
                <a:lnTo>
                  <a:pt x="28658" y="131169"/>
                </a:lnTo>
                <a:lnTo>
                  <a:pt x="33343" y="130307"/>
                </a:lnTo>
                <a:lnTo>
                  <a:pt x="37419" y="128780"/>
                </a:lnTo>
                <a:lnTo>
                  <a:pt x="44488" y="124544"/>
                </a:lnTo>
                <a:lnTo>
                  <a:pt x="48659" y="123033"/>
                </a:lnTo>
                <a:lnTo>
                  <a:pt x="53344" y="122026"/>
                </a:lnTo>
                <a:lnTo>
                  <a:pt x="58373" y="121354"/>
                </a:lnTo>
                <a:lnTo>
                  <a:pt x="63631" y="120906"/>
                </a:lnTo>
                <a:lnTo>
                  <a:pt x="69040" y="120608"/>
                </a:lnTo>
                <a:lnTo>
                  <a:pt x="79179" y="120276"/>
                </a:lnTo>
                <a:lnTo>
                  <a:pt x="86860" y="120129"/>
                </a:lnTo>
                <a:lnTo>
                  <a:pt x="91194" y="121042"/>
                </a:lnTo>
                <a:lnTo>
                  <a:pt x="95989" y="122603"/>
                </a:lnTo>
                <a:lnTo>
                  <a:pt x="101090" y="124597"/>
                </a:lnTo>
                <a:lnTo>
                  <a:pt x="106396" y="126878"/>
                </a:lnTo>
                <a:lnTo>
                  <a:pt x="117372" y="131953"/>
                </a:lnTo>
                <a:lnTo>
                  <a:pt x="134261" y="140165"/>
                </a:lnTo>
                <a:lnTo>
                  <a:pt x="138987" y="142972"/>
                </a:lnTo>
                <a:lnTo>
                  <a:pt x="143091" y="145796"/>
                </a:lnTo>
                <a:lnTo>
                  <a:pt x="146779" y="148631"/>
                </a:lnTo>
                <a:lnTo>
                  <a:pt x="151143" y="151473"/>
                </a:lnTo>
                <a:lnTo>
                  <a:pt x="155958" y="154321"/>
                </a:lnTo>
                <a:lnTo>
                  <a:pt x="161071" y="157172"/>
                </a:lnTo>
                <a:lnTo>
                  <a:pt x="165434" y="160977"/>
                </a:lnTo>
                <a:lnTo>
                  <a:pt x="169295" y="165419"/>
                </a:lnTo>
                <a:lnTo>
                  <a:pt x="172821" y="170286"/>
                </a:lnTo>
                <a:lnTo>
                  <a:pt x="176124" y="174482"/>
                </a:lnTo>
                <a:lnTo>
                  <a:pt x="179279" y="178233"/>
                </a:lnTo>
                <a:lnTo>
                  <a:pt x="185324" y="184940"/>
                </a:lnTo>
                <a:lnTo>
                  <a:pt x="191186" y="191096"/>
                </a:lnTo>
                <a:lnTo>
                  <a:pt x="194082" y="193119"/>
                </a:lnTo>
                <a:lnTo>
                  <a:pt x="199841" y="195366"/>
                </a:lnTo>
                <a:lnTo>
                  <a:pt x="205575" y="198905"/>
                </a:lnTo>
                <a:lnTo>
                  <a:pt x="211298" y="203652"/>
                </a:lnTo>
                <a:lnTo>
                  <a:pt x="217017" y="208937"/>
                </a:lnTo>
                <a:lnTo>
                  <a:pt x="218923" y="211681"/>
                </a:lnTo>
                <a:lnTo>
                  <a:pt x="221041" y="217268"/>
                </a:lnTo>
                <a:lnTo>
                  <a:pt x="222559" y="219139"/>
                </a:lnTo>
                <a:lnTo>
                  <a:pt x="224523" y="220386"/>
                </a:lnTo>
                <a:lnTo>
                  <a:pt x="229968" y="222388"/>
                </a:lnTo>
                <a:lnTo>
                  <a:pt x="236935" y="222784"/>
                </a:lnTo>
                <a:lnTo>
                  <a:pt x="239880" y="22288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867"/>
          <p:cNvSpPr/>
          <p:nvPr/>
        </p:nvSpPr>
        <p:spPr>
          <a:xfrm>
            <a:off x="7546657" y="3566160"/>
            <a:ext cx="197169" cy="145733"/>
          </a:xfrm>
          <a:custGeom>
            <a:avLst/>
            <a:gdLst/>
            <a:ahLst/>
            <a:cxnLst/>
            <a:rect l="0" t="0" r="0" b="0"/>
            <a:pathLst>
              <a:path w="197169" h="145733">
                <a:moveTo>
                  <a:pt x="0" y="0"/>
                </a:moveTo>
                <a:lnTo>
                  <a:pt x="12771" y="0"/>
                </a:lnTo>
                <a:lnTo>
                  <a:pt x="15182" y="952"/>
                </a:lnTo>
                <a:lnTo>
                  <a:pt x="24078" y="6844"/>
                </a:lnTo>
                <a:lnTo>
                  <a:pt x="28434" y="9325"/>
                </a:lnTo>
                <a:lnTo>
                  <a:pt x="33244" y="11932"/>
                </a:lnTo>
                <a:lnTo>
                  <a:pt x="37403" y="14622"/>
                </a:lnTo>
                <a:lnTo>
                  <a:pt x="41127" y="17368"/>
                </a:lnTo>
                <a:lnTo>
                  <a:pt x="44564" y="20151"/>
                </a:lnTo>
                <a:lnTo>
                  <a:pt x="48760" y="22959"/>
                </a:lnTo>
                <a:lnTo>
                  <a:pt x="53461" y="25783"/>
                </a:lnTo>
                <a:lnTo>
                  <a:pt x="58501" y="28619"/>
                </a:lnTo>
                <a:lnTo>
                  <a:pt x="62813" y="31461"/>
                </a:lnTo>
                <a:lnTo>
                  <a:pt x="66641" y="34309"/>
                </a:lnTo>
                <a:lnTo>
                  <a:pt x="70144" y="37160"/>
                </a:lnTo>
                <a:lnTo>
                  <a:pt x="74386" y="40013"/>
                </a:lnTo>
                <a:lnTo>
                  <a:pt x="79118" y="42868"/>
                </a:lnTo>
                <a:lnTo>
                  <a:pt x="84177" y="45724"/>
                </a:lnTo>
                <a:lnTo>
                  <a:pt x="88504" y="48580"/>
                </a:lnTo>
                <a:lnTo>
                  <a:pt x="92340" y="51437"/>
                </a:lnTo>
                <a:lnTo>
                  <a:pt x="95850" y="54293"/>
                </a:lnTo>
                <a:lnTo>
                  <a:pt x="99142" y="58103"/>
                </a:lnTo>
                <a:lnTo>
                  <a:pt x="102290" y="62547"/>
                </a:lnTo>
                <a:lnTo>
                  <a:pt x="105341" y="67416"/>
                </a:lnTo>
                <a:lnTo>
                  <a:pt x="108327" y="71614"/>
                </a:lnTo>
                <a:lnTo>
                  <a:pt x="111271" y="75365"/>
                </a:lnTo>
                <a:lnTo>
                  <a:pt x="114185" y="78818"/>
                </a:lnTo>
                <a:lnTo>
                  <a:pt x="118034" y="82073"/>
                </a:lnTo>
                <a:lnTo>
                  <a:pt x="122504" y="85195"/>
                </a:lnTo>
                <a:lnTo>
                  <a:pt x="127390" y="88229"/>
                </a:lnTo>
                <a:lnTo>
                  <a:pt x="131599" y="91204"/>
                </a:lnTo>
                <a:lnTo>
                  <a:pt x="135357" y="94140"/>
                </a:lnTo>
                <a:lnTo>
                  <a:pt x="138816" y="97050"/>
                </a:lnTo>
                <a:lnTo>
                  <a:pt x="142074" y="99942"/>
                </a:lnTo>
                <a:lnTo>
                  <a:pt x="148234" y="105696"/>
                </a:lnTo>
                <a:lnTo>
                  <a:pt x="159950" y="117151"/>
                </a:lnTo>
                <a:lnTo>
                  <a:pt x="165704" y="122869"/>
                </a:lnTo>
                <a:lnTo>
                  <a:pt x="167620" y="125728"/>
                </a:lnTo>
                <a:lnTo>
                  <a:pt x="168896" y="128586"/>
                </a:lnTo>
                <a:lnTo>
                  <a:pt x="169748" y="131444"/>
                </a:lnTo>
                <a:lnTo>
                  <a:pt x="171268" y="133349"/>
                </a:lnTo>
                <a:lnTo>
                  <a:pt x="173234" y="134619"/>
                </a:lnTo>
                <a:lnTo>
                  <a:pt x="175496" y="135466"/>
                </a:lnTo>
                <a:lnTo>
                  <a:pt x="180551" y="138947"/>
                </a:lnTo>
                <a:lnTo>
                  <a:pt x="187007" y="144392"/>
                </a:lnTo>
                <a:lnTo>
                  <a:pt x="190429" y="145136"/>
                </a:lnTo>
                <a:lnTo>
                  <a:pt x="197168" y="14573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868"/>
          <p:cNvSpPr/>
          <p:nvPr/>
        </p:nvSpPr>
        <p:spPr>
          <a:xfrm>
            <a:off x="7589519" y="3557587"/>
            <a:ext cx="111444" cy="180024"/>
          </a:xfrm>
          <a:custGeom>
            <a:avLst/>
            <a:gdLst/>
            <a:ahLst/>
            <a:cxnLst/>
            <a:rect l="0" t="0" r="0" b="0"/>
            <a:pathLst>
              <a:path w="111444" h="180024">
                <a:moveTo>
                  <a:pt x="111443" y="0"/>
                </a:moveTo>
                <a:lnTo>
                  <a:pt x="111443" y="4551"/>
                </a:lnTo>
                <a:lnTo>
                  <a:pt x="110491" y="6844"/>
                </a:lnTo>
                <a:lnTo>
                  <a:pt x="108904" y="9325"/>
                </a:lnTo>
                <a:lnTo>
                  <a:pt x="106892" y="11932"/>
                </a:lnTo>
                <a:lnTo>
                  <a:pt x="104599" y="15575"/>
                </a:lnTo>
                <a:lnTo>
                  <a:pt x="102118" y="19908"/>
                </a:lnTo>
                <a:lnTo>
                  <a:pt x="96821" y="29803"/>
                </a:lnTo>
                <a:lnTo>
                  <a:pt x="91292" y="40551"/>
                </a:lnTo>
                <a:lnTo>
                  <a:pt x="87531" y="46084"/>
                </a:lnTo>
                <a:lnTo>
                  <a:pt x="83119" y="51678"/>
                </a:lnTo>
                <a:lnTo>
                  <a:pt x="78273" y="57312"/>
                </a:lnTo>
                <a:lnTo>
                  <a:pt x="74089" y="62973"/>
                </a:lnTo>
                <a:lnTo>
                  <a:pt x="70349" y="68652"/>
                </a:lnTo>
                <a:lnTo>
                  <a:pt x="66902" y="74343"/>
                </a:lnTo>
                <a:lnTo>
                  <a:pt x="63651" y="80042"/>
                </a:lnTo>
                <a:lnTo>
                  <a:pt x="57500" y="91454"/>
                </a:lnTo>
                <a:lnTo>
                  <a:pt x="54526" y="96212"/>
                </a:lnTo>
                <a:lnTo>
                  <a:pt x="51591" y="100337"/>
                </a:lnTo>
                <a:lnTo>
                  <a:pt x="48682" y="104039"/>
                </a:lnTo>
                <a:lnTo>
                  <a:pt x="45790" y="108412"/>
                </a:lnTo>
                <a:lnTo>
                  <a:pt x="42909" y="113232"/>
                </a:lnTo>
                <a:lnTo>
                  <a:pt x="40037" y="118351"/>
                </a:lnTo>
                <a:lnTo>
                  <a:pt x="37168" y="122715"/>
                </a:lnTo>
                <a:lnTo>
                  <a:pt x="34304" y="126578"/>
                </a:lnTo>
                <a:lnTo>
                  <a:pt x="31442" y="130105"/>
                </a:lnTo>
                <a:lnTo>
                  <a:pt x="28581" y="133409"/>
                </a:lnTo>
                <a:lnTo>
                  <a:pt x="25722" y="136565"/>
                </a:lnTo>
                <a:lnTo>
                  <a:pt x="20005" y="142611"/>
                </a:lnTo>
                <a:lnTo>
                  <a:pt x="14289" y="148472"/>
                </a:lnTo>
                <a:lnTo>
                  <a:pt x="12384" y="151369"/>
                </a:lnTo>
                <a:lnTo>
                  <a:pt x="11113" y="154253"/>
                </a:lnTo>
                <a:lnTo>
                  <a:pt x="10267" y="157128"/>
                </a:lnTo>
                <a:lnTo>
                  <a:pt x="9702" y="159997"/>
                </a:lnTo>
                <a:lnTo>
                  <a:pt x="9326" y="162862"/>
                </a:lnTo>
                <a:lnTo>
                  <a:pt x="9075" y="165725"/>
                </a:lnTo>
                <a:lnTo>
                  <a:pt x="7955" y="167633"/>
                </a:lnTo>
                <a:lnTo>
                  <a:pt x="6256" y="168906"/>
                </a:lnTo>
                <a:lnTo>
                  <a:pt x="368" y="171301"/>
                </a:lnTo>
                <a:lnTo>
                  <a:pt x="109" y="175957"/>
                </a:lnTo>
                <a:lnTo>
                  <a:pt x="0" y="18002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869"/>
          <p:cNvSpPr/>
          <p:nvPr/>
        </p:nvSpPr>
        <p:spPr>
          <a:xfrm>
            <a:off x="7760969" y="3634740"/>
            <a:ext cx="171451" cy="1"/>
          </a:xfrm>
          <a:custGeom>
            <a:avLst/>
            <a:gdLst/>
            <a:ahLst/>
            <a:cxnLst/>
            <a:rect l="0" t="0" r="0" b="0"/>
            <a:pathLst>
              <a:path w="171451" h="1">
                <a:moveTo>
                  <a:pt x="0" y="0"/>
                </a:move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870"/>
          <p:cNvSpPr/>
          <p:nvPr/>
        </p:nvSpPr>
        <p:spPr>
          <a:xfrm>
            <a:off x="7975282" y="3515119"/>
            <a:ext cx="162447" cy="239516"/>
          </a:xfrm>
          <a:custGeom>
            <a:avLst/>
            <a:gdLst/>
            <a:ahLst/>
            <a:cxnLst/>
            <a:rect l="0" t="0" r="0" b="0"/>
            <a:pathLst>
              <a:path w="162447" h="239516">
                <a:moveTo>
                  <a:pt x="0" y="42468"/>
                </a:moveTo>
                <a:lnTo>
                  <a:pt x="0" y="37918"/>
                </a:lnTo>
                <a:lnTo>
                  <a:pt x="952" y="35624"/>
                </a:lnTo>
                <a:lnTo>
                  <a:pt x="5892" y="28799"/>
                </a:lnTo>
                <a:lnTo>
                  <a:pt x="7381" y="26868"/>
                </a:lnTo>
                <a:lnTo>
                  <a:pt x="9684" y="25400"/>
                </a:lnTo>
                <a:lnTo>
                  <a:pt x="13124" y="23470"/>
                </a:lnTo>
                <a:lnTo>
                  <a:pt x="17321" y="21230"/>
                </a:lnTo>
                <a:lnTo>
                  <a:pt x="21072" y="18784"/>
                </a:lnTo>
                <a:lnTo>
                  <a:pt x="24525" y="16201"/>
                </a:lnTo>
                <a:lnTo>
                  <a:pt x="27781" y="13527"/>
                </a:lnTo>
                <a:lnTo>
                  <a:pt x="31856" y="11744"/>
                </a:lnTo>
                <a:lnTo>
                  <a:pt x="36477" y="10555"/>
                </a:lnTo>
                <a:lnTo>
                  <a:pt x="41463" y="9763"/>
                </a:lnTo>
                <a:lnTo>
                  <a:pt x="45740" y="8282"/>
                </a:lnTo>
                <a:lnTo>
                  <a:pt x="49543" y="6343"/>
                </a:lnTo>
                <a:lnTo>
                  <a:pt x="53031" y="4097"/>
                </a:lnTo>
                <a:lnTo>
                  <a:pt x="57261" y="2600"/>
                </a:lnTo>
                <a:lnTo>
                  <a:pt x="61987" y="1602"/>
                </a:lnTo>
                <a:lnTo>
                  <a:pt x="67042" y="936"/>
                </a:lnTo>
                <a:lnTo>
                  <a:pt x="71364" y="493"/>
                </a:lnTo>
                <a:lnTo>
                  <a:pt x="75199" y="197"/>
                </a:lnTo>
                <a:lnTo>
                  <a:pt x="78707" y="0"/>
                </a:lnTo>
                <a:lnTo>
                  <a:pt x="82952" y="821"/>
                </a:lnTo>
                <a:lnTo>
                  <a:pt x="87686" y="2321"/>
                </a:lnTo>
                <a:lnTo>
                  <a:pt x="92748" y="4273"/>
                </a:lnTo>
                <a:lnTo>
                  <a:pt x="97075" y="5575"/>
                </a:lnTo>
                <a:lnTo>
                  <a:pt x="100911" y="6443"/>
                </a:lnTo>
                <a:lnTo>
                  <a:pt x="104422" y="7021"/>
                </a:lnTo>
                <a:lnTo>
                  <a:pt x="106761" y="8359"/>
                </a:lnTo>
                <a:lnTo>
                  <a:pt x="108322" y="10204"/>
                </a:lnTo>
                <a:lnTo>
                  <a:pt x="109362" y="12386"/>
                </a:lnTo>
                <a:lnTo>
                  <a:pt x="113058" y="17351"/>
                </a:lnTo>
                <a:lnTo>
                  <a:pt x="115377" y="20008"/>
                </a:lnTo>
                <a:lnTo>
                  <a:pt x="116923" y="22732"/>
                </a:lnTo>
                <a:lnTo>
                  <a:pt x="118641" y="28299"/>
                </a:lnTo>
                <a:lnTo>
                  <a:pt x="118146" y="31117"/>
                </a:lnTo>
                <a:lnTo>
                  <a:pt x="115057" y="36788"/>
                </a:lnTo>
                <a:lnTo>
                  <a:pt x="112901" y="40587"/>
                </a:lnTo>
                <a:lnTo>
                  <a:pt x="107963" y="49887"/>
                </a:lnTo>
                <a:lnTo>
                  <a:pt x="105313" y="54082"/>
                </a:lnTo>
                <a:lnTo>
                  <a:pt x="102593" y="57831"/>
                </a:lnTo>
                <a:lnTo>
                  <a:pt x="99828" y="61282"/>
                </a:lnTo>
                <a:lnTo>
                  <a:pt x="97032" y="65488"/>
                </a:lnTo>
                <a:lnTo>
                  <a:pt x="94216" y="70197"/>
                </a:lnTo>
                <a:lnTo>
                  <a:pt x="91386" y="75242"/>
                </a:lnTo>
                <a:lnTo>
                  <a:pt x="88546" y="79557"/>
                </a:lnTo>
                <a:lnTo>
                  <a:pt x="85701" y="83387"/>
                </a:lnTo>
                <a:lnTo>
                  <a:pt x="82851" y="86892"/>
                </a:lnTo>
                <a:lnTo>
                  <a:pt x="79999" y="89229"/>
                </a:lnTo>
                <a:lnTo>
                  <a:pt x="77145" y="90787"/>
                </a:lnTo>
                <a:lnTo>
                  <a:pt x="74291" y="91826"/>
                </a:lnTo>
                <a:lnTo>
                  <a:pt x="71435" y="93471"/>
                </a:lnTo>
                <a:lnTo>
                  <a:pt x="68578" y="95520"/>
                </a:lnTo>
                <a:lnTo>
                  <a:pt x="61701" y="101102"/>
                </a:lnTo>
                <a:lnTo>
                  <a:pt x="58220" y="104405"/>
                </a:lnTo>
                <a:lnTo>
                  <a:pt x="51831" y="110659"/>
                </a:lnTo>
                <a:lnTo>
                  <a:pt x="58851" y="103633"/>
                </a:lnTo>
                <a:lnTo>
                  <a:pt x="62033" y="102990"/>
                </a:lnTo>
                <a:lnTo>
                  <a:pt x="66624" y="102704"/>
                </a:lnTo>
                <a:lnTo>
                  <a:pt x="71838" y="102578"/>
                </a:lnTo>
                <a:lnTo>
                  <a:pt x="74562" y="101591"/>
                </a:lnTo>
                <a:lnTo>
                  <a:pt x="77331" y="99981"/>
                </a:lnTo>
                <a:lnTo>
                  <a:pt x="80129" y="97955"/>
                </a:lnTo>
                <a:lnTo>
                  <a:pt x="83899" y="96604"/>
                </a:lnTo>
                <a:lnTo>
                  <a:pt x="88318" y="95704"/>
                </a:lnTo>
                <a:lnTo>
                  <a:pt x="93168" y="95104"/>
                </a:lnTo>
                <a:lnTo>
                  <a:pt x="97355" y="94703"/>
                </a:lnTo>
                <a:lnTo>
                  <a:pt x="101098" y="94437"/>
                </a:lnTo>
                <a:lnTo>
                  <a:pt x="104547" y="94259"/>
                </a:lnTo>
                <a:lnTo>
                  <a:pt x="108750" y="95093"/>
                </a:lnTo>
                <a:lnTo>
                  <a:pt x="113458" y="96602"/>
                </a:lnTo>
                <a:lnTo>
                  <a:pt x="118501" y="98560"/>
                </a:lnTo>
                <a:lnTo>
                  <a:pt x="122815" y="99864"/>
                </a:lnTo>
                <a:lnTo>
                  <a:pt x="126644" y="100735"/>
                </a:lnTo>
                <a:lnTo>
                  <a:pt x="130150" y="101315"/>
                </a:lnTo>
                <a:lnTo>
                  <a:pt x="134391" y="102655"/>
                </a:lnTo>
                <a:lnTo>
                  <a:pt x="139125" y="104500"/>
                </a:lnTo>
                <a:lnTo>
                  <a:pt x="144185" y="106683"/>
                </a:lnTo>
                <a:lnTo>
                  <a:pt x="147559" y="109090"/>
                </a:lnTo>
                <a:lnTo>
                  <a:pt x="149808" y="111648"/>
                </a:lnTo>
                <a:lnTo>
                  <a:pt x="153259" y="117030"/>
                </a:lnTo>
                <a:lnTo>
                  <a:pt x="157968" y="122597"/>
                </a:lnTo>
                <a:lnTo>
                  <a:pt x="159604" y="125414"/>
                </a:lnTo>
                <a:lnTo>
                  <a:pt x="161423" y="131086"/>
                </a:lnTo>
                <a:lnTo>
                  <a:pt x="162231" y="136781"/>
                </a:lnTo>
                <a:lnTo>
                  <a:pt x="162446" y="139633"/>
                </a:lnTo>
                <a:lnTo>
                  <a:pt x="161637" y="143440"/>
                </a:lnTo>
                <a:lnTo>
                  <a:pt x="160147" y="147883"/>
                </a:lnTo>
                <a:lnTo>
                  <a:pt x="158199" y="152750"/>
                </a:lnTo>
                <a:lnTo>
                  <a:pt x="156901" y="157899"/>
                </a:lnTo>
                <a:lnTo>
                  <a:pt x="156036" y="163237"/>
                </a:lnTo>
                <a:lnTo>
                  <a:pt x="155459" y="168701"/>
                </a:lnTo>
                <a:lnTo>
                  <a:pt x="153169" y="174248"/>
                </a:lnTo>
                <a:lnTo>
                  <a:pt x="149739" y="179851"/>
                </a:lnTo>
                <a:lnTo>
                  <a:pt x="145545" y="185492"/>
                </a:lnTo>
                <a:lnTo>
                  <a:pt x="140845" y="190205"/>
                </a:lnTo>
                <a:lnTo>
                  <a:pt x="135807" y="194299"/>
                </a:lnTo>
                <a:lnTo>
                  <a:pt x="130544" y="197981"/>
                </a:lnTo>
                <a:lnTo>
                  <a:pt x="126081" y="202341"/>
                </a:lnTo>
                <a:lnTo>
                  <a:pt x="122154" y="207153"/>
                </a:lnTo>
                <a:lnTo>
                  <a:pt x="118583" y="212265"/>
                </a:lnTo>
                <a:lnTo>
                  <a:pt x="114298" y="216626"/>
                </a:lnTo>
                <a:lnTo>
                  <a:pt x="109537" y="220486"/>
                </a:lnTo>
                <a:lnTo>
                  <a:pt x="104458" y="224012"/>
                </a:lnTo>
                <a:lnTo>
                  <a:pt x="100118" y="226362"/>
                </a:lnTo>
                <a:lnTo>
                  <a:pt x="96273" y="227929"/>
                </a:lnTo>
                <a:lnTo>
                  <a:pt x="92757" y="228974"/>
                </a:lnTo>
                <a:lnTo>
                  <a:pt x="89461" y="230623"/>
                </a:lnTo>
                <a:lnTo>
                  <a:pt x="86311" y="232675"/>
                </a:lnTo>
                <a:lnTo>
                  <a:pt x="83257" y="234995"/>
                </a:lnTo>
                <a:lnTo>
                  <a:pt x="80270" y="236542"/>
                </a:lnTo>
                <a:lnTo>
                  <a:pt x="77326" y="237573"/>
                </a:lnTo>
                <a:lnTo>
                  <a:pt x="74411" y="238261"/>
                </a:lnTo>
                <a:lnTo>
                  <a:pt x="71514" y="238719"/>
                </a:lnTo>
                <a:lnTo>
                  <a:pt x="68631" y="239025"/>
                </a:lnTo>
                <a:lnTo>
                  <a:pt x="65757" y="239228"/>
                </a:lnTo>
                <a:lnTo>
                  <a:pt x="62887" y="239364"/>
                </a:lnTo>
                <a:lnTo>
                  <a:pt x="57160" y="239515"/>
                </a:lnTo>
                <a:lnTo>
                  <a:pt x="54299" y="238603"/>
                </a:lnTo>
                <a:lnTo>
                  <a:pt x="51439" y="237042"/>
                </a:lnTo>
                <a:lnTo>
                  <a:pt x="42862" y="23106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871"/>
          <p:cNvSpPr/>
          <p:nvPr/>
        </p:nvSpPr>
        <p:spPr>
          <a:xfrm>
            <a:off x="8155305" y="3471862"/>
            <a:ext cx="144008" cy="334329"/>
          </a:xfrm>
          <a:custGeom>
            <a:avLst/>
            <a:gdLst/>
            <a:ahLst/>
            <a:cxnLst/>
            <a:rect l="0" t="0" r="0" b="0"/>
            <a:pathLst>
              <a:path w="144008" h="334329">
                <a:moveTo>
                  <a:pt x="0" y="0"/>
                </a:moveTo>
                <a:lnTo>
                  <a:pt x="7382" y="0"/>
                </a:lnTo>
                <a:lnTo>
                  <a:pt x="10582" y="2540"/>
                </a:lnTo>
                <a:lnTo>
                  <a:pt x="12770" y="4551"/>
                </a:lnTo>
                <a:lnTo>
                  <a:pt x="15181" y="5892"/>
                </a:lnTo>
                <a:lnTo>
                  <a:pt x="17741" y="6785"/>
                </a:lnTo>
                <a:lnTo>
                  <a:pt x="20400" y="7381"/>
                </a:lnTo>
                <a:lnTo>
                  <a:pt x="23125" y="8731"/>
                </a:lnTo>
                <a:lnTo>
                  <a:pt x="25894" y="10583"/>
                </a:lnTo>
                <a:lnTo>
                  <a:pt x="28692" y="12771"/>
                </a:lnTo>
                <a:lnTo>
                  <a:pt x="31510" y="15181"/>
                </a:lnTo>
                <a:lnTo>
                  <a:pt x="34342" y="17741"/>
                </a:lnTo>
                <a:lnTo>
                  <a:pt x="37182" y="20400"/>
                </a:lnTo>
                <a:lnTo>
                  <a:pt x="40980" y="23125"/>
                </a:lnTo>
                <a:lnTo>
                  <a:pt x="45417" y="25894"/>
                </a:lnTo>
                <a:lnTo>
                  <a:pt x="50280" y="28693"/>
                </a:lnTo>
                <a:lnTo>
                  <a:pt x="54476" y="30559"/>
                </a:lnTo>
                <a:lnTo>
                  <a:pt x="58224" y="31802"/>
                </a:lnTo>
                <a:lnTo>
                  <a:pt x="61676" y="32632"/>
                </a:lnTo>
                <a:lnTo>
                  <a:pt x="65882" y="35090"/>
                </a:lnTo>
                <a:lnTo>
                  <a:pt x="70592" y="38633"/>
                </a:lnTo>
                <a:lnTo>
                  <a:pt x="75636" y="42900"/>
                </a:lnTo>
                <a:lnTo>
                  <a:pt x="79952" y="46698"/>
                </a:lnTo>
                <a:lnTo>
                  <a:pt x="87286" y="53457"/>
                </a:lnTo>
                <a:lnTo>
                  <a:pt x="90576" y="57546"/>
                </a:lnTo>
                <a:lnTo>
                  <a:pt x="93721" y="62176"/>
                </a:lnTo>
                <a:lnTo>
                  <a:pt x="96771" y="67168"/>
                </a:lnTo>
                <a:lnTo>
                  <a:pt x="100708" y="72401"/>
                </a:lnTo>
                <a:lnTo>
                  <a:pt x="105238" y="77795"/>
                </a:lnTo>
                <a:lnTo>
                  <a:pt x="114401" y="87916"/>
                </a:lnTo>
                <a:lnTo>
                  <a:pt x="121647" y="95589"/>
                </a:lnTo>
                <a:lnTo>
                  <a:pt x="124913" y="100873"/>
                </a:lnTo>
                <a:lnTo>
                  <a:pt x="128043" y="107254"/>
                </a:lnTo>
                <a:lnTo>
                  <a:pt x="131082" y="114365"/>
                </a:lnTo>
                <a:lnTo>
                  <a:pt x="136998" y="127346"/>
                </a:lnTo>
                <a:lnTo>
                  <a:pt x="139910" y="133475"/>
                </a:lnTo>
                <a:lnTo>
                  <a:pt x="141851" y="140419"/>
                </a:lnTo>
                <a:lnTo>
                  <a:pt x="143144" y="147905"/>
                </a:lnTo>
                <a:lnTo>
                  <a:pt x="144007" y="155753"/>
                </a:lnTo>
                <a:lnTo>
                  <a:pt x="143630" y="162890"/>
                </a:lnTo>
                <a:lnTo>
                  <a:pt x="142425" y="169554"/>
                </a:lnTo>
                <a:lnTo>
                  <a:pt x="140670" y="175901"/>
                </a:lnTo>
                <a:lnTo>
                  <a:pt x="136180" y="190573"/>
                </a:lnTo>
                <a:lnTo>
                  <a:pt x="125536" y="223276"/>
                </a:lnTo>
                <a:lnTo>
                  <a:pt x="121790" y="230766"/>
                </a:lnTo>
                <a:lnTo>
                  <a:pt x="117389" y="237664"/>
                </a:lnTo>
                <a:lnTo>
                  <a:pt x="112550" y="244167"/>
                </a:lnTo>
                <a:lnTo>
                  <a:pt x="108370" y="250408"/>
                </a:lnTo>
                <a:lnTo>
                  <a:pt x="104631" y="256474"/>
                </a:lnTo>
                <a:lnTo>
                  <a:pt x="101187" y="262423"/>
                </a:lnTo>
                <a:lnTo>
                  <a:pt x="97937" y="269246"/>
                </a:lnTo>
                <a:lnTo>
                  <a:pt x="94819" y="276652"/>
                </a:lnTo>
                <a:lnTo>
                  <a:pt x="91788" y="284447"/>
                </a:lnTo>
                <a:lnTo>
                  <a:pt x="88814" y="290597"/>
                </a:lnTo>
                <a:lnTo>
                  <a:pt x="85879" y="295649"/>
                </a:lnTo>
                <a:lnTo>
                  <a:pt x="82970" y="299969"/>
                </a:lnTo>
                <a:lnTo>
                  <a:pt x="80078" y="303802"/>
                </a:lnTo>
                <a:lnTo>
                  <a:pt x="77198" y="307310"/>
                </a:lnTo>
                <a:lnTo>
                  <a:pt x="74325" y="310601"/>
                </a:lnTo>
                <a:lnTo>
                  <a:pt x="71457" y="313747"/>
                </a:lnTo>
                <a:lnTo>
                  <a:pt x="61703" y="323986"/>
                </a:lnTo>
                <a:lnTo>
                  <a:pt x="51435" y="33432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872"/>
          <p:cNvSpPr/>
          <p:nvPr/>
        </p:nvSpPr>
        <p:spPr>
          <a:xfrm>
            <a:off x="8361044" y="3609023"/>
            <a:ext cx="171451" cy="17145"/>
          </a:xfrm>
          <a:custGeom>
            <a:avLst/>
            <a:gdLst/>
            <a:ahLst/>
            <a:cxnLst/>
            <a:rect l="0" t="0" r="0" b="0"/>
            <a:pathLst>
              <a:path w="171451" h="17145">
                <a:moveTo>
                  <a:pt x="0" y="8572"/>
                </a:moveTo>
                <a:lnTo>
                  <a:pt x="33492" y="8572"/>
                </a:lnTo>
                <a:lnTo>
                  <a:pt x="37569" y="7619"/>
                </a:lnTo>
                <a:lnTo>
                  <a:pt x="41239" y="6031"/>
                </a:lnTo>
                <a:lnTo>
                  <a:pt x="44637" y="4021"/>
                </a:lnTo>
                <a:lnTo>
                  <a:pt x="48808" y="2680"/>
                </a:lnTo>
                <a:lnTo>
                  <a:pt x="53494" y="1786"/>
                </a:lnTo>
                <a:lnTo>
                  <a:pt x="58523" y="1191"/>
                </a:lnTo>
                <a:lnTo>
                  <a:pt x="62828" y="794"/>
                </a:lnTo>
                <a:lnTo>
                  <a:pt x="66651" y="529"/>
                </a:lnTo>
                <a:lnTo>
                  <a:pt x="70151" y="352"/>
                </a:lnTo>
                <a:lnTo>
                  <a:pt x="79122" y="156"/>
                </a:lnTo>
                <a:lnTo>
                  <a:pt x="131308" y="0"/>
                </a:lnTo>
                <a:lnTo>
                  <a:pt x="134211" y="952"/>
                </a:lnTo>
                <a:lnTo>
                  <a:pt x="137099" y="2539"/>
                </a:lnTo>
                <a:lnTo>
                  <a:pt x="139978" y="4550"/>
                </a:lnTo>
                <a:lnTo>
                  <a:pt x="142848" y="5891"/>
                </a:lnTo>
                <a:lnTo>
                  <a:pt x="145715" y="6784"/>
                </a:lnTo>
                <a:lnTo>
                  <a:pt x="148579" y="7380"/>
                </a:lnTo>
                <a:lnTo>
                  <a:pt x="151441" y="7777"/>
                </a:lnTo>
                <a:lnTo>
                  <a:pt x="154300" y="8042"/>
                </a:lnTo>
                <a:lnTo>
                  <a:pt x="157160" y="8218"/>
                </a:lnTo>
                <a:lnTo>
                  <a:pt x="162877" y="8415"/>
                </a:lnTo>
                <a:lnTo>
                  <a:pt x="169757" y="8541"/>
                </a:lnTo>
                <a:lnTo>
                  <a:pt x="170322" y="9503"/>
                </a:lnTo>
                <a:lnTo>
                  <a:pt x="170698" y="11098"/>
                </a:lnTo>
                <a:lnTo>
                  <a:pt x="171450" y="17144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873"/>
          <p:cNvSpPr/>
          <p:nvPr/>
        </p:nvSpPr>
        <p:spPr>
          <a:xfrm>
            <a:off x="8412481" y="3669029"/>
            <a:ext cx="137160" cy="17147"/>
          </a:xfrm>
          <a:custGeom>
            <a:avLst/>
            <a:gdLst/>
            <a:ahLst/>
            <a:cxnLst/>
            <a:rect l="0" t="0" r="0" b="0"/>
            <a:pathLst>
              <a:path w="137160" h="17147">
                <a:moveTo>
                  <a:pt x="8571" y="0"/>
                </a:moveTo>
                <a:lnTo>
                  <a:pt x="0" y="0"/>
                </a:lnTo>
                <a:lnTo>
                  <a:pt x="84200" y="0"/>
                </a:lnTo>
                <a:lnTo>
                  <a:pt x="88517" y="953"/>
                </a:lnTo>
                <a:lnTo>
                  <a:pt x="92349" y="2541"/>
                </a:lnTo>
                <a:lnTo>
                  <a:pt x="95855" y="4552"/>
                </a:lnTo>
                <a:lnTo>
                  <a:pt x="99146" y="5892"/>
                </a:lnTo>
                <a:lnTo>
                  <a:pt x="102292" y="6786"/>
                </a:lnTo>
                <a:lnTo>
                  <a:pt x="105341" y="7381"/>
                </a:lnTo>
                <a:lnTo>
                  <a:pt x="108327" y="7779"/>
                </a:lnTo>
                <a:lnTo>
                  <a:pt x="111270" y="8044"/>
                </a:lnTo>
                <a:lnTo>
                  <a:pt x="114185" y="8220"/>
                </a:lnTo>
                <a:lnTo>
                  <a:pt x="122503" y="8416"/>
                </a:lnTo>
                <a:lnTo>
                  <a:pt x="127388" y="8469"/>
                </a:lnTo>
                <a:lnTo>
                  <a:pt x="130644" y="9456"/>
                </a:lnTo>
                <a:lnTo>
                  <a:pt x="132816" y="11066"/>
                </a:lnTo>
                <a:lnTo>
                  <a:pt x="137159" y="1714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874"/>
          <p:cNvSpPr/>
          <p:nvPr/>
        </p:nvSpPr>
        <p:spPr>
          <a:xfrm>
            <a:off x="8643949" y="3514725"/>
            <a:ext cx="222840" cy="222876"/>
          </a:xfrm>
          <a:custGeom>
            <a:avLst/>
            <a:gdLst/>
            <a:ahLst/>
            <a:cxnLst/>
            <a:rect l="0" t="0" r="0" b="0"/>
            <a:pathLst>
              <a:path w="222840" h="222876">
                <a:moveTo>
                  <a:pt x="85713" y="42862"/>
                </a:moveTo>
                <a:lnTo>
                  <a:pt x="85713" y="17179"/>
                </a:lnTo>
                <a:lnTo>
                  <a:pt x="73781" y="29079"/>
                </a:lnTo>
                <a:lnTo>
                  <a:pt x="71091" y="30816"/>
                </a:lnTo>
                <a:lnTo>
                  <a:pt x="65562" y="32746"/>
                </a:lnTo>
                <a:lnTo>
                  <a:pt x="59929" y="36143"/>
                </a:lnTo>
                <a:lnTo>
                  <a:pt x="57094" y="38383"/>
                </a:lnTo>
                <a:lnTo>
                  <a:pt x="55204" y="40828"/>
                </a:lnTo>
                <a:lnTo>
                  <a:pt x="53944" y="43412"/>
                </a:lnTo>
                <a:lnTo>
                  <a:pt x="51590" y="49774"/>
                </a:lnTo>
                <a:lnTo>
                  <a:pt x="49631" y="54137"/>
                </a:lnTo>
                <a:lnTo>
                  <a:pt x="47370" y="58951"/>
                </a:lnTo>
                <a:lnTo>
                  <a:pt x="44911" y="63113"/>
                </a:lnTo>
                <a:lnTo>
                  <a:pt x="42319" y="66840"/>
                </a:lnTo>
                <a:lnTo>
                  <a:pt x="39639" y="70278"/>
                </a:lnTo>
                <a:lnTo>
                  <a:pt x="36900" y="74474"/>
                </a:lnTo>
                <a:lnTo>
                  <a:pt x="34121" y="79177"/>
                </a:lnTo>
                <a:lnTo>
                  <a:pt x="31316" y="84217"/>
                </a:lnTo>
                <a:lnTo>
                  <a:pt x="27541" y="88530"/>
                </a:lnTo>
                <a:lnTo>
                  <a:pt x="23118" y="92357"/>
                </a:lnTo>
                <a:lnTo>
                  <a:pt x="18267" y="95861"/>
                </a:lnTo>
                <a:lnTo>
                  <a:pt x="15030" y="99150"/>
                </a:lnTo>
                <a:lnTo>
                  <a:pt x="12874" y="102295"/>
                </a:lnTo>
                <a:lnTo>
                  <a:pt x="9525" y="109282"/>
                </a:lnTo>
                <a:lnTo>
                  <a:pt x="4861" y="118737"/>
                </a:lnTo>
                <a:lnTo>
                  <a:pt x="3237" y="122973"/>
                </a:lnTo>
                <a:lnTo>
                  <a:pt x="2155" y="126749"/>
                </a:lnTo>
                <a:lnTo>
                  <a:pt x="951" y="133485"/>
                </a:lnTo>
                <a:lnTo>
                  <a:pt x="416" y="139654"/>
                </a:lnTo>
                <a:lnTo>
                  <a:pt x="274" y="143585"/>
                </a:lnTo>
                <a:lnTo>
                  <a:pt x="45" y="161042"/>
                </a:lnTo>
                <a:lnTo>
                  <a:pt x="0" y="173945"/>
                </a:lnTo>
                <a:lnTo>
                  <a:pt x="948" y="176923"/>
                </a:lnTo>
                <a:lnTo>
                  <a:pt x="4542" y="182772"/>
                </a:lnTo>
                <a:lnTo>
                  <a:pt x="6774" y="188547"/>
                </a:lnTo>
                <a:lnTo>
                  <a:pt x="7370" y="191420"/>
                </a:lnTo>
                <a:lnTo>
                  <a:pt x="10572" y="197153"/>
                </a:lnTo>
                <a:lnTo>
                  <a:pt x="15837" y="204044"/>
                </a:lnTo>
                <a:lnTo>
                  <a:pt x="21637" y="207526"/>
                </a:lnTo>
                <a:lnTo>
                  <a:pt x="25851" y="209788"/>
                </a:lnTo>
                <a:lnTo>
                  <a:pt x="29612" y="211296"/>
                </a:lnTo>
                <a:lnTo>
                  <a:pt x="36332" y="212971"/>
                </a:lnTo>
                <a:lnTo>
                  <a:pt x="40410" y="214371"/>
                </a:lnTo>
                <a:lnTo>
                  <a:pt x="45033" y="216256"/>
                </a:lnTo>
                <a:lnTo>
                  <a:pt x="50021" y="218466"/>
                </a:lnTo>
                <a:lnTo>
                  <a:pt x="55251" y="219939"/>
                </a:lnTo>
                <a:lnTo>
                  <a:pt x="60642" y="220921"/>
                </a:lnTo>
                <a:lnTo>
                  <a:pt x="66141" y="221576"/>
                </a:lnTo>
                <a:lnTo>
                  <a:pt x="71712" y="222012"/>
                </a:lnTo>
                <a:lnTo>
                  <a:pt x="77332" y="222303"/>
                </a:lnTo>
                <a:lnTo>
                  <a:pt x="88655" y="222626"/>
                </a:lnTo>
                <a:lnTo>
                  <a:pt x="121795" y="222870"/>
                </a:lnTo>
                <a:lnTo>
                  <a:pt x="126913" y="222875"/>
                </a:lnTo>
                <a:lnTo>
                  <a:pt x="132230" y="221925"/>
                </a:lnTo>
                <a:lnTo>
                  <a:pt x="137680" y="220340"/>
                </a:lnTo>
                <a:lnTo>
                  <a:pt x="143217" y="218331"/>
                </a:lnTo>
                <a:lnTo>
                  <a:pt x="148814" y="216039"/>
                </a:lnTo>
                <a:lnTo>
                  <a:pt x="154451" y="213558"/>
                </a:lnTo>
                <a:lnTo>
                  <a:pt x="160113" y="210952"/>
                </a:lnTo>
                <a:lnTo>
                  <a:pt x="164840" y="209215"/>
                </a:lnTo>
                <a:lnTo>
                  <a:pt x="168944" y="208056"/>
                </a:lnTo>
                <a:lnTo>
                  <a:pt x="172633" y="207284"/>
                </a:lnTo>
                <a:lnTo>
                  <a:pt x="179272" y="203886"/>
                </a:lnTo>
                <a:lnTo>
                  <a:pt x="182375" y="201646"/>
                </a:lnTo>
                <a:lnTo>
                  <a:pt x="185398" y="198248"/>
                </a:lnTo>
                <a:lnTo>
                  <a:pt x="188364" y="194078"/>
                </a:lnTo>
                <a:lnTo>
                  <a:pt x="191294" y="189393"/>
                </a:lnTo>
                <a:lnTo>
                  <a:pt x="194202" y="185316"/>
                </a:lnTo>
                <a:lnTo>
                  <a:pt x="197091" y="181647"/>
                </a:lnTo>
                <a:lnTo>
                  <a:pt x="199970" y="178248"/>
                </a:lnTo>
                <a:lnTo>
                  <a:pt x="202842" y="174077"/>
                </a:lnTo>
                <a:lnTo>
                  <a:pt x="205710" y="169391"/>
                </a:lnTo>
                <a:lnTo>
                  <a:pt x="208572" y="164362"/>
                </a:lnTo>
                <a:lnTo>
                  <a:pt x="210482" y="160057"/>
                </a:lnTo>
                <a:lnTo>
                  <a:pt x="211755" y="156235"/>
                </a:lnTo>
                <a:lnTo>
                  <a:pt x="212603" y="152734"/>
                </a:lnTo>
                <a:lnTo>
                  <a:pt x="214121" y="148495"/>
                </a:lnTo>
                <a:lnTo>
                  <a:pt x="216087" y="143764"/>
                </a:lnTo>
                <a:lnTo>
                  <a:pt x="218349" y="138705"/>
                </a:lnTo>
                <a:lnTo>
                  <a:pt x="219858" y="134380"/>
                </a:lnTo>
                <a:lnTo>
                  <a:pt x="220863" y="130544"/>
                </a:lnTo>
                <a:lnTo>
                  <a:pt x="221533" y="127034"/>
                </a:lnTo>
                <a:lnTo>
                  <a:pt x="221979" y="122789"/>
                </a:lnTo>
                <a:lnTo>
                  <a:pt x="222278" y="118054"/>
                </a:lnTo>
                <a:lnTo>
                  <a:pt x="222609" y="108666"/>
                </a:lnTo>
                <a:lnTo>
                  <a:pt x="222795" y="97073"/>
                </a:lnTo>
                <a:lnTo>
                  <a:pt x="222839" y="87276"/>
                </a:lnTo>
                <a:lnTo>
                  <a:pt x="221898" y="82949"/>
                </a:lnTo>
                <a:lnTo>
                  <a:pt x="220318" y="79112"/>
                </a:lnTo>
                <a:lnTo>
                  <a:pt x="218313" y="75601"/>
                </a:lnTo>
                <a:lnTo>
                  <a:pt x="216976" y="71356"/>
                </a:lnTo>
                <a:lnTo>
                  <a:pt x="216083" y="66620"/>
                </a:lnTo>
                <a:lnTo>
                  <a:pt x="215490" y="61559"/>
                </a:lnTo>
                <a:lnTo>
                  <a:pt x="214141" y="57231"/>
                </a:lnTo>
                <a:lnTo>
                  <a:pt x="212289" y="53394"/>
                </a:lnTo>
                <a:lnTo>
                  <a:pt x="207691" y="46590"/>
                </a:lnTo>
                <a:lnTo>
                  <a:pt x="202473" y="40392"/>
                </a:lnTo>
                <a:lnTo>
                  <a:pt x="196979" y="34462"/>
                </a:lnTo>
                <a:lnTo>
                  <a:pt x="194181" y="31547"/>
                </a:lnTo>
                <a:lnTo>
                  <a:pt x="190409" y="28651"/>
                </a:lnTo>
                <a:lnTo>
                  <a:pt x="185991" y="25768"/>
                </a:lnTo>
                <a:lnTo>
                  <a:pt x="181140" y="22893"/>
                </a:lnTo>
                <a:lnTo>
                  <a:pt x="176001" y="20977"/>
                </a:lnTo>
                <a:lnTo>
                  <a:pt x="170670" y="19700"/>
                </a:lnTo>
                <a:lnTo>
                  <a:pt x="165210" y="18848"/>
                </a:lnTo>
                <a:lnTo>
                  <a:pt x="159667" y="17328"/>
                </a:lnTo>
                <a:lnTo>
                  <a:pt x="154066" y="15362"/>
                </a:lnTo>
                <a:lnTo>
                  <a:pt x="148427" y="13098"/>
                </a:lnTo>
                <a:lnTo>
                  <a:pt x="143715" y="11590"/>
                </a:lnTo>
                <a:lnTo>
                  <a:pt x="139621" y="10584"/>
                </a:lnTo>
                <a:lnTo>
                  <a:pt x="135939" y="9913"/>
                </a:lnTo>
                <a:lnTo>
                  <a:pt x="130627" y="8514"/>
                </a:lnTo>
                <a:lnTo>
                  <a:pt x="124228" y="6628"/>
                </a:lnTo>
                <a:lnTo>
                  <a:pt x="117104" y="4419"/>
                </a:lnTo>
                <a:lnTo>
                  <a:pt x="111404" y="2945"/>
                </a:lnTo>
                <a:lnTo>
                  <a:pt x="106650" y="1964"/>
                </a:lnTo>
                <a:lnTo>
                  <a:pt x="102528" y="1309"/>
                </a:lnTo>
                <a:lnTo>
                  <a:pt x="97876" y="873"/>
                </a:lnTo>
                <a:lnTo>
                  <a:pt x="92870" y="582"/>
                </a:lnTo>
                <a:lnTo>
                  <a:pt x="82226" y="258"/>
                </a:lnTo>
                <a:lnTo>
                  <a:pt x="59995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875"/>
          <p:cNvSpPr/>
          <p:nvPr/>
        </p:nvSpPr>
        <p:spPr>
          <a:xfrm>
            <a:off x="4906338" y="4244579"/>
            <a:ext cx="180013" cy="556022"/>
          </a:xfrm>
          <a:custGeom>
            <a:avLst/>
            <a:gdLst/>
            <a:ahLst/>
            <a:cxnLst/>
            <a:rect l="0" t="0" r="0" b="0"/>
            <a:pathLst>
              <a:path w="180013" h="556022">
                <a:moveTo>
                  <a:pt x="180012" y="7381"/>
                </a:moveTo>
                <a:lnTo>
                  <a:pt x="165250" y="7381"/>
                </a:lnTo>
                <a:lnTo>
                  <a:pt x="161386" y="4841"/>
                </a:lnTo>
                <a:lnTo>
                  <a:pt x="159022" y="2830"/>
                </a:lnTo>
                <a:lnTo>
                  <a:pt x="156494" y="1489"/>
                </a:lnTo>
                <a:lnTo>
                  <a:pt x="151144" y="0"/>
                </a:lnTo>
                <a:lnTo>
                  <a:pt x="148384" y="555"/>
                </a:lnTo>
                <a:lnTo>
                  <a:pt x="142777" y="3712"/>
                </a:lnTo>
                <a:lnTo>
                  <a:pt x="139949" y="4935"/>
                </a:lnTo>
                <a:lnTo>
                  <a:pt x="137111" y="5750"/>
                </a:lnTo>
                <a:lnTo>
                  <a:pt x="134266" y="6294"/>
                </a:lnTo>
                <a:lnTo>
                  <a:pt x="131417" y="7609"/>
                </a:lnTo>
                <a:lnTo>
                  <a:pt x="128565" y="9437"/>
                </a:lnTo>
                <a:lnTo>
                  <a:pt x="125712" y="11610"/>
                </a:lnTo>
                <a:lnTo>
                  <a:pt x="122856" y="13057"/>
                </a:lnTo>
                <a:lnTo>
                  <a:pt x="120001" y="14023"/>
                </a:lnTo>
                <a:lnTo>
                  <a:pt x="117144" y="14666"/>
                </a:lnTo>
                <a:lnTo>
                  <a:pt x="114288" y="17000"/>
                </a:lnTo>
                <a:lnTo>
                  <a:pt x="111430" y="20461"/>
                </a:lnTo>
                <a:lnTo>
                  <a:pt x="108574" y="24673"/>
                </a:lnTo>
                <a:lnTo>
                  <a:pt x="105716" y="28434"/>
                </a:lnTo>
                <a:lnTo>
                  <a:pt x="102859" y="31894"/>
                </a:lnTo>
                <a:lnTo>
                  <a:pt x="100002" y="35153"/>
                </a:lnTo>
                <a:lnTo>
                  <a:pt x="96191" y="39230"/>
                </a:lnTo>
                <a:lnTo>
                  <a:pt x="86878" y="48841"/>
                </a:lnTo>
                <a:lnTo>
                  <a:pt x="82680" y="54071"/>
                </a:lnTo>
                <a:lnTo>
                  <a:pt x="78929" y="59462"/>
                </a:lnTo>
                <a:lnTo>
                  <a:pt x="71268" y="71486"/>
                </a:lnTo>
                <a:lnTo>
                  <a:pt x="61514" y="86355"/>
                </a:lnTo>
                <a:lnTo>
                  <a:pt x="57198" y="93367"/>
                </a:lnTo>
                <a:lnTo>
                  <a:pt x="53368" y="99948"/>
                </a:lnTo>
                <a:lnTo>
                  <a:pt x="49863" y="106239"/>
                </a:lnTo>
                <a:lnTo>
                  <a:pt x="46573" y="114244"/>
                </a:lnTo>
                <a:lnTo>
                  <a:pt x="43428" y="123390"/>
                </a:lnTo>
                <a:lnTo>
                  <a:pt x="40378" y="133298"/>
                </a:lnTo>
                <a:lnTo>
                  <a:pt x="36440" y="142760"/>
                </a:lnTo>
                <a:lnTo>
                  <a:pt x="31910" y="151927"/>
                </a:lnTo>
                <a:lnTo>
                  <a:pt x="26985" y="160895"/>
                </a:lnTo>
                <a:lnTo>
                  <a:pt x="22749" y="169731"/>
                </a:lnTo>
                <a:lnTo>
                  <a:pt x="18972" y="178479"/>
                </a:lnTo>
                <a:lnTo>
                  <a:pt x="15502" y="187169"/>
                </a:lnTo>
                <a:lnTo>
                  <a:pt x="11647" y="204444"/>
                </a:lnTo>
                <a:lnTo>
                  <a:pt x="8980" y="221647"/>
                </a:lnTo>
                <a:lnTo>
                  <a:pt x="4620" y="238818"/>
                </a:lnTo>
                <a:lnTo>
                  <a:pt x="2047" y="255974"/>
                </a:lnTo>
                <a:lnTo>
                  <a:pt x="904" y="273125"/>
                </a:lnTo>
                <a:lnTo>
                  <a:pt x="396" y="290272"/>
                </a:lnTo>
                <a:lnTo>
                  <a:pt x="24" y="341708"/>
                </a:lnTo>
                <a:lnTo>
                  <a:pt x="0" y="367425"/>
                </a:lnTo>
                <a:lnTo>
                  <a:pt x="2534" y="384571"/>
                </a:lnTo>
                <a:lnTo>
                  <a:pt x="5883" y="401716"/>
                </a:lnTo>
                <a:lnTo>
                  <a:pt x="7371" y="418861"/>
                </a:lnTo>
                <a:lnTo>
                  <a:pt x="10572" y="433466"/>
                </a:lnTo>
                <a:lnTo>
                  <a:pt x="20389" y="462915"/>
                </a:lnTo>
                <a:lnTo>
                  <a:pt x="24066" y="470138"/>
                </a:lnTo>
                <a:lnTo>
                  <a:pt x="28423" y="476858"/>
                </a:lnTo>
                <a:lnTo>
                  <a:pt x="33232" y="483243"/>
                </a:lnTo>
                <a:lnTo>
                  <a:pt x="37392" y="489405"/>
                </a:lnTo>
                <a:lnTo>
                  <a:pt x="41116" y="495418"/>
                </a:lnTo>
                <a:lnTo>
                  <a:pt x="44552" y="501331"/>
                </a:lnTo>
                <a:lnTo>
                  <a:pt x="47796" y="506226"/>
                </a:lnTo>
                <a:lnTo>
                  <a:pt x="50910" y="510441"/>
                </a:lnTo>
                <a:lnTo>
                  <a:pt x="53939" y="514204"/>
                </a:lnTo>
                <a:lnTo>
                  <a:pt x="56910" y="517665"/>
                </a:lnTo>
                <a:lnTo>
                  <a:pt x="59844" y="520926"/>
                </a:lnTo>
                <a:lnTo>
                  <a:pt x="65644" y="527088"/>
                </a:lnTo>
                <a:lnTo>
                  <a:pt x="71396" y="533001"/>
                </a:lnTo>
                <a:lnTo>
                  <a:pt x="75216" y="535912"/>
                </a:lnTo>
                <a:lnTo>
                  <a:pt x="79668" y="538805"/>
                </a:lnTo>
                <a:lnTo>
                  <a:pt x="84541" y="541686"/>
                </a:lnTo>
                <a:lnTo>
                  <a:pt x="88742" y="544559"/>
                </a:lnTo>
                <a:lnTo>
                  <a:pt x="92496" y="547427"/>
                </a:lnTo>
                <a:lnTo>
                  <a:pt x="95950" y="550292"/>
                </a:lnTo>
                <a:lnTo>
                  <a:pt x="99205" y="552202"/>
                </a:lnTo>
                <a:lnTo>
                  <a:pt x="102328" y="553475"/>
                </a:lnTo>
                <a:lnTo>
                  <a:pt x="105363" y="554323"/>
                </a:lnTo>
                <a:lnTo>
                  <a:pt x="109291" y="554889"/>
                </a:lnTo>
                <a:lnTo>
                  <a:pt x="113814" y="555266"/>
                </a:lnTo>
                <a:lnTo>
                  <a:pt x="122968" y="555685"/>
                </a:lnTo>
                <a:lnTo>
                  <a:pt x="130211" y="555871"/>
                </a:lnTo>
                <a:lnTo>
                  <a:pt x="154294" y="55602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876"/>
          <p:cNvSpPr/>
          <p:nvPr/>
        </p:nvSpPr>
        <p:spPr>
          <a:xfrm>
            <a:off x="5094922" y="4373317"/>
            <a:ext cx="351474" cy="366760"/>
          </a:xfrm>
          <a:custGeom>
            <a:avLst/>
            <a:gdLst/>
            <a:ahLst/>
            <a:cxnLst/>
            <a:rect l="0" t="0" r="0" b="0"/>
            <a:pathLst>
              <a:path w="351474" h="366760">
                <a:moveTo>
                  <a:pt x="0" y="84383"/>
                </a:moveTo>
                <a:lnTo>
                  <a:pt x="0" y="72451"/>
                </a:lnTo>
                <a:lnTo>
                  <a:pt x="953" y="69761"/>
                </a:lnTo>
                <a:lnTo>
                  <a:pt x="4551" y="64232"/>
                </a:lnTo>
                <a:lnTo>
                  <a:pt x="11932" y="55764"/>
                </a:lnTo>
                <a:lnTo>
                  <a:pt x="17368" y="47533"/>
                </a:lnTo>
                <a:lnTo>
                  <a:pt x="20151" y="42671"/>
                </a:lnTo>
                <a:lnTo>
                  <a:pt x="28324" y="34729"/>
                </a:lnTo>
                <a:lnTo>
                  <a:pt x="39259" y="28025"/>
                </a:lnTo>
                <a:lnTo>
                  <a:pt x="46175" y="24903"/>
                </a:lnTo>
                <a:lnTo>
                  <a:pt x="53643" y="21869"/>
                </a:lnTo>
                <a:lnTo>
                  <a:pt x="60527" y="18895"/>
                </a:lnTo>
                <a:lnTo>
                  <a:pt x="73256" y="13049"/>
                </a:lnTo>
                <a:lnTo>
                  <a:pt x="79317" y="11109"/>
                </a:lnTo>
                <a:lnTo>
                  <a:pt x="85264" y="9817"/>
                </a:lnTo>
                <a:lnTo>
                  <a:pt x="91132" y="8955"/>
                </a:lnTo>
                <a:lnTo>
                  <a:pt x="96950" y="7427"/>
                </a:lnTo>
                <a:lnTo>
                  <a:pt x="102733" y="5456"/>
                </a:lnTo>
                <a:lnTo>
                  <a:pt x="108494" y="3190"/>
                </a:lnTo>
                <a:lnTo>
                  <a:pt x="115192" y="1679"/>
                </a:lnTo>
                <a:lnTo>
                  <a:pt x="122514" y="672"/>
                </a:lnTo>
                <a:lnTo>
                  <a:pt x="130254" y="0"/>
                </a:lnTo>
                <a:lnTo>
                  <a:pt x="137319" y="505"/>
                </a:lnTo>
                <a:lnTo>
                  <a:pt x="143933" y="1795"/>
                </a:lnTo>
                <a:lnTo>
                  <a:pt x="150248" y="3606"/>
                </a:lnTo>
                <a:lnTo>
                  <a:pt x="159804" y="5619"/>
                </a:lnTo>
                <a:lnTo>
                  <a:pt x="168180" y="7467"/>
                </a:lnTo>
                <a:lnTo>
                  <a:pt x="178251" y="11463"/>
                </a:lnTo>
                <a:lnTo>
                  <a:pt x="189078" y="18954"/>
                </a:lnTo>
                <a:lnTo>
                  <a:pt x="199287" y="28633"/>
                </a:lnTo>
                <a:lnTo>
                  <a:pt x="206999" y="39285"/>
                </a:lnTo>
                <a:lnTo>
                  <a:pt x="209437" y="45745"/>
                </a:lnTo>
                <a:lnTo>
                  <a:pt x="211062" y="52909"/>
                </a:lnTo>
                <a:lnTo>
                  <a:pt x="212146" y="60543"/>
                </a:lnTo>
                <a:lnTo>
                  <a:pt x="212868" y="68490"/>
                </a:lnTo>
                <a:lnTo>
                  <a:pt x="213350" y="76645"/>
                </a:lnTo>
                <a:lnTo>
                  <a:pt x="213884" y="93326"/>
                </a:lnTo>
                <a:lnTo>
                  <a:pt x="214122" y="110265"/>
                </a:lnTo>
                <a:lnTo>
                  <a:pt x="213233" y="119735"/>
                </a:lnTo>
                <a:lnTo>
                  <a:pt x="211688" y="129858"/>
                </a:lnTo>
                <a:lnTo>
                  <a:pt x="209706" y="140417"/>
                </a:lnTo>
                <a:lnTo>
                  <a:pt x="204963" y="162310"/>
                </a:lnTo>
                <a:lnTo>
                  <a:pt x="202364" y="173481"/>
                </a:lnTo>
                <a:lnTo>
                  <a:pt x="199680" y="183787"/>
                </a:lnTo>
                <a:lnTo>
                  <a:pt x="196937" y="193515"/>
                </a:lnTo>
                <a:lnTo>
                  <a:pt x="194156" y="202857"/>
                </a:lnTo>
                <a:lnTo>
                  <a:pt x="190398" y="212896"/>
                </a:lnTo>
                <a:lnTo>
                  <a:pt x="185987" y="223398"/>
                </a:lnTo>
                <a:lnTo>
                  <a:pt x="181141" y="234209"/>
                </a:lnTo>
                <a:lnTo>
                  <a:pt x="176958" y="244275"/>
                </a:lnTo>
                <a:lnTo>
                  <a:pt x="173218" y="253842"/>
                </a:lnTo>
                <a:lnTo>
                  <a:pt x="169771" y="263078"/>
                </a:lnTo>
                <a:lnTo>
                  <a:pt x="165568" y="272094"/>
                </a:lnTo>
                <a:lnTo>
                  <a:pt x="160861" y="280960"/>
                </a:lnTo>
                <a:lnTo>
                  <a:pt x="155819" y="289730"/>
                </a:lnTo>
                <a:lnTo>
                  <a:pt x="150552" y="297481"/>
                </a:lnTo>
                <a:lnTo>
                  <a:pt x="145135" y="304553"/>
                </a:lnTo>
                <a:lnTo>
                  <a:pt x="139620" y="311173"/>
                </a:lnTo>
                <a:lnTo>
                  <a:pt x="134990" y="317491"/>
                </a:lnTo>
                <a:lnTo>
                  <a:pt x="130951" y="323608"/>
                </a:lnTo>
                <a:lnTo>
                  <a:pt x="123923" y="334533"/>
                </a:lnTo>
                <a:lnTo>
                  <a:pt x="117624" y="342563"/>
                </a:lnTo>
                <a:lnTo>
                  <a:pt x="109110" y="349307"/>
                </a:lnTo>
                <a:lnTo>
                  <a:pt x="99928" y="355479"/>
                </a:lnTo>
                <a:lnTo>
                  <a:pt x="89404" y="363357"/>
                </a:lnTo>
                <a:lnTo>
                  <a:pt x="83233" y="365533"/>
                </a:lnTo>
                <a:lnTo>
                  <a:pt x="74403" y="366759"/>
                </a:lnTo>
                <a:lnTo>
                  <a:pt x="71509" y="365978"/>
                </a:lnTo>
                <a:lnTo>
                  <a:pt x="65755" y="362571"/>
                </a:lnTo>
                <a:lnTo>
                  <a:pt x="57160" y="355298"/>
                </a:lnTo>
                <a:lnTo>
                  <a:pt x="48580" y="347111"/>
                </a:lnTo>
                <a:lnTo>
                  <a:pt x="46674" y="344307"/>
                </a:lnTo>
                <a:lnTo>
                  <a:pt x="44557" y="338652"/>
                </a:lnTo>
                <a:lnTo>
                  <a:pt x="43615" y="330424"/>
                </a:lnTo>
                <a:lnTo>
                  <a:pt x="43364" y="325563"/>
                </a:lnTo>
                <a:lnTo>
                  <a:pt x="44149" y="321370"/>
                </a:lnTo>
                <a:lnTo>
                  <a:pt x="49806" y="309964"/>
                </a:lnTo>
                <a:lnTo>
                  <a:pt x="54838" y="300212"/>
                </a:lnTo>
                <a:lnTo>
                  <a:pt x="62790" y="289527"/>
                </a:lnTo>
                <a:lnTo>
                  <a:pt x="71722" y="278428"/>
                </a:lnTo>
                <a:lnTo>
                  <a:pt x="78867" y="267145"/>
                </a:lnTo>
                <a:lnTo>
                  <a:pt x="87757" y="258320"/>
                </a:lnTo>
                <a:lnTo>
                  <a:pt x="98058" y="251223"/>
                </a:lnTo>
                <a:lnTo>
                  <a:pt x="108987" y="244894"/>
                </a:lnTo>
                <a:lnTo>
                  <a:pt x="117654" y="238906"/>
                </a:lnTo>
                <a:lnTo>
                  <a:pt x="121298" y="235976"/>
                </a:lnTo>
                <a:lnTo>
                  <a:pt x="126586" y="233070"/>
                </a:lnTo>
                <a:lnTo>
                  <a:pt x="132968" y="230180"/>
                </a:lnTo>
                <a:lnTo>
                  <a:pt x="140080" y="227301"/>
                </a:lnTo>
                <a:lnTo>
                  <a:pt x="146727" y="225382"/>
                </a:lnTo>
                <a:lnTo>
                  <a:pt x="153063" y="224101"/>
                </a:lnTo>
                <a:lnTo>
                  <a:pt x="159192" y="223249"/>
                </a:lnTo>
                <a:lnTo>
                  <a:pt x="165183" y="223633"/>
                </a:lnTo>
                <a:lnTo>
                  <a:pt x="171082" y="224841"/>
                </a:lnTo>
                <a:lnTo>
                  <a:pt x="176920" y="226599"/>
                </a:lnTo>
                <a:lnTo>
                  <a:pt x="182717" y="228724"/>
                </a:lnTo>
                <a:lnTo>
                  <a:pt x="188486" y="231093"/>
                </a:lnTo>
                <a:lnTo>
                  <a:pt x="194238" y="233624"/>
                </a:lnTo>
                <a:lnTo>
                  <a:pt x="205708" y="238977"/>
                </a:lnTo>
                <a:lnTo>
                  <a:pt x="228594" y="250175"/>
                </a:lnTo>
                <a:lnTo>
                  <a:pt x="234311" y="253966"/>
                </a:lnTo>
                <a:lnTo>
                  <a:pt x="240027" y="258398"/>
                </a:lnTo>
                <a:lnTo>
                  <a:pt x="245743" y="263258"/>
                </a:lnTo>
                <a:lnTo>
                  <a:pt x="251459" y="268403"/>
                </a:lnTo>
                <a:lnTo>
                  <a:pt x="262890" y="279199"/>
                </a:lnTo>
                <a:lnTo>
                  <a:pt x="301825" y="317647"/>
                </a:lnTo>
                <a:lnTo>
                  <a:pt x="328215" y="344019"/>
                </a:lnTo>
                <a:lnTo>
                  <a:pt x="331206" y="346056"/>
                </a:lnTo>
                <a:lnTo>
                  <a:pt x="339964" y="349875"/>
                </a:lnTo>
                <a:lnTo>
                  <a:pt x="342848" y="351866"/>
                </a:lnTo>
                <a:lnTo>
                  <a:pt x="351473" y="35870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877"/>
          <p:cNvSpPr/>
          <p:nvPr/>
        </p:nvSpPr>
        <p:spPr>
          <a:xfrm>
            <a:off x="5523547" y="4457700"/>
            <a:ext cx="162879" cy="231458"/>
          </a:xfrm>
          <a:custGeom>
            <a:avLst/>
            <a:gdLst/>
            <a:ahLst/>
            <a:cxnLst/>
            <a:rect l="0" t="0" r="0" b="0"/>
            <a:pathLst>
              <a:path w="162879" h="231458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0"/>
                </a:lnTo>
                <a:lnTo>
                  <a:pt x="7381" y="4551"/>
                </a:lnTo>
                <a:lnTo>
                  <a:pt x="9683" y="6843"/>
                </a:lnTo>
                <a:lnTo>
                  <a:pt x="13123" y="9325"/>
                </a:lnTo>
                <a:lnTo>
                  <a:pt x="17321" y="11931"/>
                </a:lnTo>
                <a:lnTo>
                  <a:pt x="20120" y="14621"/>
                </a:lnTo>
                <a:lnTo>
                  <a:pt x="21986" y="17367"/>
                </a:lnTo>
                <a:lnTo>
                  <a:pt x="25011" y="22959"/>
                </a:lnTo>
                <a:lnTo>
                  <a:pt x="29531" y="28619"/>
                </a:lnTo>
                <a:lnTo>
                  <a:pt x="33023" y="32414"/>
                </a:lnTo>
                <a:lnTo>
                  <a:pt x="41982" y="41711"/>
                </a:lnTo>
                <a:lnTo>
                  <a:pt x="46085" y="46857"/>
                </a:lnTo>
                <a:lnTo>
                  <a:pt x="49774" y="52193"/>
                </a:lnTo>
                <a:lnTo>
                  <a:pt x="53185" y="57655"/>
                </a:lnTo>
                <a:lnTo>
                  <a:pt x="57364" y="63202"/>
                </a:lnTo>
                <a:lnTo>
                  <a:pt x="62055" y="68805"/>
                </a:lnTo>
                <a:lnTo>
                  <a:pt x="67088" y="74445"/>
                </a:lnTo>
                <a:lnTo>
                  <a:pt x="71395" y="80109"/>
                </a:lnTo>
                <a:lnTo>
                  <a:pt x="75219" y="85791"/>
                </a:lnTo>
                <a:lnTo>
                  <a:pt x="78721" y="91484"/>
                </a:lnTo>
                <a:lnTo>
                  <a:pt x="82008" y="97184"/>
                </a:lnTo>
                <a:lnTo>
                  <a:pt x="88200" y="108598"/>
                </a:lnTo>
                <a:lnTo>
                  <a:pt x="91185" y="115261"/>
                </a:lnTo>
                <a:lnTo>
                  <a:pt x="94128" y="122561"/>
                </a:lnTo>
                <a:lnTo>
                  <a:pt x="97042" y="130285"/>
                </a:lnTo>
                <a:lnTo>
                  <a:pt x="99937" y="137338"/>
                </a:lnTo>
                <a:lnTo>
                  <a:pt x="102820" y="143946"/>
                </a:lnTo>
                <a:lnTo>
                  <a:pt x="108563" y="156369"/>
                </a:lnTo>
                <a:lnTo>
                  <a:pt x="114290" y="168240"/>
                </a:lnTo>
                <a:lnTo>
                  <a:pt x="117151" y="173120"/>
                </a:lnTo>
                <a:lnTo>
                  <a:pt x="120011" y="177325"/>
                </a:lnTo>
                <a:lnTo>
                  <a:pt x="122870" y="181082"/>
                </a:lnTo>
                <a:lnTo>
                  <a:pt x="125728" y="184539"/>
                </a:lnTo>
                <a:lnTo>
                  <a:pt x="128587" y="187796"/>
                </a:lnTo>
                <a:lnTo>
                  <a:pt x="131444" y="190919"/>
                </a:lnTo>
                <a:lnTo>
                  <a:pt x="133349" y="193954"/>
                </a:lnTo>
                <a:lnTo>
                  <a:pt x="135466" y="199867"/>
                </a:lnTo>
                <a:lnTo>
                  <a:pt x="138947" y="205670"/>
                </a:lnTo>
                <a:lnTo>
                  <a:pt x="143669" y="211423"/>
                </a:lnTo>
                <a:lnTo>
                  <a:pt x="146262" y="214291"/>
                </a:lnTo>
                <a:lnTo>
                  <a:pt x="151683" y="220018"/>
                </a:lnTo>
                <a:lnTo>
                  <a:pt x="162878" y="231457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SMARTPenAnnotation878"/>
          <p:cNvSpPr/>
          <p:nvPr/>
        </p:nvSpPr>
        <p:spPr>
          <a:xfrm>
            <a:off x="5523547" y="4440554"/>
            <a:ext cx="180024" cy="205742"/>
          </a:xfrm>
          <a:custGeom>
            <a:avLst/>
            <a:gdLst/>
            <a:ahLst/>
            <a:cxnLst/>
            <a:rect l="0" t="0" r="0" b="0"/>
            <a:pathLst>
              <a:path w="180024" h="205742">
                <a:moveTo>
                  <a:pt x="180023" y="0"/>
                </a:moveTo>
                <a:lnTo>
                  <a:pt x="166930" y="0"/>
                </a:lnTo>
                <a:lnTo>
                  <a:pt x="165579" y="1906"/>
                </a:lnTo>
                <a:lnTo>
                  <a:pt x="164679" y="5081"/>
                </a:lnTo>
                <a:lnTo>
                  <a:pt x="164078" y="9103"/>
                </a:lnTo>
                <a:lnTo>
                  <a:pt x="162726" y="13689"/>
                </a:lnTo>
                <a:lnTo>
                  <a:pt x="160871" y="18651"/>
                </a:lnTo>
                <a:lnTo>
                  <a:pt x="158682" y="23864"/>
                </a:lnTo>
                <a:lnTo>
                  <a:pt x="155319" y="29245"/>
                </a:lnTo>
                <a:lnTo>
                  <a:pt x="151170" y="34737"/>
                </a:lnTo>
                <a:lnTo>
                  <a:pt x="146501" y="40303"/>
                </a:lnTo>
                <a:lnTo>
                  <a:pt x="141482" y="46872"/>
                </a:lnTo>
                <a:lnTo>
                  <a:pt x="136231" y="54108"/>
                </a:lnTo>
                <a:lnTo>
                  <a:pt x="130826" y="61790"/>
                </a:lnTo>
                <a:lnTo>
                  <a:pt x="125317" y="70721"/>
                </a:lnTo>
                <a:lnTo>
                  <a:pt x="119740" y="80485"/>
                </a:lnTo>
                <a:lnTo>
                  <a:pt x="114117" y="90805"/>
                </a:lnTo>
                <a:lnTo>
                  <a:pt x="107510" y="100542"/>
                </a:lnTo>
                <a:lnTo>
                  <a:pt x="100249" y="109890"/>
                </a:lnTo>
                <a:lnTo>
                  <a:pt x="92550" y="118980"/>
                </a:lnTo>
                <a:lnTo>
                  <a:pt x="85512" y="126946"/>
                </a:lnTo>
                <a:lnTo>
                  <a:pt x="72613" y="140876"/>
                </a:lnTo>
                <a:lnTo>
                  <a:pt x="54641" y="159428"/>
                </a:lnTo>
                <a:lnTo>
                  <a:pt x="49762" y="165340"/>
                </a:lnTo>
                <a:lnTo>
                  <a:pt x="45557" y="171187"/>
                </a:lnTo>
                <a:lnTo>
                  <a:pt x="41802" y="176990"/>
                </a:lnTo>
                <a:lnTo>
                  <a:pt x="37393" y="181811"/>
                </a:lnTo>
                <a:lnTo>
                  <a:pt x="32549" y="185978"/>
                </a:lnTo>
                <a:lnTo>
                  <a:pt x="27414" y="189708"/>
                </a:lnTo>
                <a:lnTo>
                  <a:pt x="23039" y="192195"/>
                </a:lnTo>
                <a:lnTo>
                  <a:pt x="19169" y="193853"/>
                </a:lnTo>
                <a:lnTo>
                  <a:pt x="15637" y="194958"/>
                </a:lnTo>
                <a:lnTo>
                  <a:pt x="13282" y="196647"/>
                </a:lnTo>
                <a:lnTo>
                  <a:pt x="11712" y="198726"/>
                </a:lnTo>
                <a:lnTo>
                  <a:pt x="10666" y="201064"/>
                </a:lnTo>
                <a:lnTo>
                  <a:pt x="9016" y="202623"/>
                </a:lnTo>
                <a:lnTo>
                  <a:pt x="6963" y="203662"/>
                </a:lnTo>
                <a:lnTo>
                  <a:pt x="36" y="205730"/>
                </a:lnTo>
                <a:lnTo>
                  <a:pt x="0" y="20574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MARTPenAnnotation879"/>
          <p:cNvSpPr/>
          <p:nvPr/>
        </p:nvSpPr>
        <p:spPr>
          <a:xfrm>
            <a:off x="5772150" y="4551997"/>
            <a:ext cx="222885" cy="8574"/>
          </a:xfrm>
          <a:custGeom>
            <a:avLst/>
            <a:gdLst/>
            <a:ahLst/>
            <a:cxnLst/>
            <a:rect l="0" t="0" r="0" b="0"/>
            <a:pathLst>
              <a:path w="222885" h="8574">
                <a:moveTo>
                  <a:pt x="0" y="8573"/>
                </a:moveTo>
                <a:lnTo>
                  <a:pt x="4550" y="8573"/>
                </a:lnTo>
                <a:lnTo>
                  <a:pt x="5891" y="7620"/>
                </a:lnTo>
                <a:lnTo>
                  <a:pt x="6785" y="6033"/>
                </a:lnTo>
                <a:lnTo>
                  <a:pt x="7380" y="4022"/>
                </a:lnTo>
                <a:lnTo>
                  <a:pt x="9683" y="2681"/>
                </a:lnTo>
                <a:lnTo>
                  <a:pt x="13122" y="1787"/>
                </a:lnTo>
                <a:lnTo>
                  <a:pt x="17321" y="1192"/>
                </a:lnTo>
                <a:lnTo>
                  <a:pt x="22025" y="794"/>
                </a:lnTo>
                <a:lnTo>
                  <a:pt x="27065" y="530"/>
                </a:lnTo>
                <a:lnTo>
                  <a:pt x="37746" y="235"/>
                </a:lnTo>
                <a:lnTo>
                  <a:pt x="107400" y="3"/>
                </a:lnTo>
                <a:lnTo>
                  <a:pt x="222884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SMARTPenAnnotation880"/>
          <p:cNvSpPr/>
          <p:nvPr/>
        </p:nvSpPr>
        <p:spPr>
          <a:xfrm>
            <a:off x="6055042" y="4389266"/>
            <a:ext cx="231435" cy="265602"/>
          </a:xfrm>
          <a:custGeom>
            <a:avLst/>
            <a:gdLst/>
            <a:ahLst/>
            <a:cxnLst/>
            <a:rect l="0" t="0" r="0" b="0"/>
            <a:pathLst>
              <a:path w="231435" h="265602">
                <a:moveTo>
                  <a:pt x="0" y="51288"/>
                </a:moveTo>
                <a:lnTo>
                  <a:pt x="0" y="39357"/>
                </a:lnTo>
                <a:lnTo>
                  <a:pt x="953" y="37619"/>
                </a:lnTo>
                <a:lnTo>
                  <a:pt x="2540" y="36461"/>
                </a:lnTo>
                <a:lnTo>
                  <a:pt x="4551" y="35688"/>
                </a:lnTo>
                <a:lnTo>
                  <a:pt x="5891" y="34221"/>
                </a:lnTo>
                <a:lnTo>
                  <a:pt x="6785" y="32290"/>
                </a:lnTo>
                <a:lnTo>
                  <a:pt x="7381" y="30051"/>
                </a:lnTo>
                <a:lnTo>
                  <a:pt x="8730" y="28558"/>
                </a:lnTo>
                <a:lnTo>
                  <a:pt x="10583" y="27562"/>
                </a:lnTo>
                <a:lnTo>
                  <a:pt x="16133" y="25504"/>
                </a:lnTo>
                <a:lnTo>
                  <a:pt x="20281" y="23621"/>
                </a:lnTo>
                <a:lnTo>
                  <a:pt x="24950" y="21414"/>
                </a:lnTo>
                <a:lnTo>
                  <a:pt x="29016" y="18990"/>
                </a:lnTo>
                <a:lnTo>
                  <a:pt x="36074" y="13756"/>
                </a:lnTo>
                <a:lnTo>
                  <a:pt x="40242" y="11027"/>
                </a:lnTo>
                <a:lnTo>
                  <a:pt x="44925" y="8255"/>
                </a:lnTo>
                <a:lnTo>
                  <a:pt x="49953" y="5455"/>
                </a:lnTo>
                <a:lnTo>
                  <a:pt x="55209" y="3587"/>
                </a:lnTo>
                <a:lnTo>
                  <a:pt x="60619" y="2343"/>
                </a:lnTo>
                <a:lnTo>
                  <a:pt x="66130" y="1513"/>
                </a:lnTo>
                <a:lnTo>
                  <a:pt x="71709" y="960"/>
                </a:lnTo>
                <a:lnTo>
                  <a:pt x="77334" y="592"/>
                </a:lnTo>
                <a:lnTo>
                  <a:pt x="87710" y="181"/>
                </a:lnTo>
                <a:lnTo>
                  <a:pt x="95497" y="0"/>
                </a:lnTo>
                <a:lnTo>
                  <a:pt x="98907" y="903"/>
                </a:lnTo>
                <a:lnTo>
                  <a:pt x="105237" y="4448"/>
                </a:lnTo>
                <a:lnTo>
                  <a:pt x="109210" y="6726"/>
                </a:lnTo>
                <a:lnTo>
                  <a:pt x="118705" y="11798"/>
                </a:lnTo>
                <a:lnTo>
                  <a:pt x="121999" y="14484"/>
                </a:lnTo>
                <a:lnTo>
                  <a:pt x="124195" y="17227"/>
                </a:lnTo>
                <a:lnTo>
                  <a:pt x="125660" y="20009"/>
                </a:lnTo>
                <a:lnTo>
                  <a:pt x="127286" y="25639"/>
                </a:lnTo>
                <a:lnTo>
                  <a:pt x="127720" y="28474"/>
                </a:lnTo>
                <a:lnTo>
                  <a:pt x="125662" y="36704"/>
                </a:lnTo>
                <a:lnTo>
                  <a:pt x="123780" y="41565"/>
                </a:lnTo>
                <a:lnTo>
                  <a:pt x="119148" y="49507"/>
                </a:lnTo>
                <a:lnTo>
                  <a:pt x="113915" y="57164"/>
                </a:lnTo>
                <a:lnTo>
                  <a:pt x="111186" y="61873"/>
                </a:lnTo>
                <a:lnTo>
                  <a:pt x="108414" y="66918"/>
                </a:lnTo>
                <a:lnTo>
                  <a:pt x="104661" y="72186"/>
                </a:lnTo>
                <a:lnTo>
                  <a:pt x="100254" y="77603"/>
                </a:lnTo>
                <a:lnTo>
                  <a:pt x="91230" y="87748"/>
                </a:lnTo>
                <a:lnTo>
                  <a:pt x="84044" y="95433"/>
                </a:lnTo>
                <a:lnTo>
                  <a:pt x="79842" y="98816"/>
                </a:lnTo>
                <a:lnTo>
                  <a:pt x="75136" y="102024"/>
                </a:lnTo>
                <a:lnTo>
                  <a:pt x="70093" y="105115"/>
                </a:lnTo>
                <a:lnTo>
                  <a:pt x="66731" y="108128"/>
                </a:lnTo>
                <a:lnTo>
                  <a:pt x="64490" y="111089"/>
                </a:lnTo>
                <a:lnTo>
                  <a:pt x="62996" y="114015"/>
                </a:lnTo>
                <a:lnTo>
                  <a:pt x="60095" y="115966"/>
                </a:lnTo>
                <a:lnTo>
                  <a:pt x="56256" y="117267"/>
                </a:lnTo>
                <a:lnTo>
                  <a:pt x="51791" y="118135"/>
                </a:lnTo>
                <a:lnTo>
                  <a:pt x="48815" y="119665"/>
                </a:lnTo>
                <a:lnTo>
                  <a:pt x="46831" y="121638"/>
                </a:lnTo>
                <a:lnTo>
                  <a:pt x="45508" y="123906"/>
                </a:lnTo>
                <a:lnTo>
                  <a:pt x="43674" y="125417"/>
                </a:lnTo>
                <a:lnTo>
                  <a:pt x="41499" y="126425"/>
                </a:lnTo>
                <a:lnTo>
                  <a:pt x="34712" y="128323"/>
                </a:lnTo>
                <a:lnTo>
                  <a:pt x="34415" y="123856"/>
                </a:lnTo>
                <a:lnTo>
                  <a:pt x="35326" y="122527"/>
                </a:lnTo>
                <a:lnTo>
                  <a:pt x="36886" y="121641"/>
                </a:lnTo>
                <a:lnTo>
                  <a:pt x="38878" y="121050"/>
                </a:lnTo>
                <a:lnTo>
                  <a:pt x="42111" y="120656"/>
                </a:lnTo>
                <a:lnTo>
                  <a:pt x="46172" y="120394"/>
                </a:lnTo>
                <a:lnTo>
                  <a:pt x="50784" y="120219"/>
                </a:lnTo>
                <a:lnTo>
                  <a:pt x="54811" y="119150"/>
                </a:lnTo>
                <a:lnTo>
                  <a:pt x="61825" y="115422"/>
                </a:lnTo>
                <a:lnTo>
                  <a:pt x="65982" y="113094"/>
                </a:lnTo>
                <a:lnTo>
                  <a:pt x="75680" y="107968"/>
                </a:lnTo>
                <a:lnTo>
                  <a:pt x="81886" y="105267"/>
                </a:lnTo>
                <a:lnTo>
                  <a:pt x="88881" y="102514"/>
                </a:lnTo>
                <a:lnTo>
                  <a:pt x="96401" y="99727"/>
                </a:lnTo>
                <a:lnTo>
                  <a:pt x="103320" y="97868"/>
                </a:lnTo>
                <a:lnTo>
                  <a:pt x="109838" y="96629"/>
                </a:lnTo>
                <a:lnTo>
                  <a:pt x="116088" y="95803"/>
                </a:lnTo>
                <a:lnTo>
                  <a:pt x="122159" y="95252"/>
                </a:lnTo>
                <a:lnTo>
                  <a:pt x="128112" y="94885"/>
                </a:lnTo>
                <a:lnTo>
                  <a:pt x="139807" y="94478"/>
                </a:lnTo>
                <a:lnTo>
                  <a:pt x="158052" y="94248"/>
                </a:lnTo>
                <a:lnTo>
                  <a:pt x="193110" y="94164"/>
                </a:lnTo>
                <a:lnTo>
                  <a:pt x="198273" y="96064"/>
                </a:lnTo>
                <a:lnTo>
                  <a:pt x="202667" y="99237"/>
                </a:lnTo>
                <a:lnTo>
                  <a:pt x="206549" y="103257"/>
                </a:lnTo>
                <a:lnTo>
                  <a:pt x="211042" y="106889"/>
                </a:lnTo>
                <a:lnTo>
                  <a:pt x="215942" y="110263"/>
                </a:lnTo>
                <a:lnTo>
                  <a:pt x="221114" y="113465"/>
                </a:lnTo>
                <a:lnTo>
                  <a:pt x="224562" y="116552"/>
                </a:lnTo>
                <a:lnTo>
                  <a:pt x="226860" y="119563"/>
                </a:lnTo>
                <a:lnTo>
                  <a:pt x="228393" y="122522"/>
                </a:lnTo>
                <a:lnTo>
                  <a:pt x="229414" y="126400"/>
                </a:lnTo>
                <a:lnTo>
                  <a:pt x="230096" y="130890"/>
                </a:lnTo>
                <a:lnTo>
                  <a:pt x="230550" y="135789"/>
                </a:lnTo>
                <a:lnTo>
                  <a:pt x="231054" y="143772"/>
                </a:lnTo>
                <a:lnTo>
                  <a:pt x="231278" y="151447"/>
                </a:lnTo>
                <a:lnTo>
                  <a:pt x="231434" y="177414"/>
                </a:lnTo>
                <a:lnTo>
                  <a:pt x="229537" y="182997"/>
                </a:lnTo>
                <a:lnTo>
                  <a:pt x="226367" y="188624"/>
                </a:lnTo>
                <a:lnTo>
                  <a:pt x="222349" y="194281"/>
                </a:lnTo>
                <a:lnTo>
                  <a:pt x="218718" y="199957"/>
                </a:lnTo>
                <a:lnTo>
                  <a:pt x="215344" y="205646"/>
                </a:lnTo>
                <a:lnTo>
                  <a:pt x="212143" y="211343"/>
                </a:lnTo>
                <a:lnTo>
                  <a:pt x="208103" y="216094"/>
                </a:lnTo>
                <a:lnTo>
                  <a:pt x="203506" y="220214"/>
                </a:lnTo>
                <a:lnTo>
                  <a:pt x="198536" y="223913"/>
                </a:lnTo>
                <a:lnTo>
                  <a:pt x="193317" y="227332"/>
                </a:lnTo>
                <a:lnTo>
                  <a:pt x="187933" y="230564"/>
                </a:lnTo>
                <a:lnTo>
                  <a:pt x="182439" y="233670"/>
                </a:lnTo>
                <a:lnTo>
                  <a:pt x="177824" y="236693"/>
                </a:lnTo>
                <a:lnTo>
                  <a:pt x="173794" y="239662"/>
                </a:lnTo>
                <a:lnTo>
                  <a:pt x="170155" y="242593"/>
                </a:lnTo>
                <a:lnTo>
                  <a:pt x="165824" y="245500"/>
                </a:lnTo>
                <a:lnTo>
                  <a:pt x="161032" y="248391"/>
                </a:lnTo>
                <a:lnTo>
                  <a:pt x="155932" y="251270"/>
                </a:lnTo>
                <a:lnTo>
                  <a:pt x="151580" y="253190"/>
                </a:lnTo>
                <a:lnTo>
                  <a:pt x="147726" y="254469"/>
                </a:lnTo>
                <a:lnTo>
                  <a:pt x="144204" y="255322"/>
                </a:lnTo>
                <a:lnTo>
                  <a:pt x="139951" y="256843"/>
                </a:lnTo>
                <a:lnTo>
                  <a:pt x="135211" y="258810"/>
                </a:lnTo>
                <a:lnTo>
                  <a:pt x="130146" y="261074"/>
                </a:lnTo>
                <a:lnTo>
                  <a:pt x="125817" y="262583"/>
                </a:lnTo>
                <a:lnTo>
                  <a:pt x="121978" y="263589"/>
                </a:lnTo>
                <a:lnTo>
                  <a:pt x="115173" y="264707"/>
                </a:lnTo>
                <a:lnTo>
                  <a:pt x="108973" y="265203"/>
                </a:lnTo>
                <a:lnTo>
                  <a:pt x="103042" y="265424"/>
                </a:lnTo>
                <a:lnTo>
                  <a:pt x="94349" y="265549"/>
                </a:lnTo>
                <a:lnTo>
                  <a:pt x="85725" y="265601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SMARTPenAnnotation881"/>
          <p:cNvSpPr/>
          <p:nvPr/>
        </p:nvSpPr>
        <p:spPr>
          <a:xfrm>
            <a:off x="6235065" y="4311967"/>
            <a:ext cx="248088" cy="437199"/>
          </a:xfrm>
          <a:custGeom>
            <a:avLst/>
            <a:gdLst/>
            <a:ahLst/>
            <a:cxnLst/>
            <a:rect l="0" t="0" r="0" b="0"/>
            <a:pathLst>
              <a:path w="248088" h="437199">
                <a:moveTo>
                  <a:pt x="0" y="0"/>
                </a:moveTo>
                <a:lnTo>
                  <a:pt x="44293" y="0"/>
                </a:lnTo>
                <a:lnTo>
                  <a:pt x="49531" y="953"/>
                </a:lnTo>
                <a:lnTo>
                  <a:pt x="55880" y="2540"/>
                </a:lnTo>
                <a:lnTo>
                  <a:pt x="62971" y="4551"/>
                </a:lnTo>
                <a:lnTo>
                  <a:pt x="69603" y="6844"/>
                </a:lnTo>
                <a:lnTo>
                  <a:pt x="75929" y="9325"/>
                </a:lnTo>
                <a:lnTo>
                  <a:pt x="82052" y="11932"/>
                </a:lnTo>
                <a:lnTo>
                  <a:pt x="93935" y="17368"/>
                </a:lnTo>
                <a:lnTo>
                  <a:pt x="99770" y="20151"/>
                </a:lnTo>
                <a:lnTo>
                  <a:pt x="106518" y="23912"/>
                </a:lnTo>
                <a:lnTo>
                  <a:pt x="113875" y="28324"/>
                </a:lnTo>
                <a:lnTo>
                  <a:pt x="121636" y="33170"/>
                </a:lnTo>
                <a:lnTo>
                  <a:pt x="128716" y="37353"/>
                </a:lnTo>
                <a:lnTo>
                  <a:pt x="135340" y="41095"/>
                </a:lnTo>
                <a:lnTo>
                  <a:pt x="147781" y="47792"/>
                </a:lnTo>
                <a:lnTo>
                  <a:pt x="159660" y="53944"/>
                </a:lnTo>
                <a:lnTo>
                  <a:pt x="165495" y="57870"/>
                </a:lnTo>
                <a:lnTo>
                  <a:pt x="171290" y="62392"/>
                </a:lnTo>
                <a:lnTo>
                  <a:pt x="177059" y="67312"/>
                </a:lnTo>
                <a:lnTo>
                  <a:pt x="182809" y="72498"/>
                </a:lnTo>
                <a:lnTo>
                  <a:pt x="194278" y="83339"/>
                </a:lnTo>
                <a:lnTo>
                  <a:pt x="211445" y="100152"/>
                </a:lnTo>
                <a:lnTo>
                  <a:pt x="216211" y="105821"/>
                </a:lnTo>
                <a:lnTo>
                  <a:pt x="220340" y="111505"/>
                </a:lnTo>
                <a:lnTo>
                  <a:pt x="227469" y="123852"/>
                </a:lnTo>
                <a:lnTo>
                  <a:pt x="230703" y="131146"/>
                </a:lnTo>
                <a:lnTo>
                  <a:pt x="233812" y="138866"/>
                </a:lnTo>
                <a:lnTo>
                  <a:pt x="239806" y="155063"/>
                </a:lnTo>
                <a:lnTo>
                  <a:pt x="242738" y="163383"/>
                </a:lnTo>
                <a:lnTo>
                  <a:pt x="244693" y="171787"/>
                </a:lnTo>
                <a:lnTo>
                  <a:pt x="245996" y="180247"/>
                </a:lnTo>
                <a:lnTo>
                  <a:pt x="246865" y="188745"/>
                </a:lnTo>
                <a:lnTo>
                  <a:pt x="247444" y="197267"/>
                </a:lnTo>
                <a:lnTo>
                  <a:pt x="247830" y="205806"/>
                </a:lnTo>
                <a:lnTo>
                  <a:pt x="248087" y="214357"/>
                </a:lnTo>
                <a:lnTo>
                  <a:pt x="247307" y="223867"/>
                </a:lnTo>
                <a:lnTo>
                  <a:pt x="245833" y="234017"/>
                </a:lnTo>
                <a:lnTo>
                  <a:pt x="243899" y="244594"/>
                </a:lnTo>
                <a:lnTo>
                  <a:pt x="241657" y="254503"/>
                </a:lnTo>
                <a:lnTo>
                  <a:pt x="239209" y="263966"/>
                </a:lnTo>
                <a:lnTo>
                  <a:pt x="236625" y="273132"/>
                </a:lnTo>
                <a:lnTo>
                  <a:pt x="231214" y="290937"/>
                </a:lnTo>
                <a:lnTo>
                  <a:pt x="228438" y="299686"/>
                </a:lnTo>
                <a:lnTo>
                  <a:pt x="224681" y="308376"/>
                </a:lnTo>
                <a:lnTo>
                  <a:pt x="220273" y="317026"/>
                </a:lnTo>
                <a:lnTo>
                  <a:pt x="211246" y="333306"/>
                </a:lnTo>
                <a:lnTo>
                  <a:pt x="204059" y="346891"/>
                </a:lnTo>
                <a:lnTo>
                  <a:pt x="200809" y="354133"/>
                </a:lnTo>
                <a:lnTo>
                  <a:pt x="197690" y="361819"/>
                </a:lnTo>
                <a:lnTo>
                  <a:pt x="194658" y="369800"/>
                </a:lnTo>
                <a:lnTo>
                  <a:pt x="188750" y="381208"/>
                </a:lnTo>
                <a:lnTo>
                  <a:pt x="182949" y="390406"/>
                </a:lnTo>
                <a:lnTo>
                  <a:pt x="177195" y="400844"/>
                </a:lnTo>
                <a:lnTo>
                  <a:pt x="171463" y="409293"/>
                </a:lnTo>
                <a:lnTo>
                  <a:pt x="168601" y="412879"/>
                </a:lnTo>
                <a:lnTo>
                  <a:pt x="165421" y="419404"/>
                </a:lnTo>
                <a:lnTo>
                  <a:pt x="164573" y="422478"/>
                </a:lnTo>
                <a:lnTo>
                  <a:pt x="163056" y="424527"/>
                </a:lnTo>
                <a:lnTo>
                  <a:pt x="161091" y="425893"/>
                </a:lnTo>
                <a:lnTo>
                  <a:pt x="158829" y="426804"/>
                </a:lnTo>
                <a:lnTo>
                  <a:pt x="157321" y="428363"/>
                </a:lnTo>
                <a:lnTo>
                  <a:pt x="156315" y="430356"/>
                </a:lnTo>
                <a:lnTo>
                  <a:pt x="154305" y="43719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SMARTPenAnnotation882"/>
          <p:cNvSpPr/>
          <p:nvPr/>
        </p:nvSpPr>
        <p:spPr>
          <a:xfrm>
            <a:off x="6629799" y="4243427"/>
            <a:ext cx="136761" cy="471449"/>
          </a:xfrm>
          <a:custGeom>
            <a:avLst/>
            <a:gdLst/>
            <a:ahLst/>
            <a:cxnLst/>
            <a:rect l="0" t="0" r="0" b="0"/>
            <a:pathLst>
              <a:path w="136761" h="471449">
                <a:moveTo>
                  <a:pt x="136760" y="17105"/>
                </a:moveTo>
                <a:lnTo>
                  <a:pt x="132210" y="12554"/>
                </a:lnTo>
                <a:lnTo>
                  <a:pt x="130869" y="10261"/>
                </a:lnTo>
                <a:lnTo>
                  <a:pt x="128293" y="418"/>
                </a:lnTo>
                <a:lnTo>
                  <a:pt x="125695" y="163"/>
                </a:lnTo>
                <a:lnTo>
                  <a:pt x="120816" y="0"/>
                </a:lnTo>
                <a:lnTo>
                  <a:pt x="120416" y="939"/>
                </a:lnTo>
                <a:lnTo>
                  <a:pt x="119721" y="11896"/>
                </a:lnTo>
                <a:lnTo>
                  <a:pt x="118734" y="14584"/>
                </a:lnTo>
                <a:lnTo>
                  <a:pt x="115096" y="20112"/>
                </a:lnTo>
                <a:lnTo>
                  <a:pt x="112793" y="23872"/>
                </a:lnTo>
                <a:lnTo>
                  <a:pt x="110305" y="28284"/>
                </a:lnTo>
                <a:lnTo>
                  <a:pt x="104999" y="38266"/>
                </a:lnTo>
                <a:lnTo>
                  <a:pt x="99467" y="49053"/>
                </a:lnTo>
                <a:lnTo>
                  <a:pt x="95705" y="55548"/>
                </a:lnTo>
                <a:lnTo>
                  <a:pt x="91293" y="62736"/>
                </a:lnTo>
                <a:lnTo>
                  <a:pt x="75981" y="86506"/>
                </a:lnTo>
                <a:lnTo>
                  <a:pt x="70523" y="94805"/>
                </a:lnTo>
                <a:lnTo>
                  <a:pt x="65933" y="103195"/>
                </a:lnTo>
                <a:lnTo>
                  <a:pt x="61920" y="111645"/>
                </a:lnTo>
                <a:lnTo>
                  <a:pt x="58291" y="120137"/>
                </a:lnTo>
                <a:lnTo>
                  <a:pt x="54920" y="128656"/>
                </a:lnTo>
                <a:lnTo>
                  <a:pt x="48635" y="145741"/>
                </a:lnTo>
                <a:lnTo>
                  <a:pt x="44673" y="154297"/>
                </a:lnTo>
                <a:lnTo>
                  <a:pt x="40126" y="162859"/>
                </a:lnTo>
                <a:lnTo>
                  <a:pt x="35191" y="171424"/>
                </a:lnTo>
                <a:lnTo>
                  <a:pt x="30947" y="179992"/>
                </a:lnTo>
                <a:lnTo>
                  <a:pt x="27165" y="188561"/>
                </a:lnTo>
                <a:lnTo>
                  <a:pt x="23692" y="197132"/>
                </a:lnTo>
                <a:lnTo>
                  <a:pt x="17293" y="214275"/>
                </a:lnTo>
                <a:lnTo>
                  <a:pt x="14253" y="222846"/>
                </a:lnTo>
                <a:lnTo>
                  <a:pt x="12226" y="232371"/>
                </a:lnTo>
                <a:lnTo>
                  <a:pt x="10876" y="242531"/>
                </a:lnTo>
                <a:lnTo>
                  <a:pt x="9974" y="253114"/>
                </a:lnTo>
                <a:lnTo>
                  <a:pt x="8422" y="263027"/>
                </a:lnTo>
                <a:lnTo>
                  <a:pt x="6434" y="272493"/>
                </a:lnTo>
                <a:lnTo>
                  <a:pt x="4156" y="281661"/>
                </a:lnTo>
                <a:lnTo>
                  <a:pt x="2638" y="290631"/>
                </a:lnTo>
                <a:lnTo>
                  <a:pt x="1625" y="299468"/>
                </a:lnTo>
                <a:lnTo>
                  <a:pt x="951" y="308217"/>
                </a:lnTo>
                <a:lnTo>
                  <a:pt x="500" y="316907"/>
                </a:lnTo>
                <a:lnTo>
                  <a:pt x="0" y="334183"/>
                </a:lnTo>
                <a:lnTo>
                  <a:pt x="820" y="342791"/>
                </a:lnTo>
                <a:lnTo>
                  <a:pt x="2318" y="351386"/>
                </a:lnTo>
                <a:lnTo>
                  <a:pt x="4270" y="359974"/>
                </a:lnTo>
                <a:lnTo>
                  <a:pt x="6524" y="367604"/>
                </a:lnTo>
                <a:lnTo>
                  <a:pt x="8978" y="374596"/>
                </a:lnTo>
                <a:lnTo>
                  <a:pt x="11568" y="381163"/>
                </a:lnTo>
                <a:lnTo>
                  <a:pt x="14445" y="393539"/>
                </a:lnTo>
                <a:lnTo>
                  <a:pt x="15211" y="399506"/>
                </a:lnTo>
                <a:lnTo>
                  <a:pt x="17627" y="405389"/>
                </a:lnTo>
                <a:lnTo>
                  <a:pt x="21143" y="411216"/>
                </a:lnTo>
                <a:lnTo>
                  <a:pt x="25393" y="417005"/>
                </a:lnTo>
                <a:lnTo>
                  <a:pt x="29178" y="422771"/>
                </a:lnTo>
                <a:lnTo>
                  <a:pt x="32654" y="428519"/>
                </a:lnTo>
                <a:lnTo>
                  <a:pt x="35924" y="434256"/>
                </a:lnTo>
                <a:lnTo>
                  <a:pt x="39055" y="439033"/>
                </a:lnTo>
                <a:lnTo>
                  <a:pt x="42097" y="443171"/>
                </a:lnTo>
                <a:lnTo>
                  <a:pt x="45076" y="446881"/>
                </a:lnTo>
                <a:lnTo>
                  <a:pt x="48968" y="450307"/>
                </a:lnTo>
                <a:lnTo>
                  <a:pt x="53467" y="453544"/>
                </a:lnTo>
                <a:lnTo>
                  <a:pt x="58371" y="456655"/>
                </a:lnTo>
                <a:lnTo>
                  <a:pt x="62594" y="459680"/>
                </a:lnTo>
                <a:lnTo>
                  <a:pt x="66362" y="462651"/>
                </a:lnTo>
                <a:lnTo>
                  <a:pt x="69825" y="465583"/>
                </a:lnTo>
                <a:lnTo>
                  <a:pt x="73087" y="467538"/>
                </a:lnTo>
                <a:lnTo>
                  <a:pt x="76214" y="468841"/>
                </a:lnTo>
                <a:lnTo>
                  <a:pt x="79251" y="469710"/>
                </a:lnTo>
                <a:lnTo>
                  <a:pt x="83181" y="470289"/>
                </a:lnTo>
                <a:lnTo>
                  <a:pt x="87706" y="470675"/>
                </a:lnTo>
                <a:lnTo>
                  <a:pt x="96861" y="471104"/>
                </a:lnTo>
                <a:lnTo>
                  <a:pt x="104105" y="471295"/>
                </a:lnTo>
                <a:lnTo>
                  <a:pt x="119616" y="47144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SMARTPenAnnotation883"/>
          <p:cNvSpPr/>
          <p:nvPr/>
        </p:nvSpPr>
        <p:spPr>
          <a:xfrm>
            <a:off x="6766913" y="4432087"/>
            <a:ext cx="256822" cy="205636"/>
          </a:xfrm>
          <a:custGeom>
            <a:avLst/>
            <a:gdLst/>
            <a:ahLst/>
            <a:cxnLst/>
            <a:rect l="0" t="0" r="0" b="0"/>
            <a:pathLst>
              <a:path w="256822" h="205636">
                <a:moveTo>
                  <a:pt x="8219" y="8467"/>
                </a:moveTo>
                <a:lnTo>
                  <a:pt x="0" y="248"/>
                </a:lnTo>
                <a:lnTo>
                  <a:pt x="4302" y="0"/>
                </a:lnTo>
                <a:lnTo>
                  <a:pt x="5607" y="917"/>
                </a:lnTo>
                <a:lnTo>
                  <a:pt x="6478" y="2482"/>
                </a:lnTo>
                <a:lnTo>
                  <a:pt x="7058" y="4477"/>
                </a:lnTo>
                <a:lnTo>
                  <a:pt x="8398" y="5808"/>
                </a:lnTo>
                <a:lnTo>
                  <a:pt x="10243" y="6694"/>
                </a:lnTo>
                <a:lnTo>
                  <a:pt x="14834" y="7679"/>
                </a:lnTo>
                <a:lnTo>
                  <a:pt x="20049" y="8117"/>
                </a:lnTo>
                <a:lnTo>
                  <a:pt x="23725" y="9186"/>
                </a:lnTo>
                <a:lnTo>
                  <a:pt x="28082" y="10852"/>
                </a:lnTo>
                <a:lnTo>
                  <a:pt x="32891" y="12915"/>
                </a:lnTo>
                <a:lnTo>
                  <a:pt x="43314" y="17746"/>
                </a:lnTo>
                <a:lnTo>
                  <a:pt x="65528" y="28610"/>
                </a:lnTo>
                <a:lnTo>
                  <a:pt x="71190" y="32373"/>
                </a:lnTo>
                <a:lnTo>
                  <a:pt x="76870" y="36787"/>
                </a:lnTo>
                <a:lnTo>
                  <a:pt x="82561" y="41635"/>
                </a:lnTo>
                <a:lnTo>
                  <a:pt x="89213" y="45819"/>
                </a:lnTo>
                <a:lnTo>
                  <a:pt x="96506" y="49561"/>
                </a:lnTo>
                <a:lnTo>
                  <a:pt x="104224" y="53009"/>
                </a:lnTo>
                <a:lnTo>
                  <a:pt x="111274" y="57212"/>
                </a:lnTo>
                <a:lnTo>
                  <a:pt x="117880" y="61918"/>
                </a:lnTo>
                <a:lnTo>
                  <a:pt x="124189" y="66962"/>
                </a:lnTo>
                <a:lnTo>
                  <a:pt x="130300" y="72229"/>
                </a:lnTo>
                <a:lnTo>
                  <a:pt x="136278" y="77645"/>
                </a:lnTo>
                <a:lnTo>
                  <a:pt x="142170" y="83161"/>
                </a:lnTo>
                <a:lnTo>
                  <a:pt x="148002" y="87791"/>
                </a:lnTo>
                <a:lnTo>
                  <a:pt x="153796" y="91830"/>
                </a:lnTo>
                <a:lnTo>
                  <a:pt x="159563" y="95475"/>
                </a:lnTo>
                <a:lnTo>
                  <a:pt x="165312" y="99810"/>
                </a:lnTo>
                <a:lnTo>
                  <a:pt x="171051" y="104605"/>
                </a:lnTo>
                <a:lnTo>
                  <a:pt x="176780" y="109707"/>
                </a:lnTo>
                <a:lnTo>
                  <a:pt x="188228" y="120455"/>
                </a:lnTo>
                <a:lnTo>
                  <a:pt x="206548" y="138327"/>
                </a:lnTo>
                <a:lnTo>
                  <a:pt x="209971" y="142665"/>
                </a:lnTo>
                <a:lnTo>
                  <a:pt x="213205" y="147463"/>
                </a:lnTo>
                <a:lnTo>
                  <a:pt x="216314" y="152566"/>
                </a:lnTo>
                <a:lnTo>
                  <a:pt x="219339" y="156921"/>
                </a:lnTo>
                <a:lnTo>
                  <a:pt x="222309" y="160776"/>
                </a:lnTo>
                <a:lnTo>
                  <a:pt x="225240" y="164299"/>
                </a:lnTo>
                <a:lnTo>
                  <a:pt x="228147" y="168553"/>
                </a:lnTo>
                <a:lnTo>
                  <a:pt x="231038" y="173293"/>
                </a:lnTo>
                <a:lnTo>
                  <a:pt x="233917" y="178359"/>
                </a:lnTo>
                <a:lnTo>
                  <a:pt x="236790" y="182689"/>
                </a:lnTo>
                <a:lnTo>
                  <a:pt x="239657" y="186527"/>
                </a:lnTo>
                <a:lnTo>
                  <a:pt x="242521" y="190039"/>
                </a:lnTo>
                <a:lnTo>
                  <a:pt x="245383" y="193333"/>
                </a:lnTo>
                <a:lnTo>
                  <a:pt x="251102" y="199533"/>
                </a:lnTo>
                <a:lnTo>
                  <a:pt x="256821" y="205635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SMARTPenAnnotation884"/>
          <p:cNvSpPr/>
          <p:nvPr/>
        </p:nvSpPr>
        <p:spPr>
          <a:xfrm>
            <a:off x="6783705" y="4406265"/>
            <a:ext cx="205740" cy="205740"/>
          </a:xfrm>
          <a:custGeom>
            <a:avLst/>
            <a:gdLst/>
            <a:ahLst/>
            <a:cxnLst/>
            <a:rect l="0" t="0" r="0" b="0"/>
            <a:pathLst>
              <a:path w="205740" h="205740">
                <a:moveTo>
                  <a:pt x="205739" y="0"/>
                </a:moveTo>
                <a:lnTo>
                  <a:pt x="192969" y="0"/>
                </a:lnTo>
                <a:lnTo>
                  <a:pt x="191511" y="952"/>
                </a:lnTo>
                <a:lnTo>
                  <a:pt x="190539" y="2540"/>
                </a:lnTo>
                <a:lnTo>
                  <a:pt x="189458" y="6843"/>
                </a:lnTo>
                <a:lnTo>
                  <a:pt x="188978" y="11931"/>
                </a:lnTo>
                <a:lnTo>
                  <a:pt x="186945" y="14622"/>
                </a:lnTo>
                <a:lnTo>
                  <a:pt x="183685" y="17368"/>
                </a:lnTo>
                <a:lnTo>
                  <a:pt x="179607" y="20150"/>
                </a:lnTo>
                <a:lnTo>
                  <a:pt x="175935" y="23911"/>
                </a:lnTo>
                <a:lnTo>
                  <a:pt x="172535" y="28323"/>
                </a:lnTo>
                <a:lnTo>
                  <a:pt x="169316" y="33169"/>
                </a:lnTo>
                <a:lnTo>
                  <a:pt x="165264" y="38305"/>
                </a:lnTo>
                <a:lnTo>
                  <a:pt x="160658" y="43634"/>
                </a:lnTo>
                <a:lnTo>
                  <a:pt x="155683" y="49092"/>
                </a:lnTo>
                <a:lnTo>
                  <a:pt x="149509" y="54635"/>
                </a:lnTo>
                <a:lnTo>
                  <a:pt x="142535" y="60236"/>
                </a:lnTo>
                <a:lnTo>
                  <a:pt x="135029" y="65875"/>
                </a:lnTo>
                <a:lnTo>
                  <a:pt x="128118" y="71539"/>
                </a:lnTo>
                <a:lnTo>
                  <a:pt x="121607" y="77220"/>
                </a:lnTo>
                <a:lnTo>
                  <a:pt x="115361" y="82912"/>
                </a:lnTo>
                <a:lnTo>
                  <a:pt x="108340" y="88612"/>
                </a:lnTo>
                <a:lnTo>
                  <a:pt x="100801" y="94318"/>
                </a:lnTo>
                <a:lnTo>
                  <a:pt x="92918" y="100025"/>
                </a:lnTo>
                <a:lnTo>
                  <a:pt x="85758" y="106688"/>
                </a:lnTo>
                <a:lnTo>
                  <a:pt x="79079" y="113988"/>
                </a:lnTo>
                <a:lnTo>
                  <a:pt x="72722" y="121712"/>
                </a:lnTo>
                <a:lnTo>
                  <a:pt x="67531" y="128766"/>
                </a:lnTo>
                <a:lnTo>
                  <a:pt x="63118" y="135374"/>
                </a:lnTo>
                <a:lnTo>
                  <a:pt x="59224" y="141684"/>
                </a:lnTo>
                <a:lnTo>
                  <a:pt x="54723" y="146843"/>
                </a:lnTo>
                <a:lnTo>
                  <a:pt x="49816" y="151236"/>
                </a:lnTo>
                <a:lnTo>
                  <a:pt x="44641" y="155116"/>
                </a:lnTo>
                <a:lnTo>
                  <a:pt x="39285" y="159608"/>
                </a:lnTo>
                <a:lnTo>
                  <a:pt x="33810" y="164508"/>
                </a:lnTo>
                <a:lnTo>
                  <a:pt x="28255" y="169679"/>
                </a:lnTo>
                <a:lnTo>
                  <a:pt x="23599" y="173127"/>
                </a:lnTo>
                <a:lnTo>
                  <a:pt x="19543" y="175425"/>
                </a:lnTo>
                <a:lnTo>
                  <a:pt x="15886" y="176957"/>
                </a:lnTo>
                <a:lnTo>
                  <a:pt x="13448" y="178932"/>
                </a:lnTo>
                <a:lnTo>
                  <a:pt x="11823" y="181200"/>
                </a:lnTo>
                <a:lnTo>
                  <a:pt x="10739" y="183665"/>
                </a:lnTo>
                <a:lnTo>
                  <a:pt x="6995" y="188944"/>
                </a:lnTo>
                <a:lnTo>
                  <a:pt x="4664" y="191685"/>
                </a:lnTo>
                <a:lnTo>
                  <a:pt x="3109" y="194465"/>
                </a:lnTo>
                <a:lnTo>
                  <a:pt x="1381" y="200094"/>
                </a:lnTo>
                <a:lnTo>
                  <a:pt x="0" y="20573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SMARTPenAnnotation885"/>
          <p:cNvSpPr/>
          <p:nvPr/>
        </p:nvSpPr>
        <p:spPr>
          <a:xfrm>
            <a:off x="7118032" y="4466272"/>
            <a:ext cx="248603" cy="8574"/>
          </a:xfrm>
          <a:custGeom>
            <a:avLst/>
            <a:gdLst/>
            <a:ahLst/>
            <a:cxnLst/>
            <a:rect l="0" t="0" r="0" b="0"/>
            <a:pathLst>
              <a:path w="248603" h="8574">
                <a:moveTo>
                  <a:pt x="0" y="8573"/>
                </a:moveTo>
                <a:lnTo>
                  <a:pt x="11932" y="8573"/>
                </a:lnTo>
                <a:lnTo>
                  <a:pt x="14622" y="7620"/>
                </a:lnTo>
                <a:lnTo>
                  <a:pt x="17368" y="6033"/>
                </a:lnTo>
                <a:lnTo>
                  <a:pt x="20151" y="4022"/>
                </a:lnTo>
                <a:lnTo>
                  <a:pt x="23912" y="2681"/>
                </a:lnTo>
                <a:lnTo>
                  <a:pt x="28324" y="1787"/>
                </a:lnTo>
                <a:lnTo>
                  <a:pt x="33171" y="1192"/>
                </a:lnTo>
                <a:lnTo>
                  <a:pt x="38306" y="794"/>
                </a:lnTo>
                <a:lnTo>
                  <a:pt x="43635" y="530"/>
                </a:lnTo>
                <a:lnTo>
                  <a:pt x="49092" y="353"/>
                </a:lnTo>
                <a:lnTo>
                  <a:pt x="78383" y="70"/>
                </a:lnTo>
                <a:lnTo>
                  <a:pt x="206870" y="0"/>
                </a:lnTo>
                <a:lnTo>
                  <a:pt x="211256" y="953"/>
                </a:lnTo>
                <a:lnTo>
                  <a:pt x="216085" y="2540"/>
                </a:lnTo>
                <a:lnTo>
                  <a:pt x="221209" y="4551"/>
                </a:lnTo>
                <a:lnTo>
                  <a:pt x="225577" y="5892"/>
                </a:lnTo>
                <a:lnTo>
                  <a:pt x="229442" y="6785"/>
                </a:lnTo>
                <a:lnTo>
                  <a:pt x="237939" y="8219"/>
                </a:lnTo>
                <a:lnTo>
                  <a:pt x="243962" y="8468"/>
                </a:lnTo>
                <a:lnTo>
                  <a:pt x="248602" y="857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SMARTPenAnnotation886"/>
          <p:cNvSpPr/>
          <p:nvPr/>
        </p:nvSpPr>
        <p:spPr>
          <a:xfrm>
            <a:off x="7203760" y="4389120"/>
            <a:ext cx="34288" cy="282893"/>
          </a:xfrm>
          <a:custGeom>
            <a:avLst/>
            <a:gdLst/>
            <a:ahLst/>
            <a:cxnLst/>
            <a:rect l="0" t="0" r="0" b="0"/>
            <a:pathLst>
              <a:path w="34288" h="282893">
                <a:moveTo>
                  <a:pt x="34287" y="0"/>
                </a:moveTo>
                <a:lnTo>
                  <a:pt x="13887" y="20399"/>
                </a:lnTo>
                <a:lnTo>
                  <a:pt x="12115" y="24077"/>
                </a:lnTo>
                <a:lnTo>
                  <a:pt x="10933" y="28434"/>
                </a:lnTo>
                <a:lnTo>
                  <a:pt x="10146" y="33243"/>
                </a:lnTo>
                <a:lnTo>
                  <a:pt x="8667" y="37402"/>
                </a:lnTo>
                <a:lnTo>
                  <a:pt x="6730" y="41127"/>
                </a:lnTo>
                <a:lnTo>
                  <a:pt x="4486" y="44563"/>
                </a:lnTo>
                <a:lnTo>
                  <a:pt x="2990" y="49711"/>
                </a:lnTo>
                <a:lnTo>
                  <a:pt x="1992" y="56001"/>
                </a:lnTo>
                <a:lnTo>
                  <a:pt x="1327" y="63051"/>
                </a:lnTo>
                <a:lnTo>
                  <a:pt x="884" y="69657"/>
                </a:lnTo>
                <a:lnTo>
                  <a:pt x="588" y="75965"/>
                </a:lnTo>
                <a:lnTo>
                  <a:pt x="260" y="88055"/>
                </a:lnTo>
                <a:lnTo>
                  <a:pt x="8" y="141663"/>
                </a:lnTo>
                <a:lnTo>
                  <a:pt x="0" y="164211"/>
                </a:lnTo>
                <a:lnTo>
                  <a:pt x="952" y="171387"/>
                </a:lnTo>
                <a:lnTo>
                  <a:pt x="2538" y="178075"/>
                </a:lnTo>
                <a:lnTo>
                  <a:pt x="4548" y="184439"/>
                </a:lnTo>
                <a:lnTo>
                  <a:pt x="5889" y="190587"/>
                </a:lnTo>
                <a:lnTo>
                  <a:pt x="6782" y="196591"/>
                </a:lnTo>
                <a:lnTo>
                  <a:pt x="7378" y="202498"/>
                </a:lnTo>
                <a:lnTo>
                  <a:pt x="8728" y="208341"/>
                </a:lnTo>
                <a:lnTo>
                  <a:pt x="10581" y="214142"/>
                </a:lnTo>
                <a:lnTo>
                  <a:pt x="12768" y="219913"/>
                </a:lnTo>
                <a:lnTo>
                  <a:pt x="14226" y="225666"/>
                </a:lnTo>
                <a:lnTo>
                  <a:pt x="15198" y="231406"/>
                </a:lnTo>
                <a:lnTo>
                  <a:pt x="15846" y="237138"/>
                </a:lnTo>
                <a:lnTo>
                  <a:pt x="17231" y="241912"/>
                </a:lnTo>
                <a:lnTo>
                  <a:pt x="19106" y="246047"/>
                </a:lnTo>
                <a:lnTo>
                  <a:pt x="21309" y="249756"/>
                </a:lnTo>
                <a:lnTo>
                  <a:pt x="22777" y="253181"/>
                </a:lnTo>
                <a:lnTo>
                  <a:pt x="23756" y="256418"/>
                </a:lnTo>
                <a:lnTo>
                  <a:pt x="24409" y="259528"/>
                </a:lnTo>
                <a:lnTo>
                  <a:pt x="25797" y="262553"/>
                </a:lnTo>
                <a:lnTo>
                  <a:pt x="27675" y="265523"/>
                </a:lnTo>
                <a:lnTo>
                  <a:pt x="29879" y="268455"/>
                </a:lnTo>
                <a:lnTo>
                  <a:pt x="31348" y="271362"/>
                </a:lnTo>
                <a:lnTo>
                  <a:pt x="32328" y="274253"/>
                </a:lnTo>
                <a:lnTo>
                  <a:pt x="34287" y="282892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SMARTPenAnnotation887"/>
          <p:cNvSpPr/>
          <p:nvPr/>
        </p:nvSpPr>
        <p:spPr>
          <a:xfrm>
            <a:off x="7426642" y="4354829"/>
            <a:ext cx="42864" cy="291467"/>
          </a:xfrm>
          <a:custGeom>
            <a:avLst/>
            <a:gdLst/>
            <a:ahLst/>
            <a:cxnLst/>
            <a:rect l="0" t="0" r="0" b="0"/>
            <a:pathLst>
              <a:path w="42864" h="291467">
                <a:moveTo>
                  <a:pt x="0" y="0"/>
                </a:moveTo>
                <a:lnTo>
                  <a:pt x="0" y="11932"/>
                </a:lnTo>
                <a:lnTo>
                  <a:pt x="953" y="14622"/>
                </a:lnTo>
                <a:lnTo>
                  <a:pt x="2540" y="17369"/>
                </a:lnTo>
                <a:lnTo>
                  <a:pt x="4551" y="20152"/>
                </a:lnTo>
                <a:lnTo>
                  <a:pt x="5891" y="23912"/>
                </a:lnTo>
                <a:lnTo>
                  <a:pt x="6785" y="28324"/>
                </a:lnTo>
                <a:lnTo>
                  <a:pt x="7381" y="33170"/>
                </a:lnTo>
                <a:lnTo>
                  <a:pt x="8731" y="38306"/>
                </a:lnTo>
                <a:lnTo>
                  <a:pt x="10583" y="43635"/>
                </a:lnTo>
                <a:lnTo>
                  <a:pt x="12771" y="49093"/>
                </a:lnTo>
                <a:lnTo>
                  <a:pt x="14229" y="54636"/>
                </a:lnTo>
                <a:lnTo>
                  <a:pt x="15201" y="60237"/>
                </a:lnTo>
                <a:lnTo>
                  <a:pt x="15849" y="65875"/>
                </a:lnTo>
                <a:lnTo>
                  <a:pt x="16281" y="71540"/>
                </a:lnTo>
                <a:lnTo>
                  <a:pt x="16569" y="77221"/>
                </a:lnTo>
                <a:lnTo>
                  <a:pt x="16889" y="88613"/>
                </a:lnTo>
                <a:lnTo>
                  <a:pt x="17032" y="100026"/>
                </a:lnTo>
                <a:lnTo>
                  <a:pt x="18022" y="106690"/>
                </a:lnTo>
                <a:lnTo>
                  <a:pt x="19635" y="113989"/>
                </a:lnTo>
                <a:lnTo>
                  <a:pt x="21663" y="121713"/>
                </a:lnTo>
                <a:lnTo>
                  <a:pt x="23014" y="128767"/>
                </a:lnTo>
                <a:lnTo>
                  <a:pt x="23916" y="135375"/>
                </a:lnTo>
                <a:lnTo>
                  <a:pt x="24516" y="141686"/>
                </a:lnTo>
                <a:lnTo>
                  <a:pt x="24917" y="148749"/>
                </a:lnTo>
                <a:lnTo>
                  <a:pt x="25362" y="164219"/>
                </a:lnTo>
                <a:lnTo>
                  <a:pt x="26433" y="171392"/>
                </a:lnTo>
                <a:lnTo>
                  <a:pt x="28099" y="178079"/>
                </a:lnTo>
                <a:lnTo>
                  <a:pt x="30164" y="184442"/>
                </a:lnTo>
                <a:lnTo>
                  <a:pt x="31539" y="190589"/>
                </a:lnTo>
                <a:lnTo>
                  <a:pt x="32456" y="196592"/>
                </a:lnTo>
                <a:lnTo>
                  <a:pt x="33067" y="202499"/>
                </a:lnTo>
                <a:lnTo>
                  <a:pt x="33475" y="208342"/>
                </a:lnTo>
                <a:lnTo>
                  <a:pt x="33746" y="214142"/>
                </a:lnTo>
                <a:lnTo>
                  <a:pt x="34049" y="225667"/>
                </a:lnTo>
                <a:lnTo>
                  <a:pt x="34183" y="237139"/>
                </a:lnTo>
                <a:lnTo>
                  <a:pt x="35171" y="241913"/>
                </a:lnTo>
                <a:lnTo>
                  <a:pt x="36783" y="246048"/>
                </a:lnTo>
                <a:lnTo>
                  <a:pt x="38809" y="249757"/>
                </a:lnTo>
                <a:lnTo>
                  <a:pt x="40160" y="254135"/>
                </a:lnTo>
                <a:lnTo>
                  <a:pt x="41061" y="258959"/>
                </a:lnTo>
                <a:lnTo>
                  <a:pt x="41661" y="264080"/>
                </a:lnTo>
                <a:lnTo>
                  <a:pt x="42329" y="272309"/>
                </a:lnTo>
                <a:lnTo>
                  <a:pt x="42626" y="279142"/>
                </a:lnTo>
                <a:lnTo>
                  <a:pt x="42863" y="291466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SMARTPenAnnotation888"/>
          <p:cNvSpPr/>
          <p:nvPr/>
        </p:nvSpPr>
        <p:spPr>
          <a:xfrm>
            <a:off x="7572375" y="4269104"/>
            <a:ext cx="133100" cy="411071"/>
          </a:xfrm>
          <a:custGeom>
            <a:avLst/>
            <a:gdLst/>
            <a:ahLst/>
            <a:cxnLst/>
            <a:rect l="0" t="0" r="0" b="0"/>
            <a:pathLst>
              <a:path w="133100" h="411071">
                <a:moveTo>
                  <a:pt x="0" y="0"/>
                </a:moveTo>
                <a:lnTo>
                  <a:pt x="4550" y="0"/>
                </a:lnTo>
                <a:lnTo>
                  <a:pt x="6844" y="953"/>
                </a:lnTo>
                <a:lnTo>
                  <a:pt x="9325" y="2541"/>
                </a:lnTo>
                <a:lnTo>
                  <a:pt x="11931" y="4551"/>
                </a:lnTo>
                <a:lnTo>
                  <a:pt x="14622" y="5892"/>
                </a:lnTo>
                <a:lnTo>
                  <a:pt x="17367" y="6786"/>
                </a:lnTo>
                <a:lnTo>
                  <a:pt x="20151" y="7381"/>
                </a:lnTo>
                <a:lnTo>
                  <a:pt x="23911" y="8731"/>
                </a:lnTo>
                <a:lnTo>
                  <a:pt x="28323" y="10583"/>
                </a:lnTo>
                <a:lnTo>
                  <a:pt x="33170" y="12771"/>
                </a:lnTo>
                <a:lnTo>
                  <a:pt x="43634" y="17741"/>
                </a:lnTo>
                <a:lnTo>
                  <a:pt x="49092" y="20400"/>
                </a:lnTo>
                <a:lnTo>
                  <a:pt x="54635" y="24078"/>
                </a:lnTo>
                <a:lnTo>
                  <a:pt x="60235" y="28435"/>
                </a:lnTo>
                <a:lnTo>
                  <a:pt x="65875" y="33244"/>
                </a:lnTo>
                <a:lnTo>
                  <a:pt x="70586" y="38355"/>
                </a:lnTo>
                <a:lnTo>
                  <a:pt x="74679" y="43668"/>
                </a:lnTo>
                <a:lnTo>
                  <a:pt x="108942" y="94847"/>
                </a:lnTo>
                <a:lnTo>
                  <a:pt x="113585" y="103237"/>
                </a:lnTo>
                <a:lnTo>
                  <a:pt x="117633" y="111687"/>
                </a:lnTo>
                <a:lnTo>
                  <a:pt x="121284" y="120178"/>
                </a:lnTo>
                <a:lnTo>
                  <a:pt x="123719" y="128696"/>
                </a:lnTo>
                <a:lnTo>
                  <a:pt x="125341" y="137233"/>
                </a:lnTo>
                <a:lnTo>
                  <a:pt x="126424" y="145782"/>
                </a:lnTo>
                <a:lnTo>
                  <a:pt x="128097" y="155290"/>
                </a:lnTo>
                <a:lnTo>
                  <a:pt x="130166" y="165440"/>
                </a:lnTo>
                <a:lnTo>
                  <a:pt x="132497" y="176016"/>
                </a:lnTo>
                <a:lnTo>
                  <a:pt x="133099" y="185924"/>
                </a:lnTo>
                <a:lnTo>
                  <a:pt x="132547" y="195387"/>
                </a:lnTo>
                <a:lnTo>
                  <a:pt x="131228" y="204553"/>
                </a:lnTo>
                <a:lnTo>
                  <a:pt x="129395" y="214474"/>
                </a:lnTo>
                <a:lnTo>
                  <a:pt x="124819" y="235657"/>
                </a:lnTo>
                <a:lnTo>
                  <a:pt x="122265" y="245688"/>
                </a:lnTo>
                <a:lnTo>
                  <a:pt x="119609" y="255232"/>
                </a:lnTo>
                <a:lnTo>
                  <a:pt x="116887" y="264452"/>
                </a:lnTo>
                <a:lnTo>
                  <a:pt x="113167" y="273457"/>
                </a:lnTo>
                <a:lnTo>
                  <a:pt x="108783" y="282317"/>
                </a:lnTo>
                <a:lnTo>
                  <a:pt x="103954" y="291081"/>
                </a:lnTo>
                <a:lnTo>
                  <a:pt x="99783" y="299782"/>
                </a:lnTo>
                <a:lnTo>
                  <a:pt x="96049" y="308440"/>
                </a:lnTo>
                <a:lnTo>
                  <a:pt x="92608" y="317069"/>
                </a:lnTo>
                <a:lnTo>
                  <a:pt x="86244" y="334277"/>
                </a:lnTo>
                <a:lnTo>
                  <a:pt x="83213" y="342867"/>
                </a:lnTo>
                <a:lnTo>
                  <a:pt x="79288" y="350498"/>
                </a:lnTo>
                <a:lnTo>
                  <a:pt x="74766" y="357491"/>
                </a:lnTo>
                <a:lnTo>
                  <a:pt x="69846" y="364057"/>
                </a:lnTo>
                <a:lnTo>
                  <a:pt x="65614" y="370340"/>
                </a:lnTo>
                <a:lnTo>
                  <a:pt x="61841" y="376434"/>
                </a:lnTo>
                <a:lnTo>
                  <a:pt x="58372" y="382401"/>
                </a:lnTo>
                <a:lnTo>
                  <a:pt x="55107" y="387332"/>
                </a:lnTo>
                <a:lnTo>
                  <a:pt x="51978" y="391571"/>
                </a:lnTo>
                <a:lnTo>
                  <a:pt x="44663" y="400669"/>
                </a:lnTo>
                <a:lnTo>
                  <a:pt x="41123" y="404453"/>
                </a:lnTo>
                <a:lnTo>
                  <a:pt x="38844" y="406796"/>
                </a:lnTo>
                <a:lnTo>
                  <a:pt x="36374" y="408357"/>
                </a:lnTo>
                <a:lnTo>
                  <a:pt x="33774" y="409399"/>
                </a:lnTo>
                <a:lnTo>
                  <a:pt x="27309" y="411070"/>
                </a:lnTo>
                <a:lnTo>
                  <a:pt x="26778" y="410254"/>
                </a:lnTo>
                <a:lnTo>
                  <a:pt x="25717" y="402908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SMARTPenAnnotation889"/>
          <p:cNvSpPr/>
          <p:nvPr/>
        </p:nvSpPr>
        <p:spPr>
          <a:xfrm>
            <a:off x="7872412" y="4354829"/>
            <a:ext cx="248604" cy="1"/>
          </a:xfrm>
          <a:custGeom>
            <a:avLst/>
            <a:gdLst/>
            <a:ahLst/>
            <a:cxnLst/>
            <a:rect l="0" t="0" r="0" b="0"/>
            <a:pathLst>
              <a:path w="248604" h="1">
                <a:moveTo>
                  <a:pt x="0" y="0"/>
                </a:moveTo>
                <a:lnTo>
                  <a:pt x="248603" y="0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SMARTPenAnnotation890"/>
          <p:cNvSpPr/>
          <p:nvPr/>
        </p:nvSpPr>
        <p:spPr>
          <a:xfrm>
            <a:off x="7846694" y="4466272"/>
            <a:ext cx="274322" cy="8574"/>
          </a:xfrm>
          <a:custGeom>
            <a:avLst/>
            <a:gdLst/>
            <a:ahLst/>
            <a:cxnLst/>
            <a:rect l="0" t="0" r="0" b="0"/>
            <a:pathLst>
              <a:path w="274322" h="8574">
                <a:moveTo>
                  <a:pt x="0" y="0"/>
                </a:moveTo>
                <a:lnTo>
                  <a:pt x="20152" y="0"/>
                </a:lnTo>
                <a:lnTo>
                  <a:pt x="22959" y="953"/>
                </a:lnTo>
                <a:lnTo>
                  <a:pt x="25784" y="2540"/>
                </a:lnTo>
                <a:lnTo>
                  <a:pt x="28620" y="4551"/>
                </a:lnTo>
                <a:lnTo>
                  <a:pt x="32415" y="5892"/>
                </a:lnTo>
                <a:lnTo>
                  <a:pt x="36850" y="6785"/>
                </a:lnTo>
                <a:lnTo>
                  <a:pt x="41712" y="7381"/>
                </a:lnTo>
                <a:lnTo>
                  <a:pt x="46859" y="7778"/>
                </a:lnTo>
                <a:lnTo>
                  <a:pt x="52194" y="8043"/>
                </a:lnTo>
                <a:lnTo>
                  <a:pt x="63203" y="8337"/>
                </a:lnTo>
                <a:lnTo>
                  <a:pt x="274321" y="8573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SMARTPenAnnotation891"/>
          <p:cNvSpPr/>
          <p:nvPr/>
        </p:nvSpPr>
        <p:spPr>
          <a:xfrm>
            <a:off x="8241043" y="4252005"/>
            <a:ext cx="298681" cy="296018"/>
          </a:xfrm>
          <a:custGeom>
            <a:avLst/>
            <a:gdLst/>
            <a:ahLst/>
            <a:cxnLst/>
            <a:rect l="0" t="0" r="0" b="0"/>
            <a:pathLst>
              <a:path w="298681" h="296018">
                <a:moveTo>
                  <a:pt x="111429" y="51390"/>
                </a:moveTo>
                <a:lnTo>
                  <a:pt x="111429" y="29829"/>
                </a:lnTo>
                <a:lnTo>
                  <a:pt x="110477" y="28444"/>
                </a:lnTo>
                <a:lnTo>
                  <a:pt x="108889" y="27520"/>
                </a:lnTo>
                <a:lnTo>
                  <a:pt x="104049" y="26037"/>
                </a:lnTo>
                <a:lnTo>
                  <a:pt x="98659" y="25780"/>
                </a:lnTo>
                <a:lnTo>
                  <a:pt x="96248" y="26697"/>
                </a:lnTo>
                <a:lnTo>
                  <a:pt x="88305" y="31585"/>
                </a:lnTo>
                <a:lnTo>
                  <a:pt x="82737" y="33063"/>
                </a:lnTo>
                <a:lnTo>
                  <a:pt x="79918" y="35361"/>
                </a:lnTo>
                <a:lnTo>
                  <a:pt x="74247" y="42996"/>
                </a:lnTo>
                <a:lnTo>
                  <a:pt x="66011" y="50199"/>
                </a:lnTo>
                <a:lnTo>
                  <a:pt x="61148" y="53453"/>
                </a:lnTo>
                <a:lnTo>
                  <a:pt x="53204" y="62149"/>
                </a:lnTo>
                <a:lnTo>
                  <a:pt x="49753" y="67135"/>
                </a:lnTo>
                <a:lnTo>
                  <a:pt x="45547" y="72364"/>
                </a:lnTo>
                <a:lnTo>
                  <a:pt x="40838" y="77755"/>
                </a:lnTo>
                <a:lnTo>
                  <a:pt x="35793" y="83254"/>
                </a:lnTo>
                <a:lnTo>
                  <a:pt x="31477" y="88825"/>
                </a:lnTo>
                <a:lnTo>
                  <a:pt x="27649" y="94444"/>
                </a:lnTo>
                <a:lnTo>
                  <a:pt x="24143" y="100095"/>
                </a:lnTo>
                <a:lnTo>
                  <a:pt x="20853" y="105767"/>
                </a:lnTo>
                <a:lnTo>
                  <a:pt x="14658" y="117150"/>
                </a:lnTo>
                <a:lnTo>
                  <a:pt x="5815" y="134268"/>
                </a:lnTo>
                <a:lnTo>
                  <a:pt x="3872" y="139980"/>
                </a:lnTo>
                <a:lnTo>
                  <a:pt x="2577" y="145692"/>
                </a:lnTo>
                <a:lnTo>
                  <a:pt x="1713" y="151406"/>
                </a:lnTo>
                <a:lnTo>
                  <a:pt x="1138" y="158072"/>
                </a:lnTo>
                <a:lnTo>
                  <a:pt x="755" y="165374"/>
                </a:lnTo>
                <a:lnTo>
                  <a:pt x="328" y="180155"/>
                </a:lnTo>
                <a:lnTo>
                  <a:pt x="32" y="211057"/>
                </a:lnTo>
                <a:lnTo>
                  <a:pt x="0" y="228450"/>
                </a:lnTo>
                <a:lnTo>
                  <a:pt x="948" y="233247"/>
                </a:lnTo>
                <a:lnTo>
                  <a:pt x="4542" y="241118"/>
                </a:lnTo>
                <a:lnTo>
                  <a:pt x="11919" y="255455"/>
                </a:lnTo>
                <a:lnTo>
                  <a:pt x="15562" y="259823"/>
                </a:lnTo>
                <a:lnTo>
                  <a:pt x="24689" y="267217"/>
                </a:lnTo>
                <a:lnTo>
                  <a:pt x="29790" y="270522"/>
                </a:lnTo>
                <a:lnTo>
                  <a:pt x="35096" y="273678"/>
                </a:lnTo>
                <a:lnTo>
                  <a:pt x="40537" y="276734"/>
                </a:lnTo>
                <a:lnTo>
                  <a:pt x="51664" y="282670"/>
                </a:lnTo>
                <a:lnTo>
                  <a:pt x="57298" y="285587"/>
                </a:lnTo>
                <a:lnTo>
                  <a:pt x="62960" y="287531"/>
                </a:lnTo>
                <a:lnTo>
                  <a:pt x="68638" y="288827"/>
                </a:lnTo>
                <a:lnTo>
                  <a:pt x="74330" y="289691"/>
                </a:lnTo>
                <a:lnTo>
                  <a:pt x="80028" y="291220"/>
                </a:lnTo>
                <a:lnTo>
                  <a:pt x="85733" y="293192"/>
                </a:lnTo>
                <a:lnTo>
                  <a:pt x="91441" y="295458"/>
                </a:lnTo>
                <a:lnTo>
                  <a:pt x="97151" y="296017"/>
                </a:lnTo>
                <a:lnTo>
                  <a:pt x="102863" y="295437"/>
                </a:lnTo>
                <a:lnTo>
                  <a:pt x="108576" y="294098"/>
                </a:lnTo>
                <a:lnTo>
                  <a:pt x="115243" y="293205"/>
                </a:lnTo>
                <a:lnTo>
                  <a:pt x="122544" y="292610"/>
                </a:lnTo>
                <a:lnTo>
                  <a:pt x="130270" y="292213"/>
                </a:lnTo>
                <a:lnTo>
                  <a:pt x="136372" y="290996"/>
                </a:lnTo>
                <a:lnTo>
                  <a:pt x="145693" y="287104"/>
                </a:lnTo>
                <a:lnTo>
                  <a:pt x="151416" y="284732"/>
                </a:lnTo>
                <a:lnTo>
                  <a:pt x="158090" y="282199"/>
                </a:lnTo>
                <a:lnTo>
                  <a:pt x="165396" y="279557"/>
                </a:lnTo>
                <a:lnTo>
                  <a:pt x="172172" y="276844"/>
                </a:lnTo>
                <a:lnTo>
                  <a:pt x="178595" y="274083"/>
                </a:lnTo>
                <a:lnTo>
                  <a:pt x="190811" y="268474"/>
                </a:lnTo>
                <a:lnTo>
                  <a:pt x="202589" y="262807"/>
                </a:lnTo>
                <a:lnTo>
                  <a:pt x="208398" y="259009"/>
                </a:lnTo>
                <a:lnTo>
                  <a:pt x="214175" y="254573"/>
                </a:lnTo>
                <a:lnTo>
                  <a:pt x="219931" y="249710"/>
                </a:lnTo>
                <a:lnTo>
                  <a:pt x="225674" y="244563"/>
                </a:lnTo>
                <a:lnTo>
                  <a:pt x="237134" y="233764"/>
                </a:lnTo>
                <a:lnTo>
                  <a:pt x="254296" y="216975"/>
                </a:lnTo>
                <a:lnTo>
                  <a:pt x="259062" y="211310"/>
                </a:lnTo>
                <a:lnTo>
                  <a:pt x="263191" y="205628"/>
                </a:lnTo>
                <a:lnTo>
                  <a:pt x="266897" y="199936"/>
                </a:lnTo>
                <a:lnTo>
                  <a:pt x="270318" y="194235"/>
                </a:lnTo>
                <a:lnTo>
                  <a:pt x="273553" y="188530"/>
                </a:lnTo>
                <a:lnTo>
                  <a:pt x="279686" y="177111"/>
                </a:lnTo>
                <a:lnTo>
                  <a:pt x="285588" y="165686"/>
                </a:lnTo>
                <a:lnTo>
                  <a:pt x="287542" y="159020"/>
                </a:lnTo>
                <a:lnTo>
                  <a:pt x="288846" y="151718"/>
                </a:lnTo>
                <a:lnTo>
                  <a:pt x="289714" y="143993"/>
                </a:lnTo>
                <a:lnTo>
                  <a:pt x="291246" y="136937"/>
                </a:lnTo>
                <a:lnTo>
                  <a:pt x="293219" y="130329"/>
                </a:lnTo>
                <a:lnTo>
                  <a:pt x="295487" y="124018"/>
                </a:lnTo>
                <a:lnTo>
                  <a:pt x="297000" y="117906"/>
                </a:lnTo>
                <a:lnTo>
                  <a:pt x="298009" y="111927"/>
                </a:lnTo>
                <a:lnTo>
                  <a:pt x="298680" y="106035"/>
                </a:lnTo>
                <a:lnTo>
                  <a:pt x="298176" y="100202"/>
                </a:lnTo>
                <a:lnTo>
                  <a:pt x="296887" y="94409"/>
                </a:lnTo>
                <a:lnTo>
                  <a:pt x="295076" y="88642"/>
                </a:lnTo>
                <a:lnTo>
                  <a:pt x="292915" y="82892"/>
                </a:lnTo>
                <a:lnTo>
                  <a:pt x="290523" y="77154"/>
                </a:lnTo>
                <a:lnTo>
                  <a:pt x="287974" y="71423"/>
                </a:lnTo>
                <a:lnTo>
                  <a:pt x="282604" y="62516"/>
                </a:lnTo>
                <a:lnTo>
                  <a:pt x="279838" y="58807"/>
                </a:lnTo>
                <a:lnTo>
                  <a:pt x="271685" y="52147"/>
                </a:lnTo>
                <a:lnTo>
                  <a:pt x="266844" y="49037"/>
                </a:lnTo>
                <a:lnTo>
                  <a:pt x="258924" y="40501"/>
                </a:lnTo>
                <a:lnTo>
                  <a:pt x="255480" y="35558"/>
                </a:lnTo>
                <a:lnTo>
                  <a:pt x="246572" y="27526"/>
                </a:lnTo>
                <a:lnTo>
                  <a:pt x="241529" y="24051"/>
                </a:lnTo>
                <a:lnTo>
                  <a:pt x="236263" y="20781"/>
                </a:lnTo>
                <a:lnTo>
                  <a:pt x="230846" y="17649"/>
                </a:lnTo>
                <a:lnTo>
                  <a:pt x="225330" y="14608"/>
                </a:lnTo>
                <a:lnTo>
                  <a:pt x="216662" y="8690"/>
                </a:lnTo>
                <a:lnTo>
                  <a:pt x="213017" y="5778"/>
                </a:lnTo>
                <a:lnTo>
                  <a:pt x="207729" y="3837"/>
                </a:lnTo>
                <a:lnTo>
                  <a:pt x="201347" y="2543"/>
                </a:lnTo>
                <a:lnTo>
                  <a:pt x="194235" y="1680"/>
                </a:lnTo>
                <a:lnTo>
                  <a:pt x="187588" y="1105"/>
                </a:lnTo>
                <a:lnTo>
                  <a:pt x="181251" y="722"/>
                </a:lnTo>
                <a:lnTo>
                  <a:pt x="175122" y="466"/>
                </a:lnTo>
                <a:lnTo>
                  <a:pt x="160692" y="182"/>
                </a:lnTo>
                <a:lnTo>
                  <a:pt x="128145" y="0"/>
                </a:lnTo>
                <a:lnTo>
                  <a:pt x="121620" y="937"/>
                </a:lnTo>
                <a:lnTo>
                  <a:pt x="116318" y="2515"/>
                </a:lnTo>
                <a:lnTo>
                  <a:pt x="111831" y="4519"/>
                </a:lnTo>
                <a:lnTo>
                  <a:pt x="101765" y="9286"/>
                </a:lnTo>
                <a:lnTo>
                  <a:pt x="85712" y="17099"/>
                </a:lnTo>
              </a:path>
            </a:pathLst>
          </a:custGeom>
          <a:ln w="38100" cap="flat" cmpd="sng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3" name="SMARTPenAnnotation892"/>
          <p:cNvSpPr/>
          <p:nvPr/>
        </p:nvSpPr>
        <p:spPr>
          <a:xfrm>
            <a:off x="71554" y="3248990"/>
            <a:ext cx="239914" cy="325743"/>
          </a:xfrm>
          <a:custGeom>
            <a:avLst/>
            <a:gdLst/>
            <a:ahLst/>
            <a:cxnLst/>
            <a:rect l="0" t="0" r="0" b="0"/>
            <a:pathLst>
              <a:path w="239914" h="325743">
                <a:moveTo>
                  <a:pt x="85608" y="68567"/>
                </a:moveTo>
                <a:lnTo>
                  <a:pt x="85608" y="39948"/>
                </a:lnTo>
                <a:lnTo>
                  <a:pt x="86560" y="38058"/>
                </a:lnTo>
                <a:lnTo>
                  <a:pt x="88148" y="36797"/>
                </a:lnTo>
                <a:lnTo>
                  <a:pt x="90159" y="35957"/>
                </a:lnTo>
                <a:lnTo>
                  <a:pt x="97540" y="30224"/>
                </a:lnTo>
                <a:lnTo>
                  <a:pt x="102135" y="27765"/>
                </a:lnTo>
                <a:lnTo>
                  <a:pt x="108056" y="25173"/>
                </a:lnTo>
                <a:lnTo>
                  <a:pt x="114861" y="22493"/>
                </a:lnTo>
                <a:lnTo>
                  <a:pt x="119397" y="19753"/>
                </a:lnTo>
                <a:lnTo>
                  <a:pt x="122422" y="16974"/>
                </a:lnTo>
                <a:lnTo>
                  <a:pt x="124438" y="14170"/>
                </a:lnTo>
                <a:lnTo>
                  <a:pt x="131758" y="8513"/>
                </a:lnTo>
                <a:lnTo>
                  <a:pt x="136377" y="5671"/>
                </a:lnTo>
                <a:lnTo>
                  <a:pt x="140409" y="3776"/>
                </a:lnTo>
                <a:lnTo>
                  <a:pt x="147429" y="1671"/>
                </a:lnTo>
                <a:lnTo>
                  <a:pt x="153805" y="320"/>
                </a:lnTo>
                <a:lnTo>
                  <a:pt x="160636" y="86"/>
                </a:lnTo>
                <a:lnTo>
                  <a:pt x="169736" y="0"/>
                </a:lnTo>
                <a:lnTo>
                  <a:pt x="170268" y="948"/>
                </a:lnTo>
                <a:lnTo>
                  <a:pt x="170860" y="4542"/>
                </a:lnTo>
                <a:lnTo>
                  <a:pt x="171970" y="6834"/>
                </a:lnTo>
                <a:lnTo>
                  <a:pt x="177131" y="14610"/>
                </a:lnTo>
                <a:lnTo>
                  <a:pt x="178672" y="20139"/>
                </a:lnTo>
                <a:lnTo>
                  <a:pt x="180988" y="22946"/>
                </a:lnTo>
                <a:lnTo>
                  <a:pt x="184437" y="25771"/>
                </a:lnTo>
                <a:lnTo>
                  <a:pt x="188642" y="28606"/>
                </a:lnTo>
                <a:lnTo>
                  <a:pt x="191445" y="31449"/>
                </a:lnTo>
                <a:lnTo>
                  <a:pt x="193313" y="34297"/>
                </a:lnTo>
                <a:lnTo>
                  <a:pt x="195389" y="40001"/>
                </a:lnTo>
                <a:lnTo>
                  <a:pt x="197511" y="49520"/>
                </a:lnTo>
                <a:lnTo>
                  <a:pt x="201383" y="58832"/>
                </a:lnTo>
                <a:lnTo>
                  <a:pt x="201844" y="63982"/>
                </a:lnTo>
                <a:lnTo>
                  <a:pt x="201198" y="69320"/>
                </a:lnTo>
                <a:lnTo>
                  <a:pt x="199816" y="74784"/>
                </a:lnTo>
                <a:lnTo>
                  <a:pt x="198894" y="80332"/>
                </a:lnTo>
                <a:lnTo>
                  <a:pt x="198279" y="85935"/>
                </a:lnTo>
                <a:lnTo>
                  <a:pt x="197870" y="91576"/>
                </a:lnTo>
                <a:lnTo>
                  <a:pt x="197597" y="97241"/>
                </a:lnTo>
                <a:lnTo>
                  <a:pt x="197293" y="108616"/>
                </a:lnTo>
                <a:lnTo>
                  <a:pt x="196260" y="114317"/>
                </a:lnTo>
                <a:lnTo>
                  <a:pt x="194618" y="120022"/>
                </a:lnTo>
                <a:lnTo>
                  <a:pt x="192571" y="125730"/>
                </a:lnTo>
                <a:lnTo>
                  <a:pt x="191207" y="131441"/>
                </a:lnTo>
                <a:lnTo>
                  <a:pt x="190297" y="137153"/>
                </a:lnTo>
                <a:lnTo>
                  <a:pt x="189691" y="142866"/>
                </a:lnTo>
                <a:lnTo>
                  <a:pt x="188334" y="148580"/>
                </a:lnTo>
                <a:lnTo>
                  <a:pt x="186477" y="154294"/>
                </a:lnTo>
                <a:lnTo>
                  <a:pt x="184286" y="160008"/>
                </a:lnTo>
                <a:lnTo>
                  <a:pt x="181874" y="165723"/>
                </a:lnTo>
                <a:lnTo>
                  <a:pt x="179313" y="171438"/>
                </a:lnTo>
                <a:lnTo>
                  <a:pt x="173927" y="182867"/>
                </a:lnTo>
                <a:lnTo>
                  <a:pt x="151320" y="228587"/>
                </a:lnTo>
                <a:lnTo>
                  <a:pt x="147514" y="234302"/>
                </a:lnTo>
                <a:lnTo>
                  <a:pt x="143071" y="240017"/>
                </a:lnTo>
                <a:lnTo>
                  <a:pt x="138204" y="245732"/>
                </a:lnTo>
                <a:lnTo>
                  <a:pt x="134007" y="250495"/>
                </a:lnTo>
                <a:lnTo>
                  <a:pt x="126804" y="258326"/>
                </a:lnTo>
                <a:lnTo>
                  <a:pt x="120427" y="267522"/>
                </a:lnTo>
                <a:lnTo>
                  <a:pt x="117393" y="272641"/>
                </a:lnTo>
                <a:lnTo>
                  <a:pt x="112513" y="277006"/>
                </a:lnTo>
                <a:lnTo>
                  <a:pt x="106402" y="280869"/>
                </a:lnTo>
                <a:lnTo>
                  <a:pt x="80614" y="293913"/>
                </a:lnTo>
                <a:lnTo>
                  <a:pt x="75611" y="296902"/>
                </a:lnTo>
                <a:lnTo>
                  <a:pt x="71323" y="299848"/>
                </a:lnTo>
                <a:lnTo>
                  <a:pt x="67512" y="302764"/>
                </a:lnTo>
                <a:lnTo>
                  <a:pt x="63067" y="304709"/>
                </a:lnTo>
                <a:lnTo>
                  <a:pt x="58198" y="306005"/>
                </a:lnTo>
                <a:lnTo>
                  <a:pt x="45798" y="308085"/>
                </a:lnTo>
                <a:lnTo>
                  <a:pt x="39099" y="308445"/>
                </a:lnTo>
                <a:lnTo>
                  <a:pt x="27224" y="308584"/>
                </a:lnTo>
                <a:lnTo>
                  <a:pt x="13811" y="308596"/>
                </a:lnTo>
                <a:lnTo>
                  <a:pt x="12026" y="307644"/>
                </a:lnTo>
                <a:lnTo>
                  <a:pt x="10836" y="306056"/>
                </a:lnTo>
                <a:lnTo>
                  <a:pt x="10042" y="304046"/>
                </a:lnTo>
                <a:lnTo>
                  <a:pt x="2877" y="293975"/>
                </a:lnTo>
                <a:lnTo>
                  <a:pt x="1214" y="288446"/>
                </a:lnTo>
                <a:lnTo>
                  <a:pt x="277" y="279978"/>
                </a:lnTo>
                <a:lnTo>
                  <a:pt x="0" y="271436"/>
                </a:lnTo>
                <a:lnTo>
                  <a:pt x="1866" y="268584"/>
                </a:lnTo>
                <a:lnTo>
                  <a:pt x="9019" y="262873"/>
                </a:lnTo>
                <a:lnTo>
                  <a:pt x="16008" y="259700"/>
                </a:lnTo>
                <a:lnTo>
                  <a:pt x="19206" y="258854"/>
                </a:lnTo>
                <a:lnTo>
                  <a:pt x="25298" y="255374"/>
                </a:lnTo>
                <a:lnTo>
                  <a:pt x="31181" y="250652"/>
                </a:lnTo>
                <a:lnTo>
                  <a:pt x="36971" y="245379"/>
                </a:lnTo>
                <a:lnTo>
                  <a:pt x="45585" y="237055"/>
                </a:lnTo>
                <a:lnTo>
                  <a:pt x="49401" y="235185"/>
                </a:lnTo>
                <a:lnTo>
                  <a:pt x="53850" y="233938"/>
                </a:lnTo>
                <a:lnTo>
                  <a:pt x="58721" y="233107"/>
                </a:lnTo>
                <a:lnTo>
                  <a:pt x="63873" y="232553"/>
                </a:lnTo>
                <a:lnTo>
                  <a:pt x="69213" y="232183"/>
                </a:lnTo>
                <a:lnTo>
                  <a:pt x="79274" y="231773"/>
                </a:lnTo>
                <a:lnTo>
                  <a:pt x="86920" y="231590"/>
                </a:lnTo>
                <a:lnTo>
                  <a:pt x="101131" y="231488"/>
                </a:lnTo>
                <a:lnTo>
                  <a:pt x="106434" y="232426"/>
                </a:lnTo>
                <a:lnTo>
                  <a:pt x="111875" y="234004"/>
                </a:lnTo>
                <a:lnTo>
                  <a:pt x="117407" y="236008"/>
                </a:lnTo>
                <a:lnTo>
                  <a:pt x="122047" y="238297"/>
                </a:lnTo>
                <a:lnTo>
                  <a:pt x="126093" y="240776"/>
                </a:lnTo>
                <a:lnTo>
                  <a:pt x="129743" y="243380"/>
                </a:lnTo>
                <a:lnTo>
                  <a:pt x="134081" y="245117"/>
                </a:lnTo>
                <a:lnTo>
                  <a:pt x="138878" y="246274"/>
                </a:lnTo>
                <a:lnTo>
                  <a:pt x="143982" y="247046"/>
                </a:lnTo>
                <a:lnTo>
                  <a:pt x="149289" y="248513"/>
                </a:lnTo>
                <a:lnTo>
                  <a:pt x="154732" y="250444"/>
                </a:lnTo>
                <a:lnTo>
                  <a:pt x="160266" y="252683"/>
                </a:lnTo>
                <a:lnTo>
                  <a:pt x="164907" y="256081"/>
                </a:lnTo>
                <a:lnTo>
                  <a:pt x="168954" y="260252"/>
                </a:lnTo>
                <a:lnTo>
                  <a:pt x="175991" y="269013"/>
                </a:lnTo>
                <a:lnTo>
                  <a:pt x="182293" y="276082"/>
                </a:lnTo>
                <a:lnTo>
                  <a:pt x="188269" y="282398"/>
                </a:lnTo>
                <a:lnTo>
                  <a:pt x="208468" y="302854"/>
                </a:lnTo>
                <a:lnTo>
                  <a:pt x="210377" y="305721"/>
                </a:lnTo>
                <a:lnTo>
                  <a:pt x="212498" y="311446"/>
                </a:lnTo>
                <a:lnTo>
                  <a:pt x="214017" y="313354"/>
                </a:lnTo>
                <a:lnTo>
                  <a:pt x="215981" y="314626"/>
                </a:lnTo>
                <a:lnTo>
                  <a:pt x="218243" y="315474"/>
                </a:lnTo>
                <a:lnTo>
                  <a:pt x="223297" y="318956"/>
                </a:lnTo>
                <a:lnTo>
                  <a:pt x="229752" y="324402"/>
                </a:lnTo>
                <a:lnTo>
                  <a:pt x="233174" y="325146"/>
                </a:lnTo>
                <a:lnTo>
                  <a:pt x="239913" y="3257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4" name="SMARTPenAnnotation893"/>
          <p:cNvSpPr/>
          <p:nvPr/>
        </p:nvSpPr>
        <p:spPr>
          <a:xfrm>
            <a:off x="414337" y="3351847"/>
            <a:ext cx="154306" cy="180024"/>
          </a:xfrm>
          <a:custGeom>
            <a:avLst/>
            <a:gdLst/>
            <a:ahLst/>
            <a:cxnLst/>
            <a:rect l="0" t="0" r="0" b="0"/>
            <a:pathLst>
              <a:path w="154306" h="180024">
                <a:moveTo>
                  <a:pt x="0" y="0"/>
                </a:moveTo>
                <a:lnTo>
                  <a:pt x="0" y="20400"/>
                </a:lnTo>
                <a:lnTo>
                  <a:pt x="952" y="23125"/>
                </a:lnTo>
                <a:lnTo>
                  <a:pt x="4551" y="28693"/>
                </a:lnTo>
                <a:lnTo>
                  <a:pt x="5891" y="31511"/>
                </a:lnTo>
                <a:lnTo>
                  <a:pt x="6785" y="34342"/>
                </a:lnTo>
                <a:lnTo>
                  <a:pt x="7381" y="37182"/>
                </a:lnTo>
                <a:lnTo>
                  <a:pt x="8731" y="40028"/>
                </a:lnTo>
                <a:lnTo>
                  <a:pt x="10583" y="42878"/>
                </a:lnTo>
                <a:lnTo>
                  <a:pt x="12770" y="45730"/>
                </a:lnTo>
                <a:lnTo>
                  <a:pt x="15181" y="48584"/>
                </a:lnTo>
                <a:lnTo>
                  <a:pt x="17741" y="51440"/>
                </a:lnTo>
                <a:lnTo>
                  <a:pt x="20399" y="54296"/>
                </a:lnTo>
                <a:lnTo>
                  <a:pt x="21220" y="58104"/>
                </a:lnTo>
                <a:lnTo>
                  <a:pt x="20814" y="62549"/>
                </a:lnTo>
                <a:lnTo>
                  <a:pt x="19591" y="67417"/>
                </a:lnTo>
                <a:lnTo>
                  <a:pt x="20681" y="71615"/>
                </a:lnTo>
                <a:lnTo>
                  <a:pt x="23312" y="75366"/>
                </a:lnTo>
                <a:lnTo>
                  <a:pt x="26971" y="78819"/>
                </a:lnTo>
                <a:lnTo>
                  <a:pt x="30363" y="83026"/>
                </a:lnTo>
                <a:lnTo>
                  <a:pt x="33577" y="87736"/>
                </a:lnTo>
                <a:lnTo>
                  <a:pt x="36672" y="92781"/>
                </a:lnTo>
                <a:lnTo>
                  <a:pt x="38736" y="97096"/>
                </a:lnTo>
                <a:lnTo>
                  <a:pt x="40111" y="100926"/>
                </a:lnTo>
                <a:lnTo>
                  <a:pt x="41028" y="104431"/>
                </a:lnTo>
                <a:lnTo>
                  <a:pt x="43545" y="107721"/>
                </a:lnTo>
                <a:lnTo>
                  <a:pt x="47127" y="110866"/>
                </a:lnTo>
                <a:lnTo>
                  <a:pt x="51421" y="113916"/>
                </a:lnTo>
                <a:lnTo>
                  <a:pt x="56188" y="117854"/>
                </a:lnTo>
                <a:lnTo>
                  <a:pt x="61271" y="122385"/>
                </a:lnTo>
                <a:lnTo>
                  <a:pt x="71046" y="131546"/>
                </a:lnTo>
                <a:lnTo>
                  <a:pt x="85083" y="145188"/>
                </a:lnTo>
                <a:lnTo>
                  <a:pt x="88155" y="148227"/>
                </a:lnTo>
                <a:lnTo>
                  <a:pt x="91155" y="150253"/>
                </a:lnTo>
                <a:lnTo>
                  <a:pt x="94107" y="151604"/>
                </a:lnTo>
                <a:lnTo>
                  <a:pt x="97028" y="152504"/>
                </a:lnTo>
                <a:lnTo>
                  <a:pt x="100880" y="154057"/>
                </a:lnTo>
                <a:lnTo>
                  <a:pt x="105354" y="156045"/>
                </a:lnTo>
                <a:lnTo>
                  <a:pt x="110241" y="158322"/>
                </a:lnTo>
                <a:lnTo>
                  <a:pt x="113499" y="160793"/>
                </a:lnTo>
                <a:lnTo>
                  <a:pt x="115671" y="163393"/>
                </a:lnTo>
                <a:lnTo>
                  <a:pt x="117119" y="166079"/>
                </a:lnTo>
                <a:lnTo>
                  <a:pt x="119037" y="167869"/>
                </a:lnTo>
                <a:lnTo>
                  <a:pt x="121268" y="169063"/>
                </a:lnTo>
                <a:lnTo>
                  <a:pt x="123708" y="169859"/>
                </a:lnTo>
                <a:lnTo>
                  <a:pt x="126287" y="171341"/>
                </a:lnTo>
                <a:lnTo>
                  <a:pt x="128959" y="173283"/>
                </a:lnTo>
                <a:lnTo>
                  <a:pt x="131692" y="175529"/>
                </a:lnTo>
                <a:lnTo>
                  <a:pt x="134467" y="177027"/>
                </a:lnTo>
                <a:lnTo>
                  <a:pt x="137270" y="178026"/>
                </a:lnTo>
                <a:lnTo>
                  <a:pt x="145237" y="179906"/>
                </a:lnTo>
                <a:lnTo>
                  <a:pt x="148052" y="179971"/>
                </a:lnTo>
                <a:lnTo>
                  <a:pt x="154305" y="18002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SMARTPenAnnotation894"/>
          <p:cNvSpPr/>
          <p:nvPr/>
        </p:nvSpPr>
        <p:spPr>
          <a:xfrm>
            <a:off x="388619" y="3351847"/>
            <a:ext cx="180024" cy="180024"/>
          </a:xfrm>
          <a:custGeom>
            <a:avLst/>
            <a:gdLst/>
            <a:ahLst/>
            <a:cxnLst/>
            <a:rect l="0" t="0" r="0" b="0"/>
            <a:pathLst>
              <a:path w="180024" h="180024">
                <a:moveTo>
                  <a:pt x="180023" y="0"/>
                </a:moveTo>
                <a:lnTo>
                  <a:pt x="146853" y="33170"/>
                </a:lnTo>
                <a:lnTo>
                  <a:pt x="141717" y="37353"/>
                </a:lnTo>
                <a:lnTo>
                  <a:pt x="136388" y="41095"/>
                </a:lnTo>
                <a:lnTo>
                  <a:pt x="130931" y="44542"/>
                </a:lnTo>
                <a:lnTo>
                  <a:pt x="126340" y="48745"/>
                </a:lnTo>
                <a:lnTo>
                  <a:pt x="122327" y="53451"/>
                </a:lnTo>
                <a:lnTo>
                  <a:pt x="118699" y="58494"/>
                </a:lnTo>
                <a:lnTo>
                  <a:pt x="113423" y="63761"/>
                </a:lnTo>
                <a:lnTo>
                  <a:pt x="107048" y="69177"/>
                </a:lnTo>
                <a:lnTo>
                  <a:pt x="99940" y="74693"/>
                </a:lnTo>
                <a:lnTo>
                  <a:pt x="94250" y="80276"/>
                </a:lnTo>
                <a:lnTo>
                  <a:pt x="89503" y="85902"/>
                </a:lnTo>
                <a:lnTo>
                  <a:pt x="85386" y="91558"/>
                </a:lnTo>
                <a:lnTo>
                  <a:pt x="81689" y="96281"/>
                </a:lnTo>
                <a:lnTo>
                  <a:pt x="78272" y="100382"/>
                </a:lnTo>
                <a:lnTo>
                  <a:pt x="75042" y="104069"/>
                </a:lnTo>
                <a:lnTo>
                  <a:pt x="70983" y="107479"/>
                </a:lnTo>
                <a:lnTo>
                  <a:pt x="66372" y="110705"/>
                </a:lnTo>
                <a:lnTo>
                  <a:pt x="61393" y="113809"/>
                </a:lnTo>
                <a:lnTo>
                  <a:pt x="57121" y="117783"/>
                </a:lnTo>
                <a:lnTo>
                  <a:pt x="53321" y="122337"/>
                </a:lnTo>
                <a:lnTo>
                  <a:pt x="49835" y="127278"/>
                </a:lnTo>
                <a:lnTo>
                  <a:pt x="46559" y="131524"/>
                </a:lnTo>
                <a:lnTo>
                  <a:pt x="43422" y="135308"/>
                </a:lnTo>
                <a:lnTo>
                  <a:pt x="40378" y="138783"/>
                </a:lnTo>
                <a:lnTo>
                  <a:pt x="36444" y="142052"/>
                </a:lnTo>
                <a:lnTo>
                  <a:pt x="31916" y="145184"/>
                </a:lnTo>
                <a:lnTo>
                  <a:pt x="26992" y="148224"/>
                </a:lnTo>
                <a:lnTo>
                  <a:pt x="23710" y="151204"/>
                </a:lnTo>
                <a:lnTo>
                  <a:pt x="21522" y="154143"/>
                </a:lnTo>
                <a:lnTo>
                  <a:pt x="20063" y="157054"/>
                </a:lnTo>
                <a:lnTo>
                  <a:pt x="18138" y="159948"/>
                </a:lnTo>
                <a:lnTo>
                  <a:pt x="15902" y="162829"/>
                </a:lnTo>
                <a:lnTo>
                  <a:pt x="13459" y="165703"/>
                </a:lnTo>
                <a:lnTo>
                  <a:pt x="10878" y="167619"/>
                </a:lnTo>
                <a:lnTo>
                  <a:pt x="5470" y="169747"/>
                </a:lnTo>
                <a:lnTo>
                  <a:pt x="3647" y="171267"/>
                </a:lnTo>
                <a:lnTo>
                  <a:pt x="2431" y="173233"/>
                </a:lnTo>
                <a:lnTo>
                  <a:pt x="0" y="18002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6" name="SMARTPenAnnotation895"/>
          <p:cNvSpPr/>
          <p:nvPr/>
        </p:nvSpPr>
        <p:spPr>
          <a:xfrm>
            <a:off x="680084" y="3420427"/>
            <a:ext cx="145734" cy="8469"/>
          </a:xfrm>
          <a:custGeom>
            <a:avLst/>
            <a:gdLst/>
            <a:ahLst/>
            <a:cxnLst/>
            <a:rect l="0" t="0" r="0" b="0"/>
            <a:pathLst>
              <a:path w="145734" h="8469">
                <a:moveTo>
                  <a:pt x="0" y="0"/>
                </a:moveTo>
                <a:lnTo>
                  <a:pt x="41638" y="0"/>
                </a:lnTo>
                <a:lnTo>
                  <a:pt x="45856" y="952"/>
                </a:lnTo>
                <a:lnTo>
                  <a:pt x="49621" y="2540"/>
                </a:lnTo>
                <a:lnTo>
                  <a:pt x="53083" y="4551"/>
                </a:lnTo>
                <a:lnTo>
                  <a:pt x="57297" y="5892"/>
                </a:lnTo>
                <a:lnTo>
                  <a:pt x="62010" y="6785"/>
                </a:lnTo>
                <a:lnTo>
                  <a:pt x="67058" y="7381"/>
                </a:lnTo>
                <a:lnTo>
                  <a:pt x="72328" y="7778"/>
                </a:lnTo>
                <a:lnTo>
                  <a:pt x="77746" y="8043"/>
                </a:lnTo>
                <a:lnTo>
                  <a:pt x="88847" y="8337"/>
                </a:lnTo>
                <a:lnTo>
                  <a:pt x="100130" y="8468"/>
                </a:lnTo>
                <a:lnTo>
                  <a:pt x="106759" y="7550"/>
                </a:lnTo>
                <a:lnTo>
                  <a:pt x="114035" y="5986"/>
                </a:lnTo>
                <a:lnTo>
                  <a:pt x="121743" y="3991"/>
                </a:lnTo>
                <a:lnTo>
                  <a:pt x="127835" y="2660"/>
                </a:lnTo>
                <a:lnTo>
                  <a:pt x="132848" y="1774"/>
                </a:lnTo>
                <a:lnTo>
                  <a:pt x="14573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7" name="SMARTPenAnnotation896"/>
          <p:cNvSpPr/>
          <p:nvPr/>
        </p:nvSpPr>
        <p:spPr>
          <a:xfrm>
            <a:off x="889458" y="3283298"/>
            <a:ext cx="218073" cy="205710"/>
          </a:xfrm>
          <a:custGeom>
            <a:avLst/>
            <a:gdLst/>
            <a:ahLst/>
            <a:cxnLst/>
            <a:rect l="0" t="0" r="0" b="0"/>
            <a:pathLst>
              <a:path w="218073" h="205710">
                <a:moveTo>
                  <a:pt x="4939" y="8542"/>
                </a:moveTo>
                <a:lnTo>
                  <a:pt x="0" y="8542"/>
                </a:lnTo>
                <a:lnTo>
                  <a:pt x="8651" y="8542"/>
                </a:lnTo>
                <a:lnTo>
                  <a:pt x="11224" y="7589"/>
                </a:lnTo>
                <a:lnTo>
                  <a:pt x="16622" y="3991"/>
                </a:lnTo>
                <a:lnTo>
                  <a:pt x="20348" y="2650"/>
                </a:lnTo>
                <a:lnTo>
                  <a:pt x="24736" y="1756"/>
                </a:lnTo>
                <a:lnTo>
                  <a:pt x="29567" y="1161"/>
                </a:lnTo>
                <a:lnTo>
                  <a:pt x="35645" y="763"/>
                </a:lnTo>
                <a:lnTo>
                  <a:pt x="42555" y="499"/>
                </a:lnTo>
                <a:lnTo>
                  <a:pt x="63392" y="126"/>
                </a:lnTo>
                <a:lnTo>
                  <a:pt x="92050" y="0"/>
                </a:lnTo>
                <a:lnTo>
                  <a:pt x="99208" y="942"/>
                </a:lnTo>
                <a:lnTo>
                  <a:pt x="105885" y="2523"/>
                </a:lnTo>
                <a:lnTo>
                  <a:pt x="112241" y="4529"/>
                </a:lnTo>
                <a:lnTo>
                  <a:pt x="118384" y="5867"/>
                </a:lnTo>
                <a:lnTo>
                  <a:pt x="124384" y="6758"/>
                </a:lnTo>
                <a:lnTo>
                  <a:pt x="130289" y="7353"/>
                </a:lnTo>
                <a:lnTo>
                  <a:pt x="136131" y="7749"/>
                </a:lnTo>
                <a:lnTo>
                  <a:pt x="141930" y="8013"/>
                </a:lnTo>
                <a:lnTo>
                  <a:pt x="147701" y="8189"/>
                </a:lnTo>
                <a:lnTo>
                  <a:pt x="151549" y="9259"/>
                </a:lnTo>
                <a:lnTo>
                  <a:pt x="154114" y="10925"/>
                </a:lnTo>
                <a:lnTo>
                  <a:pt x="157917" y="15316"/>
                </a:lnTo>
                <a:lnTo>
                  <a:pt x="162781" y="20442"/>
                </a:lnTo>
                <a:lnTo>
                  <a:pt x="163507" y="23143"/>
                </a:lnTo>
                <a:lnTo>
                  <a:pt x="163039" y="25896"/>
                </a:lnTo>
                <a:lnTo>
                  <a:pt x="159978" y="31495"/>
                </a:lnTo>
                <a:lnTo>
                  <a:pt x="155443" y="37158"/>
                </a:lnTo>
                <a:lnTo>
                  <a:pt x="150252" y="42850"/>
                </a:lnTo>
                <a:lnTo>
                  <a:pt x="147534" y="45701"/>
                </a:lnTo>
                <a:lnTo>
                  <a:pt x="143817" y="48555"/>
                </a:lnTo>
                <a:lnTo>
                  <a:pt x="139435" y="51410"/>
                </a:lnTo>
                <a:lnTo>
                  <a:pt x="134608" y="54265"/>
                </a:lnTo>
                <a:lnTo>
                  <a:pt x="130437" y="57122"/>
                </a:lnTo>
                <a:lnTo>
                  <a:pt x="126704" y="59978"/>
                </a:lnTo>
                <a:lnTo>
                  <a:pt x="123264" y="62835"/>
                </a:lnTo>
                <a:lnTo>
                  <a:pt x="119065" y="65692"/>
                </a:lnTo>
                <a:lnTo>
                  <a:pt x="114360" y="68550"/>
                </a:lnTo>
                <a:lnTo>
                  <a:pt x="109319" y="71407"/>
                </a:lnTo>
                <a:lnTo>
                  <a:pt x="105006" y="73312"/>
                </a:lnTo>
                <a:lnTo>
                  <a:pt x="101178" y="74582"/>
                </a:lnTo>
                <a:lnTo>
                  <a:pt x="97673" y="75428"/>
                </a:lnTo>
                <a:lnTo>
                  <a:pt x="91239" y="78909"/>
                </a:lnTo>
                <a:lnTo>
                  <a:pt x="85205" y="83631"/>
                </a:lnTo>
                <a:lnTo>
                  <a:pt x="79348" y="88905"/>
                </a:lnTo>
                <a:lnTo>
                  <a:pt x="74031" y="93796"/>
                </a:lnTo>
                <a:lnTo>
                  <a:pt x="73671" y="98678"/>
                </a:lnTo>
                <a:lnTo>
                  <a:pt x="74573" y="100065"/>
                </a:lnTo>
                <a:lnTo>
                  <a:pt x="76126" y="100990"/>
                </a:lnTo>
                <a:lnTo>
                  <a:pt x="81345" y="102970"/>
                </a:lnTo>
                <a:lnTo>
                  <a:pt x="90015" y="107024"/>
                </a:lnTo>
                <a:lnTo>
                  <a:pt x="95946" y="108487"/>
                </a:lnTo>
                <a:lnTo>
                  <a:pt x="102758" y="109462"/>
                </a:lnTo>
                <a:lnTo>
                  <a:pt x="110157" y="110112"/>
                </a:lnTo>
                <a:lnTo>
                  <a:pt x="117946" y="111498"/>
                </a:lnTo>
                <a:lnTo>
                  <a:pt x="125997" y="113374"/>
                </a:lnTo>
                <a:lnTo>
                  <a:pt x="134222" y="115577"/>
                </a:lnTo>
                <a:lnTo>
                  <a:pt x="142563" y="117046"/>
                </a:lnTo>
                <a:lnTo>
                  <a:pt x="150981" y="118026"/>
                </a:lnTo>
                <a:lnTo>
                  <a:pt x="159450" y="118678"/>
                </a:lnTo>
                <a:lnTo>
                  <a:pt x="167954" y="120066"/>
                </a:lnTo>
                <a:lnTo>
                  <a:pt x="176481" y="121944"/>
                </a:lnTo>
                <a:lnTo>
                  <a:pt x="185023" y="124148"/>
                </a:lnTo>
                <a:lnTo>
                  <a:pt x="192622" y="126570"/>
                </a:lnTo>
                <a:lnTo>
                  <a:pt x="199594" y="129137"/>
                </a:lnTo>
                <a:lnTo>
                  <a:pt x="206146" y="131801"/>
                </a:lnTo>
                <a:lnTo>
                  <a:pt x="209562" y="134530"/>
                </a:lnTo>
                <a:lnTo>
                  <a:pt x="210887" y="137301"/>
                </a:lnTo>
                <a:lnTo>
                  <a:pt x="210818" y="140101"/>
                </a:lnTo>
                <a:lnTo>
                  <a:pt x="211724" y="141968"/>
                </a:lnTo>
                <a:lnTo>
                  <a:pt x="213280" y="143213"/>
                </a:lnTo>
                <a:lnTo>
                  <a:pt x="215271" y="144042"/>
                </a:lnTo>
                <a:lnTo>
                  <a:pt x="216598" y="145548"/>
                </a:lnTo>
                <a:lnTo>
                  <a:pt x="217482" y="147504"/>
                </a:lnTo>
                <a:lnTo>
                  <a:pt x="218072" y="149761"/>
                </a:lnTo>
                <a:lnTo>
                  <a:pt x="217513" y="152218"/>
                </a:lnTo>
                <a:lnTo>
                  <a:pt x="214351" y="157488"/>
                </a:lnTo>
                <a:lnTo>
                  <a:pt x="209771" y="163005"/>
                </a:lnTo>
                <a:lnTo>
                  <a:pt x="207216" y="165810"/>
                </a:lnTo>
                <a:lnTo>
                  <a:pt x="203608" y="168632"/>
                </a:lnTo>
                <a:lnTo>
                  <a:pt x="199298" y="171466"/>
                </a:lnTo>
                <a:lnTo>
                  <a:pt x="194519" y="174308"/>
                </a:lnTo>
                <a:lnTo>
                  <a:pt x="189428" y="177155"/>
                </a:lnTo>
                <a:lnTo>
                  <a:pt x="178692" y="182858"/>
                </a:lnTo>
                <a:lnTo>
                  <a:pt x="173162" y="184760"/>
                </a:lnTo>
                <a:lnTo>
                  <a:pt x="167570" y="186028"/>
                </a:lnTo>
                <a:lnTo>
                  <a:pt x="161937" y="186873"/>
                </a:lnTo>
                <a:lnTo>
                  <a:pt x="155324" y="188390"/>
                </a:lnTo>
                <a:lnTo>
                  <a:pt x="148058" y="190353"/>
                </a:lnTo>
                <a:lnTo>
                  <a:pt x="140357" y="192614"/>
                </a:lnTo>
                <a:lnTo>
                  <a:pt x="133318" y="195074"/>
                </a:lnTo>
                <a:lnTo>
                  <a:pt x="126720" y="197667"/>
                </a:lnTo>
                <a:lnTo>
                  <a:pt x="120416" y="200347"/>
                </a:lnTo>
                <a:lnTo>
                  <a:pt x="113356" y="202134"/>
                </a:lnTo>
                <a:lnTo>
                  <a:pt x="105792" y="203326"/>
                </a:lnTo>
                <a:lnTo>
                  <a:pt x="97892" y="204120"/>
                </a:lnTo>
                <a:lnTo>
                  <a:pt x="91673" y="204650"/>
                </a:lnTo>
                <a:lnTo>
                  <a:pt x="86574" y="205003"/>
                </a:lnTo>
                <a:lnTo>
                  <a:pt x="82222" y="205239"/>
                </a:lnTo>
                <a:lnTo>
                  <a:pt x="72307" y="205500"/>
                </a:lnTo>
                <a:lnTo>
                  <a:pt x="22084" y="20570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8" name="SMARTPenAnnotation897"/>
          <p:cNvSpPr/>
          <p:nvPr/>
        </p:nvSpPr>
        <p:spPr>
          <a:xfrm>
            <a:off x="1237297" y="3343275"/>
            <a:ext cx="222886" cy="17146"/>
          </a:xfrm>
          <a:custGeom>
            <a:avLst/>
            <a:gdLst/>
            <a:ahLst/>
            <a:cxnLst/>
            <a:rect l="0" t="0" r="0" b="0"/>
            <a:pathLst>
              <a:path w="222886" h="17146">
                <a:moveTo>
                  <a:pt x="0" y="17145"/>
                </a:moveTo>
                <a:lnTo>
                  <a:pt x="4551" y="17145"/>
                </a:lnTo>
                <a:lnTo>
                  <a:pt x="6844" y="16192"/>
                </a:lnTo>
                <a:lnTo>
                  <a:pt x="9325" y="14604"/>
                </a:lnTo>
                <a:lnTo>
                  <a:pt x="11932" y="12594"/>
                </a:lnTo>
                <a:lnTo>
                  <a:pt x="14622" y="11253"/>
                </a:lnTo>
                <a:lnTo>
                  <a:pt x="17368" y="10359"/>
                </a:lnTo>
                <a:lnTo>
                  <a:pt x="20151" y="9764"/>
                </a:lnTo>
                <a:lnTo>
                  <a:pt x="22959" y="9367"/>
                </a:lnTo>
                <a:lnTo>
                  <a:pt x="28619" y="8925"/>
                </a:lnTo>
                <a:lnTo>
                  <a:pt x="36850" y="8729"/>
                </a:lnTo>
                <a:lnTo>
                  <a:pt x="124647" y="8572"/>
                </a:lnTo>
                <a:lnTo>
                  <a:pt x="130723" y="7620"/>
                </a:lnTo>
                <a:lnTo>
                  <a:pt x="136679" y="6032"/>
                </a:lnTo>
                <a:lnTo>
                  <a:pt x="142554" y="4021"/>
                </a:lnTo>
                <a:lnTo>
                  <a:pt x="148376" y="2681"/>
                </a:lnTo>
                <a:lnTo>
                  <a:pt x="154162" y="1787"/>
                </a:lnTo>
                <a:lnTo>
                  <a:pt x="159925" y="1191"/>
                </a:lnTo>
                <a:lnTo>
                  <a:pt x="165672" y="794"/>
                </a:lnTo>
                <a:lnTo>
                  <a:pt x="171408" y="529"/>
                </a:lnTo>
                <a:lnTo>
                  <a:pt x="182861" y="235"/>
                </a:lnTo>
                <a:lnTo>
                  <a:pt x="22288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9" name="SMARTPenAnnotation898"/>
          <p:cNvSpPr/>
          <p:nvPr/>
        </p:nvSpPr>
        <p:spPr>
          <a:xfrm>
            <a:off x="1255633" y="3386137"/>
            <a:ext cx="213122" cy="17146"/>
          </a:xfrm>
          <a:custGeom>
            <a:avLst/>
            <a:gdLst/>
            <a:ahLst/>
            <a:cxnLst/>
            <a:rect l="0" t="0" r="0" b="0"/>
            <a:pathLst>
              <a:path w="213122" h="17146">
                <a:moveTo>
                  <a:pt x="7381" y="17145"/>
                </a:moveTo>
                <a:lnTo>
                  <a:pt x="0" y="17145"/>
                </a:lnTo>
                <a:lnTo>
                  <a:pt x="26599" y="17145"/>
                </a:lnTo>
                <a:lnTo>
                  <a:pt x="30670" y="16192"/>
                </a:lnTo>
                <a:lnTo>
                  <a:pt x="35290" y="14605"/>
                </a:lnTo>
                <a:lnTo>
                  <a:pt x="40275" y="12594"/>
                </a:lnTo>
                <a:lnTo>
                  <a:pt x="45503" y="11254"/>
                </a:lnTo>
                <a:lnTo>
                  <a:pt x="50893" y="10360"/>
                </a:lnTo>
                <a:lnTo>
                  <a:pt x="56392" y="9764"/>
                </a:lnTo>
                <a:lnTo>
                  <a:pt x="62915" y="9367"/>
                </a:lnTo>
                <a:lnTo>
                  <a:pt x="77783" y="8925"/>
                </a:lnTo>
                <a:lnTo>
                  <a:pt x="85748" y="7855"/>
                </a:lnTo>
                <a:lnTo>
                  <a:pt x="93916" y="6190"/>
                </a:lnTo>
                <a:lnTo>
                  <a:pt x="102219" y="4126"/>
                </a:lnTo>
                <a:lnTo>
                  <a:pt x="110611" y="2751"/>
                </a:lnTo>
                <a:lnTo>
                  <a:pt x="119064" y="1834"/>
                </a:lnTo>
                <a:lnTo>
                  <a:pt x="134171" y="815"/>
                </a:lnTo>
                <a:lnTo>
                  <a:pt x="144060" y="362"/>
                </a:lnTo>
                <a:lnTo>
                  <a:pt x="164084" y="108"/>
                </a:lnTo>
                <a:lnTo>
                  <a:pt x="21312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0" name="SMARTPenAnnotation899"/>
          <p:cNvSpPr/>
          <p:nvPr/>
        </p:nvSpPr>
        <p:spPr>
          <a:xfrm>
            <a:off x="1514042" y="3291849"/>
            <a:ext cx="279923" cy="179895"/>
          </a:xfrm>
          <a:custGeom>
            <a:avLst/>
            <a:gdLst/>
            <a:ahLst/>
            <a:cxnLst/>
            <a:rect l="0" t="0" r="0" b="0"/>
            <a:pathLst>
              <a:path w="279923" h="179895">
                <a:moveTo>
                  <a:pt x="91872" y="8563"/>
                </a:moveTo>
                <a:lnTo>
                  <a:pt x="91872" y="0"/>
                </a:lnTo>
                <a:lnTo>
                  <a:pt x="87322" y="4544"/>
                </a:lnTo>
                <a:lnTo>
                  <a:pt x="85028" y="5884"/>
                </a:lnTo>
                <a:lnTo>
                  <a:pt x="77250" y="8722"/>
                </a:lnTo>
                <a:lnTo>
                  <a:pt x="71721" y="12761"/>
                </a:lnTo>
                <a:lnTo>
                  <a:pt x="66089" y="17731"/>
                </a:lnTo>
                <a:lnTo>
                  <a:pt x="60411" y="23116"/>
                </a:lnTo>
                <a:lnTo>
                  <a:pt x="54712" y="28683"/>
                </a:lnTo>
                <a:lnTo>
                  <a:pt x="51859" y="32454"/>
                </a:lnTo>
                <a:lnTo>
                  <a:pt x="49004" y="36873"/>
                </a:lnTo>
                <a:lnTo>
                  <a:pt x="46149" y="41724"/>
                </a:lnTo>
                <a:lnTo>
                  <a:pt x="43292" y="45910"/>
                </a:lnTo>
                <a:lnTo>
                  <a:pt x="40436" y="49654"/>
                </a:lnTo>
                <a:lnTo>
                  <a:pt x="37579" y="53102"/>
                </a:lnTo>
                <a:lnTo>
                  <a:pt x="35674" y="57305"/>
                </a:lnTo>
                <a:lnTo>
                  <a:pt x="34404" y="62013"/>
                </a:lnTo>
                <a:lnTo>
                  <a:pt x="33558" y="67056"/>
                </a:lnTo>
                <a:lnTo>
                  <a:pt x="32041" y="71371"/>
                </a:lnTo>
                <a:lnTo>
                  <a:pt x="30077" y="75200"/>
                </a:lnTo>
                <a:lnTo>
                  <a:pt x="27816" y="78705"/>
                </a:lnTo>
                <a:lnTo>
                  <a:pt x="25355" y="82947"/>
                </a:lnTo>
                <a:lnTo>
                  <a:pt x="20082" y="92740"/>
                </a:lnTo>
                <a:lnTo>
                  <a:pt x="18295" y="98019"/>
                </a:lnTo>
                <a:lnTo>
                  <a:pt x="17103" y="103442"/>
                </a:lnTo>
                <a:lnTo>
                  <a:pt x="16309" y="108964"/>
                </a:lnTo>
                <a:lnTo>
                  <a:pt x="15779" y="113597"/>
                </a:lnTo>
                <a:lnTo>
                  <a:pt x="15426" y="117638"/>
                </a:lnTo>
                <a:lnTo>
                  <a:pt x="15191" y="121285"/>
                </a:lnTo>
                <a:lnTo>
                  <a:pt x="13129" y="124668"/>
                </a:lnTo>
                <a:lnTo>
                  <a:pt x="9849" y="127877"/>
                </a:lnTo>
                <a:lnTo>
                  <a:pt x="5758" y="130968"/>
                </a:lnTo>
                <a:lnTo>
                  <a:pt x="3030" y="134934"/>
                </a:lnTo>
                <a:lnTo>
                  <a:pt x="1212" y="139483"/>
                </a:lnTo>
                <a:lnTo>
                  <a:pt x="0" y="144421"/>
                </a:lnTo>
                <a:lnTo>
                  <a:pt x="144" y="148665"/>
                </a:lnTo>
                <a:lnTo>
                  <a:pt x="1193" y="152447"/>
                </a:lnTo>
                <a:lnTo>
                  <a:pt x="2844" y="155920"/>
                </a:lnTo>
                <a:lnTo>
                  <a:pt x="4898" y="159189"/>
                </a:lnTo>
                <a:lnTo>
                  <a:pt x="7219" y="162320"/>
                </a:lnTo>
                <a:lnTo>
                  <a:pt x="9720" y="165360"/>
                </a:lnTo>
                <a:lnTo>
                  <a:pt x="13292" y="167387"/>
                </a:lnTo>
                <a:lnTo>
                  <a:pt x="17577" y="168738"/>
                </a:lnTo>
                <a:lnTo>
                  <a:pt x="22340" y="169639"/>
                </a:lnTo>
                <a:lnTo>
                  <a:pt x="30172" y="173180"/>
                </a:lnTo>
                <a:lnTo>
                  <a:pt x="33594" y="175457"/>
                </a:lnTo>
                <a:lnTo>
                  <a:pt x="37780" y="176976"/>
                </a:lnTo>
                <a:lnTo>
                  <a:pt x="42476" y="177988"/>
                </a:lnTo>
                <a:lnTo>
                  <a:pt x="47511" y="178663"/>
                </a:lnTo>
                <a:lnTo>
                  <a:pt x="52773" y="179113"/>
                </a:lnTo>
                <a:lnTo>
                  <a:pt x="58186" y="179413"/>
                </a:lnTo>
                <a:lnTo>
                  <a:pt x="69281" y="179746"/>
                </a:lnTo>
                <a:lnTo>
                  <a:pt x="80562" y="179894"/>
                </a:lnTo>
                <a:lnTo>
                  <a:pt x="86237" y="178982"/>
                </a:lnTo>
                <a:lnTo>
                  <a:pt x="91926" y="177421"/>
                </a:lnTo>
                <a:lnTo>
                  <a:pt x="97623" y="175427"/>
                </a:lnTo>
                <a:lnTo>
                  <a:pt x="104279" y="174098"/>
                </a:lnTo>
                <a:lnTo>
                  <a:pt x="111573" y="173213"/>
                </a:lnTo>
                <a:lnTo>
                  <a:pt x="119294" y="172622"/>
                </a:lnTo>
                <a:lnTo>
                  <a:pt x="126346" y="171276"/>
                </a:lnTo>
                <a:lnTo>
                  <a:pt x="132952" y="169426"/>
                </a:lnTo>
                <a:lnTo>
                  <a:pt x="139262" y="167240"/>
                </a:lnTo>
                <a:lnTo>
                  <a:pt x="145372" y="164830"/>
                </a:lnTo>
                <a:lnTo>
                  <a:pt x="151352" y="162271"/>
                </a:lnTo>
                <a:lnTo>
                  <a:pt x="163075" y="156888"/>
                </a:lnTo>
                <a:lnTo>
                  <a:pt x="174636" y="151320"/>
                </a:lnTo>
                <a:lnTo>
                  <a:pt x="181338" y="148502"/>
                </a:lnTo>
                <a:lnTo>
                  <a:pt x="188664" y="145671"/>
                </a:lnTo>
                <a:lnTo>
                  <a:pt x="196405" y="142831"/>
                </a:lnTo>
                <a:lnTo>
                  <a:pt x="206328" y="139985"/>
                </a:lnTo>
                <a:lnTo>
                  <a:pt x="217706" y="137135"/>
                </a:lnTo>
                <a:lnTo>
                  <a:pt x="230054" y="134283"/>
                </a:lnTo>
                <a:lnTo>
                  <a:pt x="239239" y="131429"/>
                </a:lnTo>
                <a:lnTo>
                  <a:pt x="246314" y="128574"/>
                </a:lnTo>
                <a:lnTo>
                  <a:pt x="251984" y="125717"/>
                </a:lnTo>
                <a:lnTo>
                  <a:pt x="256716" y="121908"/>
                </a:lnTo>
                <a:lnTo>
                  <a:pt x="260823" y="117464"/>
                </a:lnTo>
                <a:lnTo>
                  <a:pt x="264514" y="112597"/>
                </a:lnTo>
                <a:lnTo>
                  <a:pt x="267926" y="108399"/>
                </a:lnTo>
                <a:lnTo>
                  <a:pt x="271154" y="104647"/>
                </a:lnTo>
                <a:lnTo>
                  <a:pt x="274259" y="101195"/>
                </a:lnTo>
                <a:lnTo>
                  <a:pt x="276328" y="97940"/>
                </a:lnTo>
                <a:lnTo>
                  <a:pt x="277708" y="94817"/>
                </a:lnTo>
                <a:lnTo>
                  <a:pt x="278628" y="91784"/>
                </a:lnTo>
                <a:lnTo>
                  <a:pt x="279241" y="87856"/>
                </a:lnTo>
                <a:lnTo>
                  <a:pt x="279650" y="83332"/>
                </a:lnTo>
                <a:lnTo>
                  <a:pt x="279922" y="78412"/>
                </a:lnTo>
                <a:lnTo>
                  <a:pt x="279152" y="74179"/>
                </a:lnTo>
                <a:lnTo>
                  <a:pt x="277685" y="70405"/>
                </a:lnTo>
                <a:lnTo>
                  <a:pt x="275755" y="66936"/>
                </a:lnTo>
                <a:lnTo>
                  <a:pt x="272563" y="63670"/>
                </a:lnTo>
                <a:lnTo>
                  <a:pt x="268531" y="60542"/>
                </a:lnTo>
                <a:lnTo>
                  <a:pt x="263937" y="57503"/>
                </a:lnTo>
                <a:lnTo>
                  <a:pt x="258970" y="54525"/>
                </a:lnTo>
                <a:lnTo>
                  <a:pt x="253753" y="51587"/>
                </a:lnTo>
                <a:lnTo>
                  <a:pt x="248370" y="48676"/>
                </a:lnTo>
                <a:lnTo>
                  <a:pt x="241924" y="45782"/>
                </a:lnTo>
                <a:lnTo>
                  <a:pt x="234770" y="42901"/>
                </a:lnTo>
                <a:lnTo>
                  <a:pt x="219200" y="37159"/>
                </a:lnTo>
                <a:lnTo>
                  <a:pt x="202755" y="31433"/>
                </a:lnTo>
                <a:lnTo>
                  <a:pt x="195322" y="28572"/>
                </a:lnTo>
                <a:lnTo>
                  <a:pt x="188461" y="25712"/>
                </a:lnTo>
                <a:lnTo>
                  <a:pt x="181982" y="22853"/>
                </a:lnTo>
                <a:lnTo>
                  <a:pt x="174806" y="20948"/>
                </a:lnTo>
                <a:lnTo>
                  <a:pt x="167164" y="19677"/>
                </a:lnTo>
                <a:lnTo>
                  <a:pt x="159212" y="18830"/>
                </a:lnTo>
                <a:lnTo>
                  <a:pt x="151053" y="18265"/>
                </a:lnTo>
                <a:lnTo>
                  <a:pt x="142756" y="17888"/>
                </a:lnTo>
                <a:lnTo>
                  <a:pt x="119967" y="17359"/>
                </a:lnTo>
                <a:lnTo>
                  <a:pt x="89656" y="17149"/>
                </a:lnTo>
                <a:lnTo>
                  <a:pt x="86585" y="18097"/>
                </a:lnTo>
                <a:lnTo>
                  <a:pt x="78664" y="23030"/>
                </a:lnTo>
                <a:lnTo>
                  <a:pt x="74727" y="2570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1" name="SMARTPenAnnotation900"/>
          <p:cNvSpPr/>
          <p:nvPr/>
        </p:nvSpPr>
        <p:spPr>
          <a:xfrm>
            <a:off x="2703195" y="3274695"/>
            <a:ext cx="120015" cy="222885"/>
          </a:xfrm>
          <a:custGeom>
            <a:avLst/>
            <a:gdLst/>
            <a:ahLst/>
            <a:cxnLst/>
            <a:rect l="0" t="0" r="0" b="0"/>
            <a:pathLst>
              <a:path w="120015" h="222885">
                <a:moveTo>
                  <a:pt x="8572" y="0"/>
                </a:moveTo>
                <a:lnTo>
                  <a:pt x="104" y="0"/>
                </a:lnTo>
                <a:lnTo>
                  <a:pt x="20" y="6844"/>
                </a:lnTo>
                <a:lnTo>
                  <a:pt x="0" y="28619"/>
                </a:lnTo>
                <a:lnTo>
                  <a:pt x="952" y="32414"/>
                </a:lnTo>
                <a:lnTo>
                  <a:pt x="2540" y="36849"/>
                </a:lnTo>
                <a:lnTo>
                  <a:pt x="4550" y="41711"/>
                </a:lnTo>
                <a:lnTo>
                  <a:pt x="6844" y="46857"/>
                </a:lnTo>
                <a:lnTo>
                  <a:pt x="11931" y="57655"/>
                </a:lnTo>
                <a:lnTo>
                  <a:pt x="14621" y="62249"/>
                </a:lnTo>
                <a:lnTo>
                  <a:pt x="17368" y="66264"/>
                </a:lnTo>
                <a:lnTo>
                  <a:pt x="20151" y="69894"/>
                </a:lnTo>
                <a:lnTo>
                  <a:pt x="22958" y="74218"/>
                </a:lnTo>
                <a:lnTo>
                  <a:pt x="25783" y="79006"/>
                </a:lnTo>
                <a:lnTo>
                  <a:pt x="28619" y="84103"/>
                </a:lnTo>
                <a:lnTo>
                  <a:pt x="32414" y="89406"/>
                </a:lnTo>
                <a:lnTo>
                  <a:pt x="36849" y="94847"/>
                </a:lnTo>
                <a:lnTo>
                  <a:pt x="41711" y="100378"/>
                </a:lnTo>
                <a:lnTo>
                  <a:pt x="45905" y="105971"/>
                </a:lnTo>
                <a:lnTo>
                  <a:pt x="49653" y="111605"/>
                </a:lnTo>
                <a:lnTo>
                  <a:pt x="53104" y="117266"/>
                </a:lnTo>
                <a:lnTo>
                  <a:pt x="56358" y="122944"/>
                </a:lnTo>
                <a:lnTo>
                  <a:pt x="62513" y="134334"/>
                </a:lnTo>
                <a:lnTo>
                  <a:pt x="62630" y="140039"/>
                </a:lnTo>
                <a:lnTo>
                  <a:pt x="60803" y="145746"/>
                </a:lnTo>
                <a:lnTo>
                  <a:pt x="57680" y="151457"/>
                </a:lnTo>
                <a:lnTo>
                  <a:pt x="57503" y="156216"/>
                </a:lnTo>
                <a:lnTo>
                  <a:pt x="59290" y="160341"/>
                </a:lnTo>
                <a:lnTo>
                  <a:pt x="62387" y="164044"/>
                </a:lnTo>
                <a:lnTo>
                  <a:pt x="65404" y="168418"/>
                </a:lnTo>
                <a:lnTo>
                  <a:pt x="68367" y="173238"/>
                </a:lnTo>
                <a:lnTo>
                  <a:pt x="71295" y="178357"/>
                </a:lnTo>
                <a:lnTo>
                  <a:pt x="74200" y="182722"/>
                </a:lnTo>
                <a:lnTo>
                  <a:pt x="77089" y="186585"/>
                </a:lnTo>
                <a:lnTo>
                  <a:pt x="79968" y="190112"/>
                </a:lnTo>
                <a:lnTo>
                  <a:pt x="82839" y="193416"/>
                </a:lnTo>
                <a:lnTo>
                  <a:pt x="85706" y="196572"/>
                </a:lnTo>
                <a:lnTo>
                  <a:pt x="91431" y="202617"/>
                </a:lnTo>
                <a:lnTo>
                  <a:pt x="105726" y="217135"/>
                </a:lnTo>
                <a:lnTo>
                  <a:pt x="108584" y="219051"/>
                </a:lnTo>
                <a:lnTo>
                  <a:pt x="111441" y="220329"/>
                </a:lnTo>
                <a:lnTo>
                  <a:pt x="120014" y="22288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2" name="SMARTPenAnnotation901"/>
          <p:cNvSpPr/>
          <p:nvPr/>
        </p:nvSpPr>
        <p:spPr>
          <a:xfrm>
            <a:off x="2626526" y="3326129"/>
            <a:ext cx="290982" cy="145702"/>
          </a:xfrm>
          <a:custGeom>
            <a:avLst/>
            <a:gdLst/>
            <a:ahLst/>
            <a:cxnLst/>
            <a:rect l="0" t="0" r="0" b="0"/>
            <a:pathLst>
              <a:path w="290982" h="145702">
                <a:moveTo>
                  <a:pt x="290981" y="0"/>
                </a:moveTo>
                <a:lnTo>
                  <a:pt x="290981" y="7381"/>
                </a:lnTo>
                <a:lnTo>
                  <a:pt x="288441" y="10583"/>
                </a:lnTo>
                <a:lnTo>
                  <a:pt x="286430" y="12771"/>
                </a:lnTo>
                <a:lnTo>
                  <a:pt x="283185" y="15182"/>
                </a:lnTo>
                <a:lnTo>
                  <a:pt x="279116" y="17741"/>
                </a:lnTo>
                <a:lnTo>
                  <a:pt x="274498" y="20400"/>
                </a:lnTo>
                <a:lnTo>
                  <a:pt x="264288" y="25895"/>
                </a:lnTo>
                <a:lnTo>
                  <a:pt x="242211" y="37183"/>
                </a:lnTo>
                <a:lnTo>
                  <a:pt x="235607" y="40981"/>
                </a:lnTo>
                <a:lnTo>
                  <a:pt x="228348" y="45419"/>
                </a:lnTo>
                <a:lnTo>
                  <a:pt x="220650" y="50281"/>
                </a:lnTo>
                <a:lnTo>
                  <a:pt x="213614" y="54476"/>
                </a:lnTo>
                <a:lnTo>
                  <a:pt x="207018" y="58225"/>
                </a:lnTo>
                <a:lnTo>
                  <a:pt x="200716" y="61677"/>
                </a:lnTo>
                <a:lnTo>
                  <a:pt x="193657" y="64931"/>
                </a:lnTo>
                <a:lnTo>
                  <a:pt x="186093" y="68052"/>
                </a:lnTo>
                <a:lnTo>
                  <a:pt x="178193" y="71086"/>
                </a:lnTo>
                <a:lnTo>
                  <a:pt x="171022" y="75013"/>
                </a:lnTo>
                <a:lnTo>
                  <a:pt x="164336" y="79537"/>
                </a:lnTo>
                <a:lnTo>
                  <a:pt x="157973" y="84457"/>
                </a:lnTo>
                <a:lnTo>
                  <a:pt x="148017" y="88690"/>
                </a:lnTo>
                <a:lnTo>
                  <a:pt x="135664" y="92465"/>
                </a:lnTo>
                <a:lnTo>
                  <a:pt x="121714" y="95933"/>
                </a:lnTo>
                <a:lnTo>
                  <a:pt x="109556" y="99198"/>
                </a:lnTo>
                <a:lnTo>
                  <a:pt x="88428" y="105366"/>
                </a:lnTo>
                <a:lnTo>
                  <a:pt x="79746" y="108344"/>
                </a:lnTo>
                <a:lnTo>
                  <a:pt x="72052" y="111282"/>
                </a:lnTo>
                <a:lnTo>
                  <a:pt x="65019" y="114193"/>
                </a:lnTo>
                <a:lnTo>
                  <a:pt x="58424" y="117087"/>
                </a:lnTo>
                <a:lnTo>
                  <a:pt x="46018" y="122841"/>
                </a:lnTo>
                <a:lnTo>
                  <a:pt x="20116" y="135465"/>
                </a:lnTo>
                <a:lnTo>
                  <a:pt x="15657" y="136407"/>
                </a:lnTo>
                <a:lnTo>
                  <a:pt x="13134" y="136658"/>
                </a:lnTo>
                <a:lnTo>
                  <a:pt x="10499" y="137778"/>
                </a:lnTo>
                <a:lnTo>
                  <a:pt x="5033" y="141562"/>
                </a:lnTo>
                <a:lnTo>
                  <a:pt x="0" y="145367"/>
                </a:lnTo>
                <a:lnTo>
                  <a:pt x="8905" y="145685"/>
                </a:lnTo>
                <a:lnTo>
                  <a:pt x="11490" y="145701"/>
                </a:lnTo>
                <a:lnTo>
                  <a:pt x="13214" y="144759"/>
                </a:lnTo>
                <a:lnTo>
                  <a:pt x="14363" y="143179"/>
                </a:lnTo>
                <a:lnTo>
                  <a:pt x="16661" y="13716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3" name="SMARTPenAnnotation902"/>
          <p:cNvSpPr/>
          <p:nvPr/>
        </p:nvSpPr>
        <p:spPr>
          <a:xfrm>
            <a:off x="3028950" y="3368992"/>
            <a:ext cx="291465" cy="51436"/>
          </a:xfrm>
          <a:custGeom>
            <a:avLst/>
            <a:gdLst/>
            <a:ahLst/>
            <a:cxnLst/>
            <a:rect l="0" t="0" r="0" b="0"/>
            <a:pathLst>
              <a:path w="291465" h="51436">
                <a:moveTo>
                  <a:pt x="0" y="0"/>
                </a:moveTo>
                <a:lnTo>
                  <a:pt x="24702" y="0"/>
                </a:lnTo>
                <a:lnTo>
                  <a:pt x="28850" y="953"/>
                </a:lnTo>
                <a:lnTo>
                  <a:pt x="32568" y="2540"/>
                </a:lnTo>
                <a:lnTo>
                  <a:pt x="35999" y="4551"/>
                </a:lnTo>
                <a:lnTo>
                  <a:pt x="41144" y="5891"/>
                </a:lnTo>
                <a:lnTo>
                  <a:pt x="47432" y="6785"/>
                </a:lnTo>
                <a:lnTo>
                  <a:pt x="54481" y="7381"/>
                </a:lnTo>
                <a:lnTo>
                  <a:pt x="61086" y="8731"/>
                </a:lnTo>
                <a:lnTo>
                  <a:pt x="67394" y="10583"/>
                </a:lnTo>
                <a:lnTo>
                  <a:pt x="73504" y="12770"/>
                </a:lnTo>
                <a:lnTo>
                  <a:pt x="81387" y="14229"/>
                </a:lnTo>
                <a:lnTo>
                  <a:pt x="90453" y="15201"/>
                </a:lnTo>
                <a:lnTo>
                  <a:pt x="100307" y="15849"/>
                </a:lnTo>
                <a:lnTo>
                  <a:pt x="109734" y="17233"/>
                </a:lnTo>
                <a:lnTo>
                  <a:pt x="118876" y="19109"/>
                </a:lnTo>
                <a:lnTo>
                  <a:pt x="127828" y="21312"/>
                </a:lnTo>
                <a:lnTo>
                  <a:pt x="136653" y="23733"/>
                </a:lnTo>
                <a:lnTo>
                  <a:pt x="154079" y="28963"/>
                </a:lnTo>
                <a:lnTo>
                  <a:pt x="162727" y="30739"/>
                </a:lnTo>
                <a:lnTo>
                  <a:pt x="171350" y="31922"/>
                </a:lnTo>
                <a:lnTo>
                  <a:pt x="179955" y="32712"/>
                </a:lnTo>
                <a:lnTo>
                  <a:pt x="188550" y="34190"/>
                </a:lnTo>
                <a:lnTo>
                  <a:pt x="197137" y="36129"/>
                </a:lnTo>
                <a:lnTo>
                  <a:pt x="205720" y="38373"/>
                </a:lnTo>
                <a:lnTo>
                  <a:pt x="212394" y="39870"/>
                </a:lnTo>
                <a:lnTo>
                  <a:pt x="217796" y="40867"/>
                </a:lnTo>
                <a:lnTo>
                  <a:pt x="222349" y="41533"/>
                </a:lnTo>
                <a:lnTo>
                  <a:pt x="228243" y="42928"/>
                </a:lnTo>
                <a:lnTo>
                  <a:pt x="235029" y="44811"/>
                </a:lnTo>
                <a:lnTo>
                  <a:pt x="242411" y="47019"/>
                </a:lnTo>
                <a:lnTo>
                  <a:pt x="248285" y="48492"/>
                </a:lnTo>
                <a:lnTo>
                  <a:pt x="253153" y="49472"/>
                </a:lnTo>
                <a:lnTo>
                  <a:pt x="261102" y="50563"/>
                </a:lnTo>
                <a:lnTo>
                  <a:pt x="267810" y="51048"/>
                </a:lnTo>
                <a:lnTo>
                  <a:pt x="273966" y="51263"/>
                </a:lnTo>
                <a:lnTo>
                  <a:pt x="291464" y="5143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4" name="SMARTPenAnnotation903"/>
          <p:cNvSpPr/>
          <p:nvPr/>
        </p:nvSpPr>
        <p:spPr>
          <a:xfrm>
            <a:off x="3123666" y="3291840"/>
            <a:ext cx="33872" cy="240031"/>
          </a:xfrm>
          <a:custGeom>
            <a:avLst/>
            <a:gdLst/>
            <a:ahLst/>
            <a:cxnLst/>
            <a:rect l="0" t="0" r="0" b="0"/>
            <a:pathLst>
              <a:path w="33872" h="240031">
                <a:moveTo>
                  <a:pt x="33871" y="0"/>
                </a:moveTo>
                <a:lnTo>
                  <a:pt x="33871" y="108349"/>
                </a:lnTo>
                <a:lnTo>
                  <a:pt x="30061" y="114143"/>
                </a:lnTo>
                <a:lnTo>
                  <a:pt x="23711" y="119910"/>
                </a:lnTo>
                <a:lnTo>
                  <a:pt x="15668" y="125660"/>
                </a:lnTo>
                <a:lnTo>
                  <a:pt x="10305" y="131398"/>
                </a:lnTo>
                <a:lnTo>
                  <a:pt x="6731" y="137129"/>
                </a:lnTo>
                <a:lnTo>
                  <a:pt x="4348" y="142854"/>
                </a:lnTo>
                <a:lnTo>
                  <a:pt x="2759" y="148576"/>
                </a:lnTo>
                <a:lnTo>
                  <a:pt x="1700" y="154295"/>
                </a:lnTo>
                <a:lnTo>
                  <a:pt x="993" y="160014"/>
                </a:lnTo>
                <a:lnTo>
                  <a:pt x="522" y="165731"/>
                </a:lnTo>
                <a:lnTo>
                  <a:pt x="209" y="171447"/>
                </a:lnTo>
                <a:lnTo>
                  <a:pt x="0" y="177163"/>
                </a:lnTo>
                <a:lnTo>
                  <a:pt x="813" y="182878"/>
                </a:lnTo>
                <a:lnTo>
                  <a:pt x="2307" y="188594"/>
                </a:lnTo>
                <a:lnTo>
                  <a:pt x="4256" y="194309"/>
                </a:lnTo>
                <a:lnTo>
                  <a:pt x="5555" y="199072"/>
                </a:lnTo>
                <a:lnTo>
                  <a:pt x="6421" y="203199"/>
                </a:lnTo>
                <a:lnTo>
                  <a:pt x="7383" y="210326"/>
                </a:lnTo>
                <a:lnTo>
                  <a:pt x="7811" y="216668"/>
                </a:lnTo>
                <a:lnTo>
                  <a:pt x="8878" y="219692"/>
                </a:lnTo>
                <a:lnTo>
                  <a:pt x="10541" y="222662"/>
                </a:lnTo>
                <a:lnTo>
                  <a:pt x="12603" y="225593"/>
                </a:lnTo>
                <a:lnTo>
                  <a:pt x="13977" y="228500"/>
                </a:lnTo>
                <a:lnTo>
                  <a:pt x="14894" y="231391"/>
                </a:lnTo>
                <a:lnTo>
                  <a:pt x="15504" y="234271"/>
                </a:lnTo>
                <a:lnTo>
                  <a:pt x="16864" y="236190"/>
                </a:lnTo>
                <a:lnTo>
                  <a:pt x="18723" y="237470"/>
                </a:lnTo>
                <a:lnTo>
                  <a:pt x="24000" y="239524"/>
                </a:lnTo>
                <a:lnTo>
                  <a:pt x="25385" y="239693"/>
                </a:lnTo>
                <a:lnTo>
                  <a:pt x="27261" y="239805"/>
                </a:lnTo>
                <a:lnTo>
                  <a:pt x="33871" y="24003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5" name="SMARTPenAnnotation904"/>
          <p:cNvSpPr/>
          <p:nvPr/>
        </p:nvSpPr>
        <p:spPr>
          <a:xfrm>
            <a:off x="3474720" y="3231832"/>
            <a:ext cx="34290" cy="274321"/>
          </a:xfrm>
          <a:custGeom>
            <a:avLst/>
            <a:gdLst/>
            <a:ahLst/>
            <a:cxnLst/>
            <a:rect l="0" t="0" r="0" b="0"/>
            <a:pathLst>
              <a:path w="34290" h="274321">
                <a:moveTo>
                  <a:pt x="17144" y="0"/>
                </a:moveTo>
                <a:lnTo>
                  <a:pt x="17144" y="7381"/>
                </a:lnTo>
                <a:lnTo>
                  <a:pt x="18097" y="8731"/>
                </a:lnTo>
                <a:lnTo>
                  <a:pt x="19685" y="10583"/>
                </a:lnTo>
                <a:lnTo>
                  <a:pt x="21696" y="12770"/>
                </a:lnTo>
                <a:lnTo>
                  <a:pt x="23036" y="15181"/>
                </a:lnTo>
                <a:lnTo>
                  <a:pt x="23930" y="17741"/>
                </a:lnTo>
                <a:lnTo>
                  <a:pt x="24526" y="20400"/>
                </a:lnTo>
                <a:lnTo>
                  <a:pt x="25875" y="24077"/>
                </a:lnTo>
                <a:lnTo>
                  <a:pt x="27727" y="28434"/>
                </a:lnTo>
                <a:lnTo>
                  <a:pt x="29915" y="33244"/>
                </a:lnTo>
                <a:lnTo>
                  <a:pt x="31373" y="37402"/>
                </a:lnTo>
                <a:lnTo>
                  <a:pt x="32345" y="41127"/>
                </a:lnTo>
                <a:lnTo>
                  <a:pt x="32993" y="44563"/>
                </a:lnTo>
                <a:lnTo>
                  <a:pt x="33425" y="49711"/>
                </a:lnTo>
                <a:lnTo>
                  <a:pt x="33713" y="56001"/>
                </a:lnTo>
                <a:lnTo>
                  <a:pt x="34119" y="75966"/>
                </a:lnTo>
                <a:lnTo>
                  <a:pt x="34289" y="175972"/>
                </a:lnTo>
                <a:lnTo>
                  <a:pt x="32384" y="182085"/>
                </a:lnTo>
                <a:lnTo>
                  <a:pt x="29209" y="188065"/>
                </a:lnTo>
                <a:lnTo>
                  <a:pt x="25188" y="193956"/>
                </a:lnTo>
                <a:lnTo>
                  <a:pt x="21554" y="199789"/>
                </a:lnTo>
                <a:lnTo>
                  <a:pt x="18179" y="205583"/>
                </a:lnTo>
                <a:lnTo>
                  <a:pt x="14977" y="211350"/>
                </a:lnTo>
                <a:lnTo>
                  <a:pt x="12842" y="217100"/>
                </a:lnTo>
                <a:lnTo>
                  <a:pt x="11419" y="222838"/>
                </a:lnTo>
                <a:lnTo>
                  <a:pt x="10470" y="228569"/>
                </a:lnTo>
                <a:lnTo>
                  <a:pt x="9837" y="233342"/>
                </a:lnTo>
                <a:lnTo>
                  <a:pt x="9134" y="241185"/>
                </a:lnTo>
                <a:lnTo>
                  <a:pt x="7994" y="245563"/>
                </a:lnTo>
                <a:lnTo>
                  <a:pt x="6282" y="250386"/>
                </a:lnTo>
                <a:lnTo>
                  <a:pt x="1241" y="262713"/>
                </a:lnTo>
                <a:lnTo>
                  <a:pt x="551" y="266939"/>
                </a:lnTo>
                <a:lnTo>
                  <a:pt x="0" y="27432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6" name="SMARTPenAnnotation905"/>
          <p:cNvSpPr/>
          <p:nvPr/>
        </p:nvSpPr>
        <p:spPr>
          <a:xfrm>
            <a:off x="3611879" y="3326129"/>
            <a:ext cx="214314" cy="25719"/>
          </a:xfrm>
          <a:custGeom>
            <a:avLst/>
            <a:gdLst/>
            <a:ahLst/>
            <a:cxnLst/>
            <a:rect l="0" t="0" r="0" b="0"/>
            <a:pathLst>
              <a:path w="214314" h="25719">
                <a:moveTo>
                  <a:pt x="0" y="25718"/>
                </a:moveTo>
                <a:lnTo>
                  <a:pt x="0" y="21167"/>
                </a:lnTo>
                <a:lnTo>
                  <a:pt x="953" y="19827"/>
                </a:lnTo>
                <a:lnTo>
                  <a:pt x="2541" y="18933"/>
                </a:lnTo>
                <a:lnTo>
                  <a:pt x="4551" y="18337"/>
                </a:lnTo>
                <a:lnTo>
                  <a:pt x="9325" y="17675"/>
                </a:lnTo>
                <a:lnTo>
                  <a:pt x="11932" y="17499"/>
                </a:lnTo>
                <a:lnTo>
                  <a:pt x="14622" y="16428"/>
                </a:lnTo>
                <a:lnTo>
                  <a:pt x="17368" y="14763"/>
                </a:lnTo>
                <a:lnTo>
                  <a:pt x="20152" y="12700"/>
                </a:lnTo>
                <a:lnTo>
                  <a:pt x="24864" y="11324"/>
                </a:lnTo>
                <a:lnTo>
                  <a:pt x="30864" y="10407"/>
                </a:lnTo>
                <a:lnTo>
                  <a:pt x="37721" y="9796"/>
                </a:lnTo>
                <a:lnTo>
                  <a:pt x="43245" y="8436"/>
                </a:lnTo>
                <a:lnTo>
                  <a:pt x="47880" y="6576"/>
                </a:lnTo>
                <a:lnTo>
                  <a:pt x="51923" y="4384"/>
                </a:lnTo>
                <a:lnTo>
                  <a:pt x="57476" y="2923"/>
                </a:lnTo>
                <a:lnTo>
                  <a:pt x="64034" y="1949"/>
                </a:lnTo>
                <a:lnTo>
                  <a:pt x="71265" y="1300"/>
                </a:lnTo>
                <a:lnTo>
                  <a:pt x="78943" y="867"/>
                </a:lnTo>
                <a:lnTo>
                  <a:pt x="95093" y="386"/>
                </a:lnTo>
                <a:lnTo>
                  <a:pt x="130480" y="51"/>
                </a:lnTo>
                <a:lnTo>
                  <a:pt x="21431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7" name="SMARTPenAnnotation906"/>
          <p:cNvSpPr/>
          <p:nvPr/>
        </p:nvSpPr>
        <p:spPr>
          <a:xfrm>
            <a:off x="3611879" y="3394710"/>
            <a:ext cx="274322" cy="8573"/>
          </a:xfrm>
          <a:custGeom>
            <a:avLst/>
            <a:gdLst/>
            <a:ahLst/>
            <a:cxnLst/>
            <a:rect l="0" t="0" r="0" b="0"/>
            <a:pathLst>
              <a:path w="274322" h="8573">
                <a:moveTo>
                  <a:pt x="0" y="0"/>
                </a:moveTo>
                <a:lnTo>
                  <a:pt x="11932" y="0"/>
                </a:lnTo>
                <a:lnTo>
                  <a:pt x="15575" y="952"/>
                </a:lnTo>
                <a:lnTo>
                  <a:pt x="19909" y="2540"/>
                </a:lnTo>
                <a:lnTo>
                  <a:pt x="24702" y="4551"/>
                </a:lnTo>
                <a:lnTo>
                  <a:pt x="30756" y="5891"/>
                </a:lnTo>
                <a:lnTo>
                  <a:pt x="37649" y="6785"/>
                </a:lnTo>
                <a:lnTo>
                  <a:pt x="45102" y="7380"/>
                </a:lnTo>
                <a:lnTo>
                  <a:pt x="52928" y="7778"/>
                </a:lnTo>
                <a:lnTo>
                  <a:pt x="69244" y="8219"/>
                </a:lnTo>
                <a:lnTo>
                  <a:pt x="274321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8" name="SMARTPenAnnotation907"/>
          <p:cNvSpPr/>
          <p:nvPr/>
        </p:nvSpPr>
        <p:spPr>
          <a:xfrm>
            <a:off x="3954848" y="3231835"/>
            <a:ext cx="274236" cy="205620"/>
          </a:xfrm>
          <a:custGeom>
            <a:avLst/>
            <a:gdLst/>
            <a:ahLst/>
            <a:cxnLst/>
            <a:rect l="0" t="0" r="0" b="0"/>
            <a:pathLst>
              <a:path w="274236" h="205620">
                <a:moveTo>
                  <a:pt x="85656" y="8570"/>
                </a:moveTo>
                <a:lnTo>
                  <a:pt x="85656" y="0"/>
                </a:lnTo>
                <a:lnTo>
                  <a:pt x="81106" y="4549"/>
                </a:lnTo>
                <a:lnTo>
                  <a:pt x="79765" y="6842"/>
                </a:lnTo>
                <a:lnTo>
                  <a:pt x="78275" y="11929"/>
                </a:lnTo>
                <a:lnTo>
                  <a:pt x="75973" y="14619"/>
                </a:lnTo>
                <a:lnTo>
                  <a:pt x="68335" y="20149"/>
                </a:lnTo>
                <a:lnTo>
                  <a:pt x="61131" y="25781"/>
                </a:lnTo>
                <a:lnTo>
                  <a:pt x="54754" y="31459"/>
                </a:lnTo>
                <a:lnTo>
                  <a:pt x="48745" y="37158"/>
                </a:lnTo>
                <a:lnTo>
                  <a:pt x="26834" y="58842"/>
                </a:lnTo>
                <a:lnTo>
                  <a:pt x="23581" y="63992"/>
                </a:lnTo>
                <a:lnTo>
                  <a:pt x="21413" y="69330"/>
                </a:lnTo>
                <a:lnTo>
                  <a:pt x="19967" y="74794"/>
                </a:lnTo>
                <a:lnTo>
                  <a:pt x="17099" y="80342"/>
                </a:lnTo>
                <a:lnTo>
                  <a:pt x="13281" y="85945"/>
                </a:lnTo>
                <a:lnTo>
                  <a:pt x="8832" y="91586"/>
                </a:lnTo>
                <a:lnTo>
                  <a:pt x="5865" y="97251"/>
                </a:lnTo>
                <a:lnTo>
                  <a:pt x="3887" y="102933"/>
                </a:lnTo>
                <a:lnTo>
                  <a:pt x="2568" y="108626"/>
                </a:lnTo>
                <a:lnTo>
                  <a:pt x="1689" y="114327"/>
                </a:lnTo>
                <a:lnTo>
                  <a:pt x="1103" y="120032"/>
                </a:lnTo>
                <a:lnTo>
                  <a:pt x="453" y="130498"/>
                </a:lnTo>
                <a:lnTo>
                  <a:pt x="163" y="138325"/>
                </a:lnTo>
                <a:lnTo>
                  <a:pt x="0" y="152637"/>
                </a:lnTo>
                <a:lnTo>
                  <a:pt x="930" y="157002"/>
                </a:lnTo>
                <a:lnTo>
                  <a:pt x="2502" y="160865"/>
                </a:lnTo>
                <a:lnTo>
                  <a:pt x="4503" y="164392"/>
                </a:lnTo>
                <a:lnTo>
                  <a:pt x="6789" y="167696"/>
                </a:lnTo>
                <a:lnTo>
                  <a:pt x="11869" y="173907"/>
                </a:lnTo>
                <a:lnTo>
                  <a:pt x="17302" y="179843"/>
                </a:lnTo>
                <a:lnTo>
                  <a:pt x="25716" y="188540"/>
                </a:lnTo>
                <a:lnTo>
                  <a:pt x="28551" y="191414"/>
                </a:lnTo>
                <a:lnTo>
                  <a:pt x="32346" y="193331"/>
                </a:lnTo>
                <a:lnTo>
                  <a:pt x="36781" y="194609"/>
                </a:lnTo>
                <a:lnTo>
                  <a:pt x="41643" y="195461"/>
                </a:lnTo>
                <a:lnTo>
                  <a:pt x="46789" y="196982"/>
                </a:lnTo>
                <a:lnTo>
                  <a:pt x="52125" y="198947"/>
                </a:lnTo>
                <a:lnTo>
                  <a:pt x="57587" y="201211"/>
                </a:lnTo>
                <a:lnTo>
                  <a:pt x="64086" y="202719"/>
                </a:lnTo>
                <a:lnTo>
                  <a:pt x="71276" y="203725"/>
                </a:lnTo>
                <a:lnTo>
                  <a:pt x="78927" y="204396"/>
                </a:lnTo>
                <a:lnTo>
                  <a:pt x="86885" y="204843"/>
                </a:lnTo>
                <a:lnTo>
                  <a:pt x="103348" y="205340"/>
                </a:lnTo>
                <a:lnTo>
                  <a:pt x="128681" y="205619"/>
                </a:lnTo>
                <a:lnTo>
                  <a:pt x="137199" y="204706"/>
                </a:lnTo>
                <a:lnTo>
                  <a:pt x="145736" y="203145"/>
                </a:lnTo>
                <a:lnTo>
                  <a:pt x="154285" y="201151"/>
                </a:lnTo>
                <a:lnTo>
                  <a:pt x="162841" y="199822"/>
                </a:lnTo>
                <a:lnTo>
                  <a:pt x="171403" y="198936"/>
                </a:lnTo>
                <a:lnTo>
                  <a:pt x="179968" y="198346"/>
                </a:lnTo>
                <a:lnTo>
                  <a:pt x="188536" y="197000"/>
                </a:lnTo>
                <a:lnTo>
                  <a:pt x="197105" y="195150"/>
                </a:lnTo>
                <a:lnTo>
                  <a:pt x="205676" y="192964"/>
                </a:lnTo>
                <a:lnTo>
                  <a:pt x="213294" y="190554"/>
                </a:lnTo>
                <a:lnTo>
                  <a:pt x="220278" y="187995"/>
                </a:lnTo>
                <a:lnTo>
                  <a:pt x="226840" y="185337"/>
                </a:lnTo>
                <a:lnTo>
                  <a:pt x="232166" y="182612"/>
                </a:lnTo>
                <a:lnTo>
                  <a:pt x="240624" y="177044"/>
                </a:lnTo>
                <a:lnTo>
                  <a:pt x="245166" y="173274"/>
                </a:lnTo>
                <a:lnTo>
                  <a:pt x="250098" y="168855"/>
                </a:lnTo>
                <a:lnTo>
                  <a:pt x="263603" y="156074"/>
                </a:lnTo>
                <a:lnTo>
                  <a:pt x="267152" y="152626"/>
                </a:lnTo>
                <a:lnTo>
                  <a:pt x="269518" y="148422"/>
                </a:lnTo>
                <a:lnTo>
                  <a:pt x="271096" y="143715"/>
                </a:lnTo>
                <a:lnTo>
                  <a:pt x="272148" y="138671"/>
                </a:lnTo>
                <a:lnTo>
                  <a:pt x="272849" y="134356"/>
                </a:lnTo>
                <a:lnTo>
                  <a:pt x="273316" y="130527"/>
                </a:lnTo>
                <a:lnTo>
                  <a:pt x="273628" y="127023"/>
                </a:lnTo>
                <a:lnTo>
                  <a:pt x="273836" y="122781"/>
                </a:lnTo>
                <a:lnTo>
                  <a:pt x="274067" y="112987"/>
                </a:lnTo>
                <a:lnTo>
                  <a:pt x="274235" y="87273"/>
                </a:lnTo>
                <a:lnTo>
                  <a:pt x="272336" y="82946"/>
                </a:lnTo>
                <a:lnTo>
                  <a:pt x="269164" y="79109"/>
                </a:lnTo>
                <a:lnTo>
                  <a:pt x="265145" y="75598"/>
                </a:lnTo>
                <a:lnTo>
                  <a:pt x="261513" y="71353"/>
                </a:lnTo>
                <a:lnTo>
                  <a:pt x="258139" y="66617"/>
                </a:lnTo>
                <a:lnTo>
                  <a:pt x="254938" y="61556"/>
                </a:lnTo>
                <a:lnTo>
                  <a:pt x="250898" y="57229"/>
                </a:lnTo>
                <a:lnTo>
                  <a:pt x="246300" y="53391"/>
                </a:lnTo>
                <a:lnTo>
                  <a:pt x="241330" y="49881"/>
                </a:lnTo>
                <a:lnTo>
                  <a:pt x="237064" y="46588"/>
                </a:lnTo>
                <a:lnTo>
                  <a:pt x="229784" y="40389"/>
                </a:lnTo>
                <a:lnTo>
                  <a:pt x="224604" y="38355"/>
                </a:lnTo>
                <a:lnTo>
                  <a:pt x="218293" y="36999"/>
                </a:lnTo>
                <a:lnTo>
                  <a:pt x="211229" y="36095"/>
                </a:lnTo>
                <a:lnTo>
                  <a:pt x="204614" y="34540"/>
                </a:lnTo>
                <a:lnTo>
                  <a:pt x="198299" y="32551"/>
                </a:lnTo>
                <a:lnTo>
                  <a:pt x="192184" y="30272"/>
                </a:lnTo>
                <a:lnTo>
                  <a:pt x="169925" y="22514"/>
                </a:lnTo>
                <a:lnTo>
                  <a:pt x="161838" y="20723"/>
                </a:lnTo>
                <a:lnTo>
                  <a:pt x="153589" y="19530"/>
                </a:lnTo>
                <a:lnTo>
                  <a:pt x="145232" y="18734"/>
                </a:lnTo>
                <a:lnTo>
                  <a:pt x="136804" y="18203"/>
                </a:lnTo>
                <a:lnTo>
                  <a:pt x="119819" y="17614"/>
                </a:lnTo>
                <a:lnTo>
                  <a:pt x="98742" y="17282"/>
                </a:lnTo>
                <a:lnTo>
                  <a:pt x="59939" y="171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9" name="SMARTPenAnnotation908"/>
          <p:cNvSpPr/>
          <p:nvPr/>
        </p:nvSpPr>
        <p:spPr>
          <a:xfrm>
            <a:off x="842962" y="3634740"/>
            <a:ext cx="60008" cy="188596"/>
          </a:xfrm>
          <a:custGeom>
            <a:avLst/>
            <a:gdLst/>
            <a:ahLst/>
            <a:cxnLst/>
            <a:rect l="0" t="0" r="0" b="0"/>
            <a:pathLst>
              <a:path w="60008" h="188596">
                <a:moveTo>
                  <a:pt x="0" y="0"/>
                </a:moveTo>
                <a:lnTo>
                  <a:pt x="0" y="4551"/>
                </a:lnTo>
                <a:lnTo>
                  <a:pt x="952" y="6843"/>
                </a:lnTo>
                <a:lnTo>
                  <a:pt x="2540" y="9325"/>
                </a:lnTo>
                <a:lnTo>
                  <a:pt x="4551" y="11931"/>
                </a:lnTo>
                <a:lnTo>
                  <a:pt x="5891" y="14622"/>
                </a:lnTo>
                <a:lnTo>
                  <a:pt x="7381" y="20151"/>
                </a:lnTo>
                <a:lnTo>
                  <a:pt x="7778" y="23911"/>
                </a:lnTo>
                <a:lnTo>
                  <a:pt x="8043" y="28323"/>
                </a:lnTo>
                <a:lnTo>
                  <a:pt x="8219" y="33170"/>
                </a:lnTo>
                <a:lnTo>
                  <a:pt x="9289" y="38305"/>
                </a:lnTo>
                <a:lnTo>
                  <a:pt x="10956" y="43634"/>
                </a:lnTo>
                <a:lnTo>
                  <a:pt x="13019" y="49092"/>
                </a:lnTo>
                <a:lnTo>
                  <a:pt x="14394" y="54635"/>
                </a:lnTo>
                <a:lnTo>
                  <a:pt x="15311" y="60236"/>
                </a:lnTo>
                <a:lnTo>
                  <a:pt x="15922" y="65875"/>
                </a:lnTo>
                <a:lnTo>
                  <a:pt x="16330" y="71539"/>
                </a:lnTo>
                <a:lnTo>
                  <a:pt x="16602" y="77220"/>
                </a:lnTo>
                <a:lnTo>
                  <a:pt x="16783" y="82912"/>
                </a:lnTo>
                <a:lnTo>
                  <a:pt x="17856" y="88612"/>
                </a:lnTo>
                <a:lnTo>
                  <a:pt x="19524" y="94317"/>
                </a:lnTo>
                <a:lnTo>
                  <a:pt x="21588" y="100026"/>
                </a:lnTo>
                <a:lnTo>
                  <a:pt x="23917" y="105736"/>
                </a:lnTo>
                <a:lnTo>
                  <a:pt x="26422" y="111448"/>
                </a:lnTo>
                <a:lnTo>
                  <a:pt x="29045" y="117161"/>
                </a:lnTo>
                <a:lnTo>
                  <a:pt x="30793" y="122875"/>
                </a:lnTo>
                <a:lnTo>
                  <a:pt x="31959" y="128589"/>
                </a:lnTo>
                <a:lnTo>
                  <a:pt x="32736" y="134303"/>
                </a:lnTo>
                <a:lnTo>
                  <a:pt x="34206" y="139066"/>
                </a:lnTo>
                <a:lnTo>
                  <a:pt x="36139" y="143192"/>
                </a:lnTo>
                <a:lnTo>
                  <a:pt x="38380" y="146897"/>
                </a:lnTo>
                <a:lnTo>
                  <a:pt x="40827" y="150318"/>
                </a:lnTo>
                <a:lnTo>
                  <a:pt x="43410" y="153552"/>
                </a:lnTo>
                <a:lnTo>
                  <a:pt x="46085" y="156661"/>
                </a:lnTo>
                <a:lnTo>
                  <a:pt x="47868" y="159685"/>
                </a:lnTo>
                <a:lnTo>
                  <a:pt x="49057" y="162654"/>
                </a:lnTo>
                <a:lnTo>
                  <a:pt x="49850" y="165586"/>
                </a:lnTo>
                <a:lnTo>
                  <a:pt x="51331" y="168493"/>
                </a:lnTo>
                <a:lnTo>
                  <a:pt x="53270" y="171384"/>
                </a:lnTo>
                <a:lnTo>
                  <a:pt x="55516" y="174263"/>
                </a:lnTo>
                <a:lnTo>
                  <a:pt x="57013" y="177135"/>
                </a:lnTo>
                <a:lnTo>
                  <a:pt x="58677" y="182866"/>
                </a:lnTo>
                <a:lnTo>
                  <a:pt x="60007" y="1885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0" name="SMARTPenAnnotation909"/>
          <p:cNvSpPr/>
          <p:nvPr/>
        </p:nvSpPr>
        <p:spPr>
          <a:xfrm>
            <a:off x="705802" y="3720465"/>
            <a:ext cx="197168" cy="17146"/>
          </a:xfrm>
          <a:custGeom>
            <a:avLst/>
            <a:gdLst/>
            <a:ahLst/>
            <a:cxnLst/>
            <a:rect l="0" t="0" r="0" b="0"/>
            <a:pathLst>
              <a:path w="197168" h="17146">
                <a:moveTo>
                  <a:pt x="0" y="17145"/>
                </a:moveTo>
                <a:lnTo>
                  <a:pt x="24950" y="17145"/>
                </a:lnTo>
                <a:lnTo>
                  <a:pt x="29968" y="16192"/>
                </a:lnTo>
                <a:lnTo>
                  <a:pt x="35219" y="14605"/>
                </a:lnTo>
                <a:lnTo>
                  <a:pt x="40624" y="12594"/>
                </a:lnTo>
                <a:lnTo>
                  <a:pt x="46133" y="11253"/>
                </a:lnTo>
                <a:lnTo>
                  <a:pt x="51710" y="10359"/>
                </a:lnTo>
                <a:lnTo>
                  <a:pt x="57333" y="9764"/>
                </a:lnTo>
                <a:lnTo>
                  <a:pt x="62987" y="9367"/>
                </a:lnTo>
                <a:lnTo>
                  <a:pt x="68662" y="9102"/>
                </a:lnTo>
                <a:lnTo>
                  <a:pt x="80999" y="8808"/>
                </a:lnTo>
                <a:lnTo>
                  <a:pt x="155894" y="8575"/>
                </a:lnTo>
                <a:lnTo>
                  <a:pt x="162032" y="7621"/>
                </a:lnTo>
                <a:lnTo>
                  <a:pt x="167076" y="6033"/>
                </a:lnTo>
                <a:lnTo>
                  <a:pt x="171392" y="4022"/>
                </a:lnTo>
                <a:lnTo>
                  <a:pt x="175221" y="2681"/>
                </a:lnTo>
                <a:lnTo>
                  <a:pt x="178727" y="1788"/>
                </a:lnTo>
                <a:lnTo>
                  <a:pt x="182016" y="1191"/>
                </a:lnTo>
                <a:lnTo>
                  <a:pt x="185162" y="794"/>
                </a:lnTo>
                <a:lnTo>
                  <a:pt x="188211" y="529"/>
                </a:lnTo>
                <a:lnTo>
                  <a:pt x="19716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1" name="SMARTPenAnnotation910"/>
          <p:cNvSpPr/>
          <p:nvPr/>
        </p:nvSpPr>
        <p:spPr>
          <a:xfrm>
            <a:off x="971549" y="3609136"/>
            <a:ext cx="196509" cy="162765"/>
          </a:xfrm>
          <a:custGeom>
            <a:avLst/>
            <a:gdLst/>
            <a:ahLst/>
            <a:cxnLst/>
            <a:rect l="0" t="0" r="0" b="0"/>
            <a:pathLst>
              <a:path w="196509" h="162765">
                <a:moveTo>
                  <a:pt x="0" y="17031"/>
                </a:moveTo>
                <a:lnTo>
                  <a:pt x="4551" y="17031"/>
                </a:lnTo>
                <a:lnTo>
                  <a:pt x="6844" y="16079"/>
                </a:lnTo>
                <a:lnTo>
                  <a:pt x="11932" y="12480"/>
                </a:lnTo>
                <a:lnTo>
                  <a:pt x="14622" y="11139"/>
                </a:lnTo>
                <a:lnTo>
                  <a:pt x="20152" y="9650"/>
                </a:lnTo>
                <a:lnTo>
                  <a:pt x="23912" y="8300"/>
                </a:lnTo>
                <a:lnTo>
                  <a:pt x="28324" y="6448"/>
                </a:lnTo>
                <a:lnTo>
                  <a:pt x="33170" y="4261"/>
                </a:lnTo>
                <a:lnTo>
                  <a:pt x="38306" y="2802"/>
                </a:lnTo>
                <a:lnTo>
                  <a:pt x="43635" y="1830"/>
                </a:lnTo>
                <a:lnTo>
                  <a:pt x="49093" y="1182"/>
                </a:lnTo>
                <a:lnTo>
                  <a:pt x="55589" y="750"/>
                </a:lnTo>
                <a:lnTo>
                  <a:pt x="62777" y="462"/>
                </a:lnTo>
                <a:lnTo>
                  <a:pt x="84006" y="57"/>
                </a:lnTo>
                <a:lnTo>
                  <a:pt x="90294" y="0"/>
                </a:lnTo>
                <a:lnTo>
                  <a:pt x="96391" y="914"/>
                </a:lnTo>
                <a:lnTo>
                  <a:pt x="102361" y="2477"/>
                </a:lnTo>
                <a:lnTo>
                  <a:pt x="108246" y="4470"/>
                </a:lnTo>
                <a:lnTo>
                  <a:pt x="113122" y="5800"/>
                </a:lnTo>
                <a:lnTo>
                  <a:pt x="117324" y="6686"/>
                </a:lnTo>
                <a:lnTo>
                  <a:pt x="121079" y="7277"/>
                </a:lnTo>
                <a:lnTo>
                  <a:pt x="124534" y="8623"/>
                </a:lnTo>
                <a:lnTo>
                  <a:pt x="127791" y="10474"/>
                </a:lnTo>
                <a:lnTo>
                  <a:pt x="135309" y="15736"/>
                </a:lnTo>
                <a:lnTo>
                  <a:pt x="135927" y="17120"/>
                </a:lnTo>
                <a:lnTo>
                  <a:pt x="136612" y="21198"/>
                </a:lnTo>
                <a:lnTo>
                  <a:pt x="136917" y="26186"/>
                </a:lnTo>
                <a:lnTo>
                  <a:pt x="136998" y="28849"/>
                </a:lnTo>
                <a:lnTo>
                  <a:pt x="136100" y="31577"/>
                </a:lnTo>
                <a:lnTo>
                  <a:pt x="134548" y="34348"/>
                </a:lnTo>
                <a:lnTo>
                  <a:pt x="132561" y="37149"/>
                </a:lnTo>
                <a:lnTo>
                  <a:pt x="129332" y="39015"/>
                </a:lnTo>
                <a:lnTo>
                  <a:pt x="125274" y="40260"/>
                </a:lnTo>
                <a:lnTo>
                  <a:pt x="120664" y="41090"/>
                </a:lnTo>
                <a:lnTo>
                  <a:pt x="115685" y="42595"/>
                </a:lnTo>
                <a:lnTo>
                  <a:pt x="110461" y="44551"/>
                </a:lnTo>
                <a:lnTo>
                  <a:pt x="105073" y="46808"/>
                </a:lnTo>
                <a:lnTo>
                  <a:pt x="100529" y="49265"/>
                </a:lnTo>
                <a:lnTo>
                  <a:pt x="96547" y="51855"/>
                </a:lnTo>
                <a:lnTo>
                  <a:pt x="92940" y="54535"/>
                </a:lnTo>
                <a:lnTo>
                  <a:pt x="88630" y="56321"/>
                </a:lnTo>
                <a:lnTo>
                  <a:pt x="83852" y="57512"/>
                </a:lnTo>
                <a:lnTo>
                  <a:pt x="78761" y="58306"/>
                </a:lnTo>
                <a:lnTo>
                  <a:pt x="73463" y="58835"/>
                </a:lnTo>
                <a:lnTo>
                  <a:pt x="68025" y="59188"/>
                </a:lnTo>
                <a:lnTo>
                  <a:pt x="62495" y="59423"/>
                </a:lnTo>
                <a:lnTo>
                  <a:pt x="58809" y="60533"/>
                </a:lnTo>
                <a:lnTo>
                  <a:pt x="56351" y="62225"/>
                </a:lnTo>
                <a:lnTo>
                  <a:pt x="54712" y="64305"/>
                </a:lnTo>
                <a:lnTo>
                  <a:pt x="52668" y="65692"/>
                </a:lnTo>
                <a:lnTo>
                  <a:pt x="47144" y="67644"/>
                </a:lnTo>
                <a:lnTo>
                  <a:pt x="47622" y="67918"/>
                </a:lnTo>
                <a:lnTo>
                  <a:pt x="48893" y="68101"/>
                </a:lnTo>
                <a:lnTo>
                  <a:pt x="52846" y="70844"/>
                </a:lnTo>
                <a:lnTo>
                  <a:pt x="55233" y="72909"/>
                </a:lnTo>
                <a:lnTo>
                  <a:pt x="58730" y="74285"/>
                </a:lnTo>
                <a:lnTo>
                  <a:pt x="62966" y="75203"/>
                </a:lnTo>
                <a:lnTo>
                  <a:pt x="67695" y="75815"/>
                </a:lnTo>
                <a:lnTo>
                  <a:pt x="71800" y="76223"/>
                </a:lnTo>
                <a:lnTo>
                  <a:pt x="75489" y="76495"/>
                </a:lnTo>
                <a:lnTo>
                  <a:pt x="78901" y="76676"/>
                </a:lnTo>
                <a:lnTo>
                  <a:pt x="84034" y="77749"/>
                </a:lnTo>
                <a:lnTo>
                  <a:pt x="90313" y="79417"/>
                </a:lnTo>
                <a:lnTo>
                  <a:pt x="97356" y="81482"/>
                </a:lnTo>
                <a:lnTo>
                  <a:pt x="103957" y="83811"/>
                </a:lnTo>
                <a:lnTo>
                  <a:pt x="110262" y="86316"/>
                </a:lnTo>
                <a:lnTo>
                  <a:pt x="116371" y="88939"/>
                </a:lnTo>
                <a:lnTo>
                  <a:pt x="123301" y="91640"/>
                </a:lnTo>
                <a:lnTo>
                  <a:pt x="138620" y="97180"/>
                </a:lnTo>
                <a:lnTo>
                  <a:pt x="145754" y="99039"/>
                </a:lnTo>
                <a:lnTo>
                  <a:pt x="152414" y="100278"/>
                </a:lnTo>
                <a:lnTo>
                  <a:pt x="158760" y="101104"/>
                </a:lnTo>
                <a:lnTo>
                  <a:pt x="164895" y="102607"/>
                </a:lnTo>
                <a:lnTo>
                  <a:pt x="170890" y="104562"/>
                </a:lnTo>
                <a:lnTo>
                  <a:pt x="176792" y="106817"/>
                </a:lnTo>
                <a:lnTo>
                  <a:pt x="181679" y="109274"/>
                </a:lnTo>
                <a:lnTo>
                  <a:pt x="185889" y="111864"/>
                </a:lnTo>
                <a:lnTo>
                  <a:pt x="194940" y="118314"/>
                </a:lnTo>
                <a:lnTo>
                  <a:pt x="195683" y="119795"/>
                </a:lnTo>
                <a:lnTo>
                  <a:pt x="196508" y="123981"/>
                </a:lnTo>
                <a:lnTo>
                  <a:pt x="195775" y="126432"/>
                </a:lnTo>
                <a:lnTo>
                  <a:pt x="194335" y="129017"/>
                </a:lnTo>
                <a:lnTo>
                  <a:pt x="192422" y="131693"/>
                </a:lnTo>
                <a:lnTo>
                  <a:pt x="189241" y="134430"/>
                </a:lnTo>
                <a:lnTo>
                  <a:pt x="185216" y="137207"/>
                </a:lnTo>
                <a:lnTo>
                  <a:pt x="180627" y="140011"/>
                </a:lnTo>
                <a:lnTo>
                  <a:pt x="176616" y="142833"/>
                </a:lnTo>
                <a:lnTo>
                  <a:pt x="172989" y="145666"/>
                </a:lnTo>
                <a:lnTo>
                  <a:pt x="169619" y="148508"/>
                </a:lnTo>
                <a:lnTo>
                  <a:pt x="164514" y="150402"/>
                </a:lnTo>
                <a:lnTo>
                  <a:pt x="158254" y="151665"/>
                </a:lnTo>
                <a:lnTo>
                  <a:pt x="151223" y="152507"/>
                </a:lnTo>
                <a:lnTo>
                  <a:pt x="144630" y="154021"/>
                </a:lnTo>
                <a:lnTo>
                  <a:pt x="138330" y="155983"/>
                </a:lnTo>
                <a:lnTo>
                  <a:pt x="132225" y="158243"/>
                </a:lnTo>
                <a:lnTo>
                  <a:pt x="126250" y="159750"/>
                </a:lnTo>
                <a:lnTo>
                  <a:pt x="120362" y="160754"/>
                </a:lnTo>
                <a:lnTo>
                  <a:pt x="114532" y="161424"/>
                </a:lnTo>
                <a:lnTo>
                  <a:pt x="108740" y="161871"/>
                </a:lnTo>
                <a:lnTo>
                  <a:pt x="102973" y="162169"/>
                </a:lnTo>
                <a:lnTo>
                  <a:pt x="86735" y="162729"/>
                </a:lnTo>
                <a:lnTo>
                  <a:pt x="77153" y="1627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SMARTPenAnnotation911"/>
          <p:cNvSpPr/>
          <p:nvPr/>
        </p:nvSpPr>
        <p:spPr>
          <a:xfrm>
            <a:off x="1494472" y="3634740"/>
            <a:ext cx="77153" cy="188596"/>
          </a:xfrm>
          <a:custGeom>
            <a:avLst/>
            <a:gdLst/>
            <a:ahLst/>
            <a:cxnLst/>
            <a:rect l="0" t="0" r="0" b="0"/>
            <a:pathLst>
              <a:path w="77153" h="188596">
                <a:moveTo>
                  <a:pt x="0" y="0"/>
                </a:moveTo>
                <a:lnTo>
                  <a:pt x="8219" y="0"/>
                </a:lnTo>
                <a:lnTo>
                  <a:pt x="8468" y="4551"/>
                </a:lnTo>
                <a:lnTo>
                  <a:pt x="9455" y="5891"/>
                </a:lnTo>
                <a:lnTo>
                  <a:pt x="11066" y="6785"/>
                </a:lnTo>
                <a:lnTo>
                  <a:pt x="13092" y="7381"/>
                </a:lnTo>
                <a:lnTo>
                  <a:pt x="14443" y="8731"/>
                </a:lnTo>
                <a:lnTo>
                  <a:pt x="15344" y="10583"/>
                </a:lnTo>
                <a:lnTo>
                  <a:pt x="15944" y="12770"/>
                </a:lnTo>
                <a:lnTo>
                  <a:pt x="16344" y="16133"/>
                </a:lnTo>
                <a:lnTo>
                  <a:pt x="16611" y="20280"/>
                </a:lnTo>
                <a:lnTo>
                  <a:pt x="16789" y="24950"/>
                </a:lnTo>
                <a:lnTo>
                  <a:pt x="17860" y="29968"/>
                </a:lnTo>
                <a:lnTo>
                  <a:pt x="19527" y="35219"/>
                </a:lnTo>
                <a:lnTo>
                  <a:pt x="21590" y="40624"/>
                </a:lnTo>
                <a:lnTo>
                  <a:pt x="22966" y="45180"/>
                </a:lnTo>
                <a:lnTo>
                  <a:pt x="23883" y="49170"/>
                </a:lnTo>
                <a:lnTo>
                  <a:pt x="24495" y="52782"/>
                </a:lnTo>
                <a:lnTo>
                  <a:pt x="24902" y="57095"/>
                </a:lnTo>
                <a:lnTo>
                  <a:pt x="25174" y="61876"/>
                </a:lnTo>
                <a:lnTo>
                  <a:pt x="25355" y="66968"/>
                </a:lnTo>
                <a:lnTo>
                  <a:pt x="26428" y="72268"/>
                </a:lnTo>
                <a:lnTo>
                  <a:pt x="28096" y="77706"/>
                </a:lnTo>
                <a:lnTo>
                  <a:pt x="30161" y="83236"/>
                </a:lnTo>
                <a:lnTo>
                  <a:pt x="32490" y="88828"/>
                </a:lnTo>
                <a:lnTo>
                  <a:pt x="34995" y="94461"/>
                </a:lnTo>
                <a:lnTo>
                  <a:pt x="37617" y="100121"/>
                </a:lnTo>
                <a:lnTo>
                  <a:pt x="39366" y="105800"/>
                </a:lnTo>
                <a:lnTo>
                  <a:pt x="40531" y="111491"/>
                </a:lnTo>
                <a:lnTo>
                  <a:pt x="41308" y="117189"/>
                </a:lnTo>
                <a:lnTo>
                  <a:pt x="42779" y="122894"/>
                </a:lnTo>
                <a:lnTo>
                  <a:pt x="44712" y="128601"/>
                </a:lnTo>
                <a:lnTo>
                  <a:pt x="46953" y="134312"/>
                </a:lnTo>
                <a:lnTo>
                  <a:pt x="49399" y="139071"/>
                </a:lnTo>
                <a:lnTo>
                  <a:pt x="51983" y="143196"/>
                </a:lnTo>
                <a:lnTo>
                  <a:pt x="54658" y="146899"/>
                </a:lnTo>
                <a:lnTo>
                  <a:pt x="56441" y="151273"/>
                </a:lnTo>
                <a:lnTo>
                  <a:pt x="57630" y="156093"/>
                </a:lnTo>
                <a:lnTo>
                  <a:pt x="58422" y="161212"/>
                </a:lnTo>
                <a:lnTo>
                  <a:pt x="59903" y="165577"/>
                </a:lnTo>
                <a:lnTo>
                  <a:pt x="61843" y="169440"/>
                </a:lnTo>
                <a:lnTo>
                  <a:pt x="64089" y="172967"/>
                </a:lnTo>
                <a:lnTo>
                  <a:pt x="65586" y="176271"/>
                </a:lnTo>
                <a:lnTo>
                  <a:pt x="66584" y="179427"/>
                </a:lnTo>
                <a:lnTo>
                  <a:pt x="67249" y="182483"/>
                </a:lnTo>
                <a:lnTo>
                  <a:pt x="68645" y="184520"/>
                </a:lnTo>
                <a:lnTo>
                  <a:pt x="70528" y="185878"/>
                </a:lnTo>
                <a:lnTo>
                  <a:pt x="77152" y="18859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3" name="SMARTPenAnnotation912"/>
          <p:cNvSpPr/>
          <p:nvPr/>
        </p:nvSpPr>
        <p:spPr>
          <a:xfrm>
            <a:off x="1425892" y="3703320"/>
            <a:ext cx="145733" cy="25718"/>
          </a:xfrm>
          <a:custGeom>
            <a:avLst/>
            <a:gdLst/>
            <a:ahLst/>
            <a:cxnLst/>
            <a:rect l="0" t="0" r="0" b="0"/>
            <a:pathLst>
              <a:path w="145733" h="25718">
                <a:moveTo>
                  <a:pt x="0" y="25717"/>
                </a:moveTo>
                <a:lnTo>
                  <a:pt x="7381" y="25717"/>
                </a:lnTo>
                <a:lnTo>
                  <a:pt x="8731" y="24764"/>
                </a:lnTo>
                <a:lnTo>
                  <a:pt x="10583" y="23177"/>
                </a:lnTo>
                <a:lnTo>
                  <a:pt x="12770" y="21167"/>
                </a:lnTo>
                <a:lnTo>
                  <a:pt x="15181" y="19825"/>
                </a:lnTo>
                <a:lnTo>
                  <a:pt x="17741" y="18932"/>
                </a:lnTo>
                <a:lnTo>
                  <a:pt x="20400" y="18336"/>
                </a:lnTo>
                <a:lnTo>
                  <a:pt x="25030" y="16987"/>
                </a:lnTo>
                <a:lnTo>
                  <a:pt x="37795" y="12947"/>
                </a:lnTo>
                <a:lnTo>
                  <a:pt x="44246" y="11488"/>
                </a:lnTo>
                <a:lnTo>
                  <a:pt x="50453" y="10516"/>
                </a:lnTo>
                <a:lnTo>
                  <a:pt x="56495" y="9868"/>
                </a:lnTo>
                <a:lnTo>
                  <a:pt x="63381" y="9436"/>
                </a:lnTo>
                <a:lnTo>
                  <a:pt x="78652" y="8956"/>
                </a:lnTo>
                <a:lnTo>
                  <a:pt x="110887" y="8623"/>
                </a:lnTo>
                <a:lnTo>
                  <a:pt x="116787" y="8606"/>
                </a:lnTo>
                <a:lnTo>
                  <a:pt x="122626" y="7642"/>
                </a:lnTo>
                <a:lnTo>
                  <a:pt x="128423" y="6047"/>
                </a:lnTo>
                <a:lnTo>
                  <a:pt x="14573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4" name="SMARTPenAnnotation913"/>
          <p:cNvSpPr/>
          <p:nvPr/>
        </p:nvSpPr>
        <p:spPr>
          <a:xfrm>
            <a:off x="1640204" y="3591886"/>
            <a:ext cx="246718" cy="197160"/>
          </a:xfrm>
          <a:custGeom>
            <a:avLst/>
            <a:gdLst/>
            <a:ahLst/>
            <a:cxnLst/>
            <a:rect l="0" t="0" r="0" b="0"/>
            <a:pathLst>
              <a:path w="246718" h="197160">
                <a:moveTo>
                  <a:pt x="17146" y="8564"/>
                </a:moveTo>
                <a:lnTo>
                  <a:pt x="17146" y="4013"/>
                </a:lnTo>
                <a:lnTo>
                  <a:pt x="19050" y="2672"/>
                </a:lnTo>
                <a:lnTo>
                  <a:pt x="26247" y="1183"/>
                </a:lnTo>
                <a:lnTo>
                  <a:pt x="33256" y="521"/>
                </a:lnTo>
                <a:lnTo>
                  <a:pt x="36458" y="344"/>
                </a:lnTo>
                <a:lnTo>
                  <a:pt x="47636" y="148"/>
                </a:lnTo>
                <a:lnTo>
                  <a:pt x="103150" y="0"/>
                </a:lnTo>
                <a:lnTo>
                  <a:pt x="111629" y="950"/>
                </a:lnTo>
                <a:lnTo>
                  <a:pt x="120140" y="2535"/>
                </a:lnTo>
                <a:lnTo>
                  <a:pt x="128671" y="4545"/>
                </a:lnTo>
                <a:lnTo>
                  <a:pt x="136263" y="5884"/>
                </a:lnTo>
                <a:lnTo>
                  <a:pt x="143230" y="6777"/>
                </a:lnTo>
                <a:lnTo>
                  <a:pt x="149779" y="7373"/>
                </a:lnTo>
                <a:lnTo>
                  <a:pt x="155098" y="8722"/>
                </a:lnTo>
                <a:lnTo>
                  <a:pt x="159596" y="10574"/>
                </a:lnTo>
                <a:lnTo>
                  <a:pt x="163548" y="12762"/>
                </a:lnTo>
                <a:lnTo>
                  <a:pt x="168087" y="14220"/>
                </a:lnTo>
                <a:lnTo>
                  <a:pt x="173018" y="15192"/>
                </a:lnTo>
                <a:lnTo>
                  <a:pt x="178210" y="15840"/>
                </a:lnTo>
                <a:lnTo>
                  <a:pt x="181672" y="17225"/>
                </a:lnTo>
                <a:lnTo>
                  <a:pt x="183980" y="19100"/>
                </a:lnTo>
                <a:lnTo>
                  <a:pt x="185518" y="21303"/>
                </a:lnTo>
                <a:lnTo>
                  <a:pt x="187228" y="26291"/>
                </a:lnTo>
                <a:lnTo>
                  <a:pt x="187684" y="28954"/>
                </a:lnTo>
                <a:lnTo>
                  <a:pt x="187035" y="31682"/>
                </a:lnTo>
                <a:lnTo>
                  <a:pt x="183774" y="37254"/>
                </a:lnTo>
                <a:lnTo>
                  <a:pt x="176610" y="42905"/>
                </a:lnTo>
                <a:lnTo>
                  <a:pt x="172033" y="45745"/>
                </a:lnTo>
                <a:lnTo>
                  <a:pt x="166124" y="47639"/>
                </a:lnTo>
                <a:lnTo>
                  <a:pt x="159327" y="48901"/>
                </a:lnTo>
                <a:lnTo>
                  <a:pt x="151938" y="49743"/>
                </a:lnTo>
                <a:lnTo>
                  <a:pt x="145107" y="50304"/>
                </a:lnTo>
                <a:lnTo>
                  <a:pt x="138648" y="50678"/>
                </a:lnTo>
                <a:lnTo>
                  <a:pt x="132437" y="50928"/>
                </a:lnTo>
                <a:lnTo>
                  <a:pt x="126392" y="52046"/>
                </a:lnTo>
                <a:lnTo>
                  <a:pt x="120456" y="53744"/>
                </a:lnTo>
                <a:lnTo>
                  <a:pt x="114594" y="55829"/>
                </a:lnTo>
                <a:lnTo>
                  <a:pt x="108781" y="57219"/>
                </a:lnTo>
                <a:lnTo>
                  <a:pt x="103001" y="58146"/>
                </a:lnTo>
                <a:lnTo>
                  <a:pt x="97243" y="58763"/>
                </a:lnTo>
                <a:lnTo>
                  <a:pt x="92451" y="60127"/>
                </a:lnTo>
                <a:lnTo>
                  <a:pt x="88304" y="61990"/>
                </a:lnTo>
                <a:lnTo>
                  <a:pt x="79356" y="67271"/>
                </a:lnTo>
                <a:lnTo>
                  <a:pt x="75592" y="67994"/>
                </a:lnTo>
                <a:lnTo>
                  <a:pt x="73255" y="68186"/>
                </a:lnTo>
                <a:lnTo>
                  <a:pt x="72649" y="69267"/>
                </a:lnTo>
                <a:lnTo>
                  <a:pt x="73198" y="70940"/>
                </a:lnTo>
                <a:lnTo>
                  <a:pt x="74516" y="73008"/>
                </a:lnTo>
                <a:lnTo>
                  <a:pt x="77300" y="74387"/>
                </a:lnTo>
                <a:lnTo>
                  <a:pt x="81061" y="75306"/>
                </a:lnTo>
                <a:lnTo>
                  <a:pt x="85473" y="75918"/>
                </a:lnTo>
                <a:lnTo>
                  <a:pt x="92916" y="79139"/>
                </a:lnTo>
                <a:lnTo>
                  <a:pt x="96234" y="81332"/>
                </a:lnTo>
                <a:lnTo>
                  <a:pt x="102256" y="83745"/>
                </a:lnTo>
                <a:lnTo>
                  <a:pt x="110081" y="86307"/>
                </a:lnTo>
                <a:lnTo>
                  <a:pt x="127983" y="91694"/>
                </a:lnTo>
                <a:lnTo>
                  <a:pt x="179970" y="108599"/>
                </a:lnTo>
                <a:lnTo>
                  <a:pt x="197144" y="114301"/>
                </a:lnTo>
                <a:lnTo>
                  <a:pt x="204772" y="118108"/>
                </a:lnTo>
                <a:lnTo>
                  <a:pt x="211762" y="122551"/>
                </a:lnTo>
                <a:lnTo>
                  <a:pt x="218328" y="127417"/>
                </a:lnTo>
                <a:lnTo>
                  <a:pt x="223657" y="131615"/>
                </a:lnTo>
                <a:lnTo>
                  <a:pt x="228162" y="135365"/>
                </a:lnTo>
                <a:lnTo>
                  <a:pt x="232118" y="138818"/>
                </a:lnTo>
                <a:lnTo>
                  <a:pt x="235708" y="142072"/>
                </a:lnTo>
                <a:lnTo>
                  <a:pt x="242237" y="148229"/>
                </a:lnTo>
                <a:lnTo>
                  <a:pt x="244359" y="151204"/>
                </a:lnTo>
                <a:lnTo>
                  <a:pt x="246717" y="157049"/>
                </a:lnTo>
                <a:lnTo>
                  <a:pt x="245440" y="159941"/>
                </a:lnTo>
                <a:lnTo>
                  <a:pt x="242685" y="162822"/>
                </a:lnTo>
                <a:lnTo>
                  <a:pt x="238942" y="165695"/>
                </a:lnTo>
                <a:lnTo>
                  <a:pt x="234543" y="168563"/>
                </a:lnTo>
                <a:lnTo>
                  <a:pt x="229704" y="171428"/>
                </a:lnTo>
                <a:lnTo>
                  <a:pt x="224574" y="174289"/>
                </a:lnTo>
                <a:lnTo>
                  <a:pt x="218296" y="176197"/>
                </a:lnTo>
                <a:lnTo>
                  <a:pt x="211253" y="177469"/>
                </a:lnTo>
                <a:lnTo>
                  <a:pt x="203701" y="178317"/>
                </a:lnTo>
                <a:lnTo>
                  <a:pt x="195808" y="179835"/>
                </a:lnTo>
                <a:lnTo>
                  <a:pt x="187689" y="181800"/>
                </a:lnTo>
                <a:lnTo>
                  <a:pt x="179419" y="184062"/>
                </a:lnTo>
                <a:lnTo>
                  <a:pt x="170095" y="185570"/>
                </a:lnTo>
                <a:lnTo>
                  <a:pt x="160069" y="186576"/>
                </a:lnTo>
                <a:lnTo>
                  <a:pt x="149575" y="187246"/>
                </a:lnTo>
                <a:lnTo>
                  <a:pt x="130296" y="187991"/>
                </a:lnTo>
                <a:lnTo>
                  <a:pt x="103376" y="188409"/>
                </a:lnTo>
                <a:lnTo>
                  <a:pt x="29086" y="188583"/>
                </a:lnTo>
                <a:lnTo>
                  <a:pt x="24153" y="189537"/>
                </a:lnTo>
                <a:lnTo>
                  <a:pt x="19912" y="191125"/>
                </a:lnTo>
                <a:lnTo>
                  <a:pt x="12660" y="194477"/>
                </a:lnTo>
                <a:lnTo>
                  <a:pt x="9393" y="195371"/>
                </a:lnTo>
                <a:lnTo>
                  <a:pt x="0" y="19715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SMARTPenAnnotation914"/>
          <p:cNvSpPr/>
          <p:nvPr/>
        </p:nvSpPr>
        <p:spPr>
          <a:xfrm>
            <a:off x="457199" y="3970728"/>
            <a:ext cx="360046" cy="229798"/>
          </a:xfrm>
          <a:custGeom>
            <a:avLst/>
            <a:gdLst/>
            <a:ahLst/>
            <a:cxnLst/>
            <a:rect l="0" t="0" r="0" b="0"/>
            <a:pathLst>
              <a:path w="360046" h="229798">
                <a:moveTo>
                  <a:pt x="0" y="41201"/>
                </a:moveTo>
                <a:lnTo>
                  <a:pt x="0" y="36651"/>
                </a:lnTo>
                <a:lnTo>
                  <a:pt x="1905" y="34358"/>
                </a:lnTo>
                <a:lnTo>
                  <a:pt x="9102" y="29270"/>
                </a:lnTo>
                <a:lnTo>
                  <a:pt x="16111" y="26374"/>
                </a:lnTo>
                <a:lnTo>
                  <a:pt x="23353" y="24134"/>
                </a:lnTo>
                <a:lnTo>
                  <a:pt x="32922" y="19964"/>
                </a:lnTo>
                <a:lnTo>
                  <a:pt x="40045" y="17518"/>
                </a:lnTo>
                <a:lnTo>
                  <a:pt x="48605" y="14935"/>
                </a:lnTo>
                <a:lnTo>
                  <a:pt x="58121" y="12261"/>
                </a:lnTo>
                <a:lnTo>
                  <a:pt x="76314" y="6749"/>
                </a:lnTo>
                <a:lnTo>
                  <a:pt x="85166" y="3946"/>
                </a:lnTo>
                <a:lnTo>
                  <a:pt x="94878" y="2077"/>
                </a:lnTo>
                <a:lnTo>
                  <a:pt x="105162" y="831"/>
                </a:lnTo>
                <a:lnTo>
                  <a:pt x="115828" y="0"/>
                </a:lnTo>
                <a:lnTo>
                  <a:pt x="126749" y="399"/>
                </a:lnTo>
                <a:lnTo>
                  <a:pt x="137839" y="1617"/>
                </a:lnTo>
                <a:lnTo>
                  <a:pt x="149043" y="3382"/>
                </a:lnTo>
                <a:lnTo>
                  <a:pt x="160322" y="4559"/>
                </a:lnTo>
                <a:lnTo>
                  <a:pt x="171652" y="5343"/>
                </a:lnTo>
                <a:lnTo>
                  <a:pt x="183015" y="5866"/>
                </a:lnTo>
                <a:lnTo>
                  <a:pt x="193447" y="7167"/>
                </a:lnTo>
                <a:lnTo>
                  <a:pt x="203260" y="8987"/>
                </a:lnTo>
                <a:lnTo>
                  <a:pt x="212659" y="11152"/>
                </a:lnTo>
                <a:lnTo>
                  <a:pt x="221783" y="13549"/>
                </a:lnTo>
                <a:lnTo>
                  <a:pt x="230723" y="16099"/>
                </a:lnTo>
                <a:lnTo>
                  <a:pt x="239540" y="18752"/>
                </a:lnTo>
                <a:lnTo>
                  <a:pt x="247324" y="21472"/>
                </a:lnTo>
                <a:lnTo>
                  <a:pt x="254418" y="24239"/>
                </a:lnTo>
                <a:lnTo>
                  <a:pt x="261052" y="27036"/>
                </a:lnTo>
                <a:lnTo>
                  <a:pt x="266427" y="30805"/>
                </a:lnTo>
                <a:lnTo>
                  <a:pt x="270963" y="35223"/>
                </a:lnTo>
                <a:lnTo>
                  <a:pt x="274940" y="40074"/>
                </a:lnTo>
                <a:lnTo>
                  <a:pt x="279496" y="45212"/>
                </a:lnTo>
                <a:lnTo>
                  <a:pt x="289638" y="56002"/>
                </a:lnTo>
                <a:lnTo>
                  <a:pt x="293105" y="62498"/>
                </a:lnTo>
                <a:lnTo>
                  <a:pt x="295416" y="69687"/>
                </a:lnTo>
                <a:lnTo>
                  <a:pt x="296957" y="77337"/>
                </a:lnTo>
                <a:lnTo>
                  <a:pt x="297984" y="84342"/>
                </a:lnTo>
                <a:lnTo>
                  <a:pt x="298668" y="90917"/>
                </a:lnTo>
                <a:lnTo>
                  <a:pt x="299125" y="97205"/>
                </a:lnTo>
                <a:lnTo>
                  <a:pt x="299429" y="103302"/>
                </a:lnTo>
                <a:lnTo>
                  <a:pt x="299767" y="115157"/>
                </a:lnTo>
                <a:lnTo>
                  <a:pt x="298905" y="120985"/>
                </a:lnTo>
                <a:lnTo>
                  <a:pt x="297378" y="126776"/>
                </a:lnTo>
                <a:lnTo>
                  <a:pt x="295407" y="132541"/>
                </a:lnTo>
                <a:lnTo>
                  <a:pt x="292188" y="138289"/>
                </a:lnTo>
                <a:lnTo>
                  <a:pt x="288137" y="144027"/>
                </a:lnTo>
                <a:lnTo>
                  <a:pt x="283532" y="149757"/>
                </a:lnTo>
                <a:lnTo>
                  <a:pt x="277604" y="155482"/>
                </a:lnTo>
                <a:lnTo>
                  <a:pt x="270794" y="161203"/>
                </a:lnTo>
                <a:lnTo>
                  <a:pt x="263397" y="166923"/>
                </a:lnTo>
                <a:lnTo>
                  <a:pt x="254656" y="171688"/>
                </a:lnTo>
                <a:lnTo>
                  <a:pt x="245018" y="175818"/>
                </a:lnTo>
                <a:lnTo>
                  <a:pt x="215791" y="186181"/>
                </a:lnTo>
                <a:lnTo>
                  <a:pt x="180315" y="198215"/>
                </a:lnTo>
                <a:lnTo>
                  <a:pt x="170693" y="201122"/>
                </a:lnTo>
                <a:lnTo>
                  <a:pt x="149841" y="206892"/>
                </a:lnTo>
                <a:lnTo>
                  <a:pt x="139899" y="208812"/>
                </a:lnTo>
                <a:lnTo>
                  <a:pt x="130414" y="210092"/>
                </a:lnTo>
                <a:lnTo>
                  <a:pt x="121233" y="210945"/>
                </a:lnTo>
                <a:lnTo>
                  <a:pt x="112254" y="211514"/>
                </a:lnTo>
                <a:lnTo>
                  <a:pt x="94659" y="212146"/>
                </a:lnTo>
                <a:lnTo>
                  <a:pt x="86918" y="211362"/>
                </a:lnTo>
                <a:lnTo>
                  <a:pt x="79853" y="209887"/>
                </a:lnTo>
                <a:lnTo>
                  <a:pt x="73238" y="207951"/>
                </a:lnTo>
                <a:lnTo>
                  <a:pt x="63348" y="203260"/>
                </a:lnTo>
                <a:lnTo>
                  <a:pt x="55777" y="198000"/>
                </a:lnTo>
                <a:lnTo>
                  <a:pt x="49238" y="192487"/>
                </a:lnTo>
                <a:lnTo>
                  <a:pt x="47113" y="189683"/>
                </a:lnTo>
                <a:lnTo>
                  <a:pt x="44752" y="184029"/>
                </a:lnTo>
                <a:lnTo>
                  <a:pt x="45075" y="181187"/>
                </a:lnTo>
                <a:lnTo>
                  <a:pt x="46242" y="178340"/>
                </a:lnTo>
                <a:lnTo>
                  <a:pt x="47973" y="175490"/>
                </a:lnTo>
                <a:lnTo>
                  <a:pt x="49897" y="169783"/>
                </a:lnTo>
                <a:lnTo>
                  <a:pt x="50410" y="166927"/>
                </a:lnTo>
                <a:lnTo>
                  <a:pt x="53609" y="164071"/>
                </a:lnTo>
                <a:lnTo>
                  <a:pt x="64784" y="158358"/>
                </a:lnTo>
                <a:lnTo>
                  <a:pt x="82590" y="149786"/>
                </a:lnTo>
                <a:lnTo>
                  <a:pt x="90302" y="146929"/>
                </a:lnTo>
                <a:lnTo>
                  <a:pt x="99254" y="144072"/>
                </a:lnTo>
                <a:lnTo>
                  <a:pt x="109032" y="141214"/>
                </a:lnTo>
                <a:lnTo>
                  <a:pt x="117456" y="139309"/>
                </a:lnTo>
                <a:lnTo>
                  <a:pt x="124976" y="138039"/>
                </a:lnTo>
                <a:lnTo>
                  <a:pt x="131895" y="137192"/>
                </a:lnTo>
                <a:lnTo>
                  <a:pt x="139365" y="137580"/>
                </a:lnTo>
                <a:lnTo>
                  <a:pt x="147203" y="138792"/>
                </a:lnTo>
                <a:lnTo>
                  <a:pt x="155285" y="140552"/>
                </a:lnTo>
                <a:lnTo>
                  <a:pt x="163531" y="141725"/>
                </a:lnTo>
                <a:lnTo>
                  <a:pt x="171886" y="142507"/>
                </a:lnTo>
                <a:lnTo>
                  <a:pt x="180313" y="143029"/>
                </a:lnTo>
                <a:lnTo>
                  <a:pt x="188789" y="144329"/>
                </a:lnTo>
                <a:lnTo>
                  <a:pt x="197297" y="146148"/>
                </a:lnTo>
                <a:lnTo>
                  <a:pt x="205826" y="148313"/>
                </a:lnTo>
                <a:lnTo>
                  <a:pt x="213418" y="150709"/>
                </a:lnTo>
                <a:lnTo>
                  <a:pt x="220384" y="153259"/>
                </a:lnTo>
                <a:lnTo>
                  <a:pt x="226933" y="155912"/>
                </a:lnTo>
                <a:lnTo>
                  <a:pt x="233204" y="158633"/>
                </a:lnTo>
                <a:lnTo>
                  <a:pt x="245251" y="164195"/>
                </a:lnTo>
                <a:lnTo>
                  <a:pt x="251131" y="167965"/>
                </a:lnTo>
                <a:lnTo>
                  <a:pt x="256956" y="172383"/>
                </a:lnTo>
                <a:lnTo>
                  <a:pt x="262744" y="177233"/>
                </a:lnTo>
                <a:lnTo>
                  <a:pt x="268508" y="182372"/>
                </a:lnTo>
                <a:lnTo>
                  <a:pt x="279992" y="193162"/>
                </a:lnTo>
                <a:lnTo>
                  <a:pt x="285721" y="197753"/>
                </a:lnTo>
                <a:lnTo>
                  <a:pt x="291446" y="201767"/>
                </a:lnTo>
                <a:lnTo>
                  <a:pt x="297167" y="205395"/>
                </a:lnTo>
                <a:lnTo>
                  <a:pt x="302887" y="208767"/>
                </a:lnTo>
                <a:lnTo>
                  <a:pt x="308605" y="211967"/>
                </a:lnTo>
                <a:lnTo>
                  <a:pt x="314322" y="215052"/>
                </a:lnTo>
                <a:lnTo>
                  <a:pt x="320038" y="217110"/>
                </a:lnTo>
                <a:lnTo>
                  <a:pt x="325754" y="218481"/>
                </a:lnTo>
                <a:lnTo>
                  <a:pt x="331469" y="219396"/>
                </a:lnTo>
                <a:lnTo>
                  <a:pt x="340360" y="222952"/>
                </a:lnTo>
                <a:lnTo>
                  <a:pt x="347486" y="226754"/>
                </a:lnTo>
                <a:lnTo>
                  <a:pt x="350720" y="227769"/>
                </a:lnTo>
                <a:lnTo>
                  <a:pt x="360045" y="22979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6" name="SMARTPenAnnotation915"/>
          <p:cNvSpPr/>
          <p:nvPr/>
        </p:nvSpPr>
        <p:spPr>
          <a:xfrm>
            <a:off x="911542" y="4003357"/>
            <a:ext cx="222886" cy="197169"/>
          </a:xfrm>
          <a:custGeom>
            <a:avLst/>
            <a:gdLst/>
            <a:ahLst/>
            <a:cxnLst/>
            <a:rect l="0" t="0" r="0" b="0"/>
            <a:pathLst>
              <a:path w="222886" h="197169">
                <a:moveTo>
                  <a:pt x="0" y="0"/>
                </a:moveTo>
                <a:lnTo>
                  <a:pt x="4551" y="4551"/>
                </a:lnTo>
                <a:lnTo>
                  <a:pt x="5891" y="6844"/>
                </a:lnTo>
                <a:lnTo>
                  <a:pt x="7381" y="11932"/>
                </a:lnTo>
                <a:lnTo>
                  <a:pt x="10583" y="17368"/>
                </a:lnTo>
                <a:lnTo>
                  <a:pt x="15181" y="22959"/>
                </a:lnTo>
                <a:lnTo>
                  <a:pt x="20399" y="28619"/>
                </a:lnTo>
                <a:lnTo>
                  <a:pt x="23125" y="32415"/>
                </a:lnTo>
                <a:lnTo>
                  <a:pt x="25894" y="36850"/>
                </a:lnTo>
                <a:lnTo>
                  <a:pt x="28693" y="41711"/>
                </a:lnTo>
                <a:lnTo>
                  <a:pt x="32463" y="46858"/>
                </a:lnTo>
                <a:lnTo>
                  <a:pt x="36882" y="52193"/>
                </a:lnTo>
                <a:lnTo>
                  <a:pt x="41733" y="57656"/>
                </a:lnTo>
                <a:lnTo>
                  <a:pt x="45920" y="63202"/>
                </a:lnTo>
                <a:lnTo>
                  <a:pt x="49663" y="68805"/>
                </a:lnTo>
                <a:lnTo>
                  <a:pt x="53111" y="74445"/>
                </a:lnTo>
                <a:lnTo>
                  <a:pt x="58267" y="80110"/>
                </a:lnTo>
                <a:lnTo>
                  <a:pt x="64562" y="85792"/>
                </a:lnTo>
                <a:lnTo>
                  <a:pt x="71617" y="91484"/>
                </a:lnTo>
                <a:lnTo>
                  <a:pt x="78224" y="97185"/>
                </a:lnTo>
                <a:lnTo>
                  <a:pt x="84535" y="102890"/>
                </a:lnTo>
                <a:lnTo>
                  <a:pt x="96626" y="114309"/>
                </a:lnTo>
                <a:lnTo>
                  <a:pt x="125660" y="142876"/>
                </a:lnTo>
                <a:lnTo>
                  <a:pt x="131398" y="147638"/>
                </a:lnTo>
                <a:lnTo>
                  <a:pt x="137129" y="151766"/>
                </a:lnTo>
                <a:lnTo>
                  <a:pt x="142854" y="155470"/>
                </a:lnTo>
                <a:lnTo>
                  <a:pt x="148576" y="159844"/>
                </a:lnTo>
                <a:lnTo>
                  <a:pt x="154296" y="164665"/>
                </a:lnTo>
                <a:lnTo>
                  <a:pt x="160014" y="169784"/>
                </a:lnTo>
                <a:lnTo>
                  <a:pt x="165731" y="174150"/>
                </a:lnTo>
                <a:lnTo>
                  <a:pt x="171447" y="178012"/>
                </a:lnTo>
                <a:lnTo>
                  <a:pt x="177163" y="181540"/>
                </a:lnTo>
                <a:lnTo>
                  <a:pt x="181926" y="183892"/>
                </a:lnTo>
                <a:lnTo>
                  <a:pt x="186054" y="185460"/>
                </a:lnTo>
                <a:lnTo>
                  <a:pt x="189759" y="186505"/>
                </a:lnTo>
                <a:lnTo>
                  <a:pt x="194133" y="188154"/>
                </a:lnTo>
                <a:lnTo>
                  <a:pt x="198955" y="190206"/>
                </a:lnTo>
                <a:lnTo>
                  <a:pt x="204074" y="192527"/>
                </a:lnTo>
                <a:lnTo>
                  <a:pt x="208439" y="194074"/>
                </a:lnTo>
                <a:lnTo>
                  <a:pt x="212302" y="195105"/>
                </a:lnTo>
                <a:lnTo>
                  <a:pt x="222885" y="1971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7" name="SMARTPenAnnotation916"/>
          <p:cNvSpPr/>
          <p:nvPr/>
        </p:nvSpPr>
        <p:spPr>
          <a:xfrm>
            <a:off x="885824" y="4029180"/>
            <a:ext cx="257176" cy="145628"/>
          </a:xfrm>
          <a:custGeom>
            <a:avLst/>
            <a:gdLst/>
            <a:ahLst/>
            <a:cxnLst/>
            <a:rect l="0" t="0" r="0" b="0"/>
            <a:pathLst>
              <a:path w="257176" h="145628">
                <a:moveTo>
                  <a:pt x="257175" y="8467"/>
                </a:moveTo>
                <a:lnTo>
                  <a:pt x="257175" y="248"/>
                </a:lnTo>
                <a:lnTo>
                  <a:pt x="252625" y="0"/>
                </a:lnTo>
                <a:lnTo>
                  <a:pt x="250332" y="917"/>
                </a:lnTo>
                <a:lnTo>
                  <a:pt x="245244" y="4477"/>
                </a:lnTo>
                <a:lnTo>
                  <a:pt x="241601" y="5807"/>
                </a:lnTo>
                <a:lnTo>
                  <a:pt x="237268" y="6694"/>
                </a:lnTo>
                <a:lnTo>
                  <a:pt x="232474" y="7285"/>
                </a:lnTo>
                <a:lnTo>
                  <a:pt x="227372" y="9584"/>
                </a:lnTo>
                <a:lnTo>
                  <a:pt x="222067" y="13022"/>
                </a:lnTo>
                <a:lnTo>
                  <a:pt x="216625" y="17219"/>
                </a:lnTo>
                <a:lnTo>
                  <a:pt x="210139" y="20969"/>
                </a:lnTo>
                <a:lnTo>
                  <a:pt x="202958" y="24422"/>
                </a:lnTo>
                <a:lnTo>
                  <a:pt x="195313" y="27676"/>
                </a:lnTo>
                <a:lnTo>
                  <a:pt x="181738" y="33832"/>
                </a:lnTo>
                <a:lnTo>
                  <a:pt x="175452" y="36807"/>
                </a:lnTo>
                <a:lnTo>
                  <a:pt x="168403" y="40695"/>
                </a:lnTo>
                <a:lnTo>
                  <a:pt x="160846" y="45193"/>
                </a:lnTo>
                <a:lnTo>
                  <a:pt x="144830" y="55270"/>
                </a:lnTo>
                <a:lnTo>
                  <a:pt x="128187" y="66098"/>
                </a:lnTo>
                <a:lnTo>
                  <a:pt x="120700" y="70700"/>
                </a:lnTo>
                <a:lnTo>
                  <a:pt x="113805" y="74721"/>
                </a:lnTo>
                <a:lnTo>
                  <a:pt x="107302" y="78354"/>
                </a:lnTo>
                <a:lnTo>
                  <a:pt x="100110" y="82681"/>
                </a:lnTo>
                <a:lnTo>
                  <a:pt x="84499" y="92569"/>
                </a:lnTo>
                <a:lnTo>
                  <a:pt x="77288" y="96920"/>
                </a:lnTo>
                <a:lnTo>
                  <a:pt x="70575" y="100773"/>
                </a:lnTo>
                <a:lnTo>
                  <a:pt x="58037" y="107595"/>
                </a:lnTo>
                <a:lnTo>
                  <a:pt x="34466" y="119735"/>
                </a:lnTo>
                <a:lnTo>
                  <a:pt x="28692" y="122651"/>
                </a:lnTo>
                <a:lnTo>
                  <a:pt x="23891" y="124594"/>
                </a:lnTo>
                <a:lnTo>
                  <a:pt x="16016" y="126754"/>
                </a:lnTo>
                <a:lnTo>
                  <a:pt x="9341" y="130254"/>
                </a:lnTo>
                <a:lnTo>
                  <a:pt x="1845" y="135711"/>
                </a:lnTo>
                <a:lnTo>
                  <a:pt x="1230" y="137112"/>
                </a:lnTo>
                <a:lnTo>
                  <a:pt x="547" y="141208"/>
                </a:lnTo>
                <a:lnTo>
                  <a:pt x="0" y="14562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8" name="SMARTPenAnnotation917"/>
          <p:cNvSpPr/>
          <p:nvPr/>
        </p:nvSpPr>
        <p:spPr>
          <a:xfrm>
            <a:off x="1280159" y="4080510"/>
            <a:ext cx="222886" cy="8573"/>
          </a:xfrm>
          <a:custGeom>
            <a:avLst/>
            <a:gdLst/>
            <a:ahLst/>
            <a:cxnLst/>
            <a:rect l="0" t="0" r="0" b="0"/>
            <a:pathLst>
              <a:path w="222886" h="8573">
                <a:moveTo>
                  <a:pt x="0" y="8572"/>
                </a:moveTo>
                <a:lnTo>
                  <a:pt x="0" y="4021"/>
                </a:lnTo>
                <a:lnTo>
                  <a:pt x="1905" y="2681"/>
                </a:lnTo>
                <a:lnTo>
                  <a:pt x="5080" y="1787"/>
                </a:lnTo>
                <a:lnTo>
                  <a:pt x="9102" y="1191"/>
                </a:lnTo>
                <a:lnTo>
                  <a:pt x="12736" y="794"/>
                </a:lnTo>
                <a:lnTo>
                  <a:pt x="16111" y="529"/>
                </a:lnTo>
                <a:lnTo>
                  <a:pt x="19313" y="353"/>
                </a:lnTo>
                <a:lnTo>
                  <a:pt x="27951" y="157"/>
                </a:lnTo>
                <a:lnTo>
                  <a:pt x="172767" y="0"/>
                </a:lnTo>
                <a:lnTo>
                  <a:pt x="179948" y="952"/>
                </a:lnTo>
                <a:lnTo>
                  <a:pt x="186640" y="2540"/>
                </a:lnTo>
                <a:lnTo>
                  <a:pt x="193007" y="4550"/>
                </a:lnTo>
                <a:lnTo>
                  <a:pt x="198204" y="5891"/>
                </a:lnTo>
                <a:lnTo>
                  <a:pt x="202621" y="6785"/>
                </a:lnTo>
                <a:lnTo>
                  <a:pt x="206518" y="7380"/>
                </a:lnTo>
                <a:lnTo>
                  <a:pt x="210069" y="7778"/>
                </a:lnTo>
                <a:lnTo>
                  <a:pt x="213389" y="8043"/>
                </a:lnTo>
                <a:lnTo>
                  <a:pt x="222885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9" name="SMARTPenAnnotation918"/>
          <p:cNvSpPr/>
          <p:nvPr/>
        </p:nvSpPr>
        <p:spPr>
          <a:xfrm>
            <a:off x="1297304" y="4149090"/>
            <a:ext cx="257176" cy="8572"/>
          </a:xfrm>
          <a:custGeom>
            <a:avLst/>
            <a:gdLst/>
            <a:ahLst/>
            <a:cxnLst/>
            <a:rect l="0" t="0" r="0" b="0"/>
            <a:pathLst>
              <a:path w="257176" h="8572">
                <a:moveTo>
                  <a:pt x="0" y="0"/>
                </a:moveTo>
                <a:lnTo>
                  <a:pt x="8220" y="0"/>
                </a:lnTo>
                <a:lnTo>
                  <a:pt x="9290" y="952"/>
                </a:lnTo>
                <a:lnTo>
                  <a:pt x="13019" y="4550"/>
                </a:lnTo>
                <a:lnTo>
                  <a:pt x="15347" y="5891"/>
                </a:lnTo>
                <a:lnTo>
                  <a:pt x="17851" y="6785"/>
                </a:lnTo>
                <a:lnTo>
                  <a:pt x="20474" y="7381"/>
                </a:lnTo>
                <a:lnTo>
                  <a:pt x="23174" y="7778"/>
                </a:lnTo>
                <a:lnTo>
                  <a:pt x="25927" y="8043"/>
                </a:lnTo>
                <a:lnTo>
                  <a:pt x="28715" y="8219"/>
                </a:lnTo>
                <a:lnTo>
                  <a:pt x="39432" y="8415"/>
                </a:lnTo>
                <a:lnTo>
                  <a:pt x="150310" y="8571"/>
                </a:lnTo>
                <a:lnTo>
                  <a:pt x="160214" y="7619"/>
                </a:lnTo>
                <a:lnTo>
                  <a:pt x="169675" y="6032"/>
                </a:lnTo>
                <a:lnTo>
                  <a:pt x="178839" y="4021"/>
                </a:lnTo>
                <a:lnTo>
                  <a:pt x="187806" y="2680"/>
                </a:lnTo>
                <a:lnTo>
                  <a:pt x="196642" y="1787"/>
                </a:lnTo>
                <a:lnTo>
                  <a:pt x="205390" y="1191"/>
                </a:lnTo>
                <a:lnTo>
                  <a:pt x="220190" y="529"/>
                </a:lnTo>
                <a:lnTo>
                  <a:pt x="239232" y="157"/>
                </a:lnTo>
                <a:lnTo>
                  <a:pt x="25717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0" name="SMARTPenAnnotation919"/>
          <p:cNvSpPr/>
          <p:nvPr/>
        </p:nvSpPr>
        <p:spPr>
          <a:xfrm>
            <a:off x="1657350" y="3960882"/>
            <a:ext cx="265541" cy="205341"/>
          </a:xfrm>
          <a:custGeom>
            <a:avLst/>
            <a:gdLst/>
            <a:ahLst/>
            <a:cxnLst/>
            <a:rect l="0" t="0" r="0" b="0"/>
            <a:pathLst>
              <a:path w="265541" h="205341">
                <a:moveTo>
                  <a:pt x="0" y="33903"/>
                </a:moveTo>
                <a:lnTo>
                  <a:pt x="15600" y="18303"/>
                </a:lnTo>
                <a:lnTo>
                  <a:pt x="21538" y="14904"/>
                </a:lnTo>
                <a:lnTo>
                  <a:pt x="25788" y="12664"/>
                </a:lnTo>
                <a:lnTo>
                  <a:pt x="30527" y="11172"/>
                </a:lnTo>
                <a:lnTo>
                  <a:pt x="35591" y="10176"/>
                </a:lnTo>
                <a:lnTo>
                  <a:pt x="40872" y="9512"/>
                </a:lnTo>
                <a:lnTo>
                  <a:pt x="47250" y="8117"/>
                </a:lnTo>
                <a:lnTo>
                  <a:pt x="54360" y="6235"/>
                </a:lnTo>
                <a:lnTo>
                  <a:pt x="61957" y="4027"/>
                </a:lnTo>
                <a:lnTo>
                  <a:pt x="69880" y="2556"/>
                </a:lnTo>
                <a:lnTo>
                  <a:pt x="78019" y="1575"/>
                </a:lnTo>
                <a:lnTo>
                  <a:pt x="86302" y="921"/>
                </a:lnTo>
                <a:lnTo>
                  <a:pt x="94682" y="485"/>
                </a:lnTo>
                <a:lnTo>
                  <a:pt x="111613" y="0"/>
                </a:lnTo>
                <a:lnTo>
                  <a:pt x="119176" y="824"/>
                </a:lnTo>
                <a:lnTo>
                  <a:pt x="126123" y="2325"/>
                </a:lnTo>
                <a:lnTo>
                  <a:pt x="132659" y="4279"/>
                </a:lnTo>
                <a:lnTo>
                  <a:pt x="139874" y="5581"/>
                </a:lnTo>
                <a:lnTo>
                  <a:pt x="147542" y="6449"/>
                </a:lnTo>
                <a:lnTo>
                  <a:pt x="155511" y="7028"/>
                </a:lnTo>
                <a:lnTo>
                  <a:pt x="162729" y="8366"/>
                </a:lnTo>
                <a:lnTo>
                  <a:pt x="169446" y="10211"/>
                </a:lnTo>
                <a:lnTo>
                  <a:pt x="175828" y="12393"/>
                </a:lnTo>
                <a:lnTo>
                  <a:pt x="181037" y="14800"/>
                </a:lnTo>
                <a:lnTo>
                  <a:pt x="185461" y="17358"/>
                </a:lnTo>
                <a:lnTo>
                  <a:pt x="192917" y="22739"/>
                </a:lnTo>
                <a:lnTo>
                  <a:pt x="199406" y="28306"/>
                </a:lnTo>
                <a:lnTo>
                  <a:pt x="201517" y="31124"/>
                </a:lnTo>
                <a:lnTo>
                  <a:pt x="203863" y="36795"/>
                </a:lnTo>
                <a:lnTo>
                  <a:pt x="203536" y="39641"/>
                </a:lnTo>
                <a:lnTo>
                  <a:pt x="202365" y="42491"/>
                </a:lnTo>
                <a:lnTo>
                  <a:pt x="198525" y="48197"/>
                </a:lnTo>
                <a:lnTo>
                  <a:pt x="193643" y="53908"/>
                </a:lnTo>
                <a:lnTo>
                  <a:pt x="185758" y="59621"/>
                </a:lnTo>
                <a:lnTo>
                  <a:pt x="180989" y="62479"/>
                </a:lnTo>
                <a:lnTo>
                  <a:pt x="174951" y="65336"/>
                </a:lnTo>
                <a:lnTo>
                  <a:pt x="168069" y="68193"/>
                </a:lnTo>
                <a:lnTo>
                  <a:pt x="160623" y="71050"/>
                </a:lnTo>
                <a:lnTo>
                  <a:pt x="153754" y="73908"/>
                </a:lnTo>
                <a:lnTo>
                  <a:pt x="147271" y="76765"/>
                </a:lnTo>
                <a:lnTo>
                  <a:pt x="141042" y="79623"/>
                </a:lnTo>
                <a:lnTo>
                  <a:pt x="134033" y="82480"/>
                </a:lnTo>
                <a:lnTo>
                  <a:pt x="126503" y="85338"/>
                </a:lnTo>
                <a:lnTo>
                  <a:pt x="118625" y="88195"/>
                </a:lnTo>
                <a:lnTo>
                  <a:pt x="111468" y="90100"/>
                </a:lnTo>
                <a:lnTo>
                  <a:pt x="104792" y="91370"/>
                </a:lnTo>
                <a:lnTo>
                  <a:pt x="98436" y="92217"/>
                </a:lnTo>
                <a:lnTo>
                  <a:pt x="93246" y="93734"/>
                </a:lnTo>
                <a:lnTo>
                  <a:pt x="88834" y="95698"/>
                </a:lnTo>
                <a:lnTo>
                  <a:pt x="81392" y="99467"/>
                </a:lnTo>
                <a:lnTo>
                  <a:pt x="74909" y="101142"/>
                </a:lnTo>
                <a:lnTo>
                  <a:pt x="69135" y="102365"/>
                </a:lnTo>
                <a:lnTo>
                  <a:pt x="73295" y="106999"/>
                </a:lnTo>
                <a:lnTo>
                  <a:pt x="76486" y="108351"/>
                </a:lnTo>
                <a:lnTo>
                  <a:pt x="80518" y="109252"/>
                </a:lnTo>
                <a:lnTo>
                  <a:pt x="85111" y="109853"/>
                </a:lnTo>
                <a:lnTo>
                  <a:pt x="91030" y="111206"/>
                </a:lnTo>
                <a:lnTo>
                  <a:pt x="97834" y="113061"/>
                </a:lnTo>
                <a:lnTo>
                  <a:pt x="105228" y="115250"/>
                </a:lnTo>
                <a:lnTo>
                  <a:pt x="113966" y="116709"/>
                </a:lnTo>
                <a:lnTo>
                  <a:pt x="123602" y="117682"/>
                </a:lnTo>
                <a:lnTo>
                  <a:pt x="133836" y="118331"/>
                </a:lnTo>
                <a:lnTo>
                  <a:pt x="144469" y="119715"/>
                </a:lnTo>
                <a:lnTo>
                  <a:pt x="155368" y="121591"/>
                </a:lnTo>
                <a:lnTo>
                  <a:pt x="166443" y="123794"/>
                </a:lnTo>
                <a:lnTo>
                  <a:pt x="176684" y="126215"/>
                </a:lnTo>
                <a:lnTo>
                  <a:pt x="186369" y="128782"/>
                </a:lnTo>
                <a:lnTo>
                  <a:pt x="204751" y="134174"/>
                </a:lnTo>
                <a:lnTo>
                  <a:pt x="222445" y="139745"/>
                </a:lnTo>
                <a:lnTo>
                  <a:pt x="230211" y="143517"/>
                </a:lnTo>
                <a:lnTo>
                  <a:pt x="237294" y="147936"/>
                </a:lnTo>
                <a:lnTo>
                  <a:pt x="243921" y="152787"/>
                </a:lnTo>
                <a:lnTo>
                  <a:pt x="249291" y="156974"/>
                </a:lnTo>
                <a:lnTo>
                  <a:pt x="253824" y="160718"/>
                </a:lnTo>
                <a:lnTo>
                  <a:pt x="257798" y="164166"/>
                </a:lnTo>
                <a:lnTo>
                  <a:pt x="260448" y="167417"/>
                </a:lnTo>
                <a:lnTo>
                  <a:pt x="263392" y="173570"/>
                </a:lnTo>
                <a:lnTo>
                  <a:pt x="265049" y="177838"/>
                </a:lnTo>
                <a:lnTo>
                  <a:pt x="265540" y="183653"/>
                </a:lnTo>
                <a:lnTo>
                  <a:pt x="263704" y="186124"/>
                </a:lnTo>
                <a:lnTo>
                  <a:pt x="256584" y="191409"/>
                </a:lnTo>
                <a:lnTo>
                  <a:pt x="252018" y="194152"/>
                </a:lnTo>
                <a:lnTo>
                  <a:pt x="247069" y="196933"/>
                </a:lnTo>
                <a:lnTo>
                  <a:pt x="241865" y="199740"/>
                </a:lnTo>
                <a:lnTo>
                  <a:pt x="235538" y="201611"/>
                </a:lnTo>
                <a:lnTo>
                  <a:pt x="228463" y="202858"/>
                </a:lnTo>
                <a:lnTo>
                  <a:pt x="220888" y="203690"/>
                </a:lnTo>
                <a:lnTo>
                  <a:pt x="212981" y="204244"/>
                </a:lnTo>
                <a:lnTo>
                  <a:pt x="204852" y="204614"/>
                </a:lnTo>
                <a:lnTo>
                  <a:pt x="188200" y="205024"/>
                </a:lnTo>
                <a:lnTo>
                  <a:pt x="119999" y="205340"/>
                </a:lnTo>
                <a:lnTo>
                  <a:pt x="111432" y="204392"/>
                </a:lnTo>
                <a:lnTo>
                  <a:pt x="102863" y="202807"/>
                </a:lnTo>
                <a:lnTo>
                  <a:pt x="94292" y="200798"/>
                </a:lnTo>
                <a:lnTo>
                  <a:pt x="86674" y="199459"/>
                </a:lnTo>
                <a:lnTo>
                  <a:pt x="79690" y="198566"/>
                </a:lnTo>
                <a:lnTo>
                  <a:pt x="73129" y="197971"/>
                </a:lnTo>
                <a:lnTo>
                  <a:pt x="66850" y="197574"/>
                </a:lnTo>
                <a:lnTo>
                  <a:pt x="54793" y="197133"/>
                </a:lnTo>
                <a:lnTo>
                  <a:pt x="49864" y="196063"/>
                </a:lnTo>
                <a:lnTo>
                  <a:pt x="41846" y="192334"/>
                </a:lnTo>
                <a:lnTo>
                  <a:pt x="36528" y="189430"/>
                </a:lnTo>
                <a:lnTo>
                  <a:pt x="32745" y="188751"/>
                </a:lnTo>
                <a:lnTo>
                  <a:pt x="25717" y="18820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1" name="SMARTPenAnnotation920"/>
          <p:cNvSpPr/>
          <p:nvPr/>
        </p:nvSpPr>
        <p:spPr>
          <a:xfrm>
            <a:off x="465772" y="4217670"/>
            <a:ext cx="702946" cy="8573"/>
          </a:xfrm>
          <a:custGeom>
            <a:avLst/>
            <a:gdLst/>
            <a:ahLst/>
            <a:cxnLst/>
            <a:rect l="0" t="0" r="0" b="0"/>
            <a:pathLst>
              <a:path w="702946" h="8573">
                <a:moveTo>
                  <a:pt x="0" y="8572"/>
                </a:moveTo>
                <a:lnTo>
                  <a:pt x="90272" y="8572"/>
                </a:lnTo>
                <a:lnTo>
                  <a:pt x="97329" y="7620"/>
                </a:lnTo>
                <a:lnTo>
                  <a:pt x="104891" y="6032"/>
                </a:lnTo>
                <a:lnTo>
                  <a:pt x="112790" y="4021"/>
                </a:lnTo>
                <a:lnTo>
                  <a:pt x="120913" y="2681"/>
                </a:lnTo>
                <a:lnTo>
                  <a:pt x="129186" y="1787"/>
                </a:lnTo>
                <a:lnTo>
                  <a:pt x="137559" y="1191"/>
                </a:lnTo>
                <a:lnTo>
                  <a:pt x="145999" y="794"/>
                </a:lnTo>
                <a:lnTo>
                  <a:pt x="162996" y="353"/>
                </a:lnTo>
                <a:lnTo>
                  <a:pt x="556856" y="0"/>
                </a:lnTo>
                <a:lnTo>
                  <a:pt x="565547" y="952"/>
                </a:lnTo>
                <a:lnTo>
                  <a:pt x="574199" y="2540"/>
                </a:lnTo>
                <a:lnTo>
                  <a:pt x="582824" y="4550"/>
                </a:lnTo>
                <a:lnTo>
                  <a:pt x="591432" y="5891"/>
                </a:lnTo>
                <a:lnTo>
                  <a:pt x="600028" y="6785"/>
                </a:lnTo>
                <a:lnTo>
                  <a:pt x="608616" y="7381"/>
                </a:lnTo>
                <a:lnTo>
                  <a:pt x="616247" y="7778"/>
                </a:lnTo>
                <a:lnTo>
                  <a:pt x="629805" y="8219"/>
                </a:lnTo>
                <a:lnTo>
                  <a:pt x="668478" y="8541"/>
                </a:lnTo>
                <a:lnTo>
                  <a:pt x="702945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2" name="SMARTPenAnnotation921"/>
          <p:cNvSpPr/>
          <p:nvPr/>
        </p:nvSpPr>
        <p:spPr>
          <a:xfrm>
            <a:off x="716189" y="4286355"/>
            <a:ext cx="383949" cy="162773"/>
          </a:xfrm>
          <a:custGeom>
            <a:avLst/>
            <a:gdLst/>
            <a:ahLst/>
            <a:cxnLst/>
            <a:rect l="0" t="0" r="0" b="0"/>
            <a:pathLst>
              <a:path w="383949" h="162773">
                <a:moveTo>
                  <a:pt x="66765" y="8467"/>
                </a:moveTo>
                <a:lnTo>
                  <a:pt x="71316" y="8467"/>
                </a:lnTo>
                <a:lnTo>
                  <a:pt x="73609" y="7515"/>
                </a:lnTo>
                <a:lnTo>
                  <a:pt x="81387" y="2576"/>
                </a:lnTo>
                <a:lnTo>
                  <a:pt x="86917" y="1086"/>
                </a:lnTo>
                <a:lnTo>
                  <a:pt x="95089" y="424"/>
                </a:lnTo>
                <a:lnTo>
                  <a:pt x="105071" y="130"/>
                </a:lnTo>
                <a:lnTo>
                  <a:pt x="115858" y="0"/>
                </a:lnTo>
                <a:lnTo>
                  <a:pt x="122354" y="917"/>
                </a:lnTo>
                <a:lnTo>
                  <a:pt x="129542" y="2481"/>
                </a:lnTo>
                <a:lnTo>
                  <a:pt x="137191" y="4477"/>
                </a:lnTo>
                <a:lnTo>
                  <a:pt x="144196" y="5807"/>
                </a:lnTo>
                <a:lnTo>
                  <a:pt x="150771" y="6694"/>
                </a:lnTo>
                <a:lnTo>
                  <a:pt x="157059" y="7285"/>
                </a:lnTo>
                <a:lnTo>
                  <a:pt x="163156" y="8631"/>
                </a:lnTo>
                <a:lnTo>
                  <a:pt x="175011" y="12668"/>
                </a:lnTo>
                <a:lnTo>
                  <a:pt x="186629" y="15097"/>
                </a:lnTo>
                <a:lnTo>
                  <a:pt x="192395" y="15744"/>
                </a:lnTo>
                <a:lnTo>
                  <a:pt x="201341" y="19004"/>
                </a:lnTo>
                <a:lnTo>
                  <a:pt x="209444" y="23628"/>
                </a:lnTo>
                <a:lnTo>
                  <a:pt x="219396" y="28857"/>
                </a:lnTo>
                <a:lnTo>
                  <a:pt x="222811" y="31586"/>
                </a:lnTo>
                <a:lnTo>
                  <a:pt x="225089" y="34357"/>
                </a:lnTo>
                <a:lnTo>
                  <a:pt x="226607" y="37157"/>
                </a:lnTo>
                <a:lnTo>
                  <a:pt x="233294" y="50200"/>
                </a:lnTo>
                <a:lnTo>
                  <a:pt x="235887" y="54386"/>
                </a:lnTo>
                <a:lnTo>
                  <a:pt x="238568" y="58130"/>
                </a:lnTo>
                <a:lnTo>
                  <a:pt x="241308" y="61578"/>
                </a:lnTo>
                <a:lnTo>
                  <a:pt x="243135" y="65782"/>
                </a:lnTo>
                <a:lnTo>
                  <a:pt x="244352" y="70489"/>
                </a:lnTo>
                <a:lnTo>
                  <a:pt x="245164" y="75533"/>
                </a:lnTo>
                <a:lnTo>
                  <a:pt x="244753" y="79848"/>
                </a:lnTo>
                <a:lnTo>
                  <a:pt x="243526" y="83677"/>
                </a:lnTo>
                <a:lnTo>
                  <a:pt x="241756" y="87182"/>
                </a:lnTo>
                <a:lnTo>
                  <a:pt x="239623" y="90471"/>
                </a:lnTo>
                <a:lnTo>
                  <a:pt x="237249" y="93616"/>
                </a:lnTo>
                <a:lnTo>
                  <a:pt x="234714" y="96666"/>
                </a:lnTo>
                <a:lnTo>
                  <a:pt x="231118" y="100603"/>
                </a:lnTo>
                <a:lnTo>
                  <a:pt x="222044" y="110059"/>
                </a:lnTo>
                <a:lnTo>
                  <a:pt x="216957" y="114295"/>
                </a:lnTo>
                <a:lnTo>
                  <a:pt x="211660" y="118071"/>
                </a:lnTo>
                <a:lnTo>
                  <a:pt x="206225" y="121541"/>
                </a:lnTo>
                <a:lnTo>
                  <a:pt x="200696" y="124807"/>
                </a:lnTo>
                <a:lnTo>
                  <a:pt x="195105" y="127937"/>
                </a:lnTo>
                <a:lnTo>
                  <a:pt x="189473" y="130976"/>
                </a:lnTo>
                <a:lnTo>
                  <a:pt x="178134" y="134353"/>
                </a:lnTo>
                <a:lnTo>
                  <a:pt x="172444" y="135254"/>
                </a:lnTo>
                <a:lnTo>
                  <a:pt x="165793" y="136807"/>
                </a:lnTo>
                <a:lnTo>
                  <a:pt x="158501" y="138794"/>
                </a:lnTo>
                <a:lnTo>
                  <a:pt x="150783" y="141072"/>
                </a:lnTo>
                <a:lnTo>
                  <a:pt x="142779" y="142590"/>
                </a:lnTo>
                <a:lnTo>
                  <a:pt x="134586" y="143603"/>
                </a:lnTo>
                <a:lnTo>
                  <a:pt x="126267" y="144278"/>
                </a:lnTo>
                <a:lnTo>
                  <a:pt x="117863" y="144727"/>
                </a:lnTo>
                <a:lnTo>
                  <a:pt x="100905" y="145227"/>
                </a:lnTo>
                <a:lnTo>
                  <a:pt x="54158" y="145592"/>
                </a:lnTo>
                <a:lnTo>
                  <a:pt x="48836" y="144651"/>
                </a:lnTo>
                <a:lnTo>
                  <a:pt x="40382" y="141066"/>
                </a:lnTo>
                <a:lnTo>
                  <a:pt x="30909" y="138837"/>
                </a:lnTo>
                <a:lnTo>
                  <a:pt x="25716" y="138243"/>
                </a:lnTo>
                <a:lnTo>
                  <a:pt x="21302" y="136895"/>
                </a:lnTo>
                <a:lnTo>
                  <a:pt x="13857" y="132856"/>
                </a:lnTo>
                <a:lnTo>
                  <a:pt x="7373" y="127886"/>
                </a:lnTo>
                <a:lnTo>
                  <a:pt x="0" y="121486"/>
                </a:lnTo>
                <a:lnTo>
                  <a:pt x="348" y="119055"/>
                </a:lnTo>
                <a:lnTo>
                  <a:pt x="1532" y="115530"/>
                </a:lnTo>
                <a:lnTo>
                  <a:pt x="3274" y="111275"/>
                </a:lnTo>
                <a:lnTo>
                  <a:pt x="5388" y="107486"/>
                </a:lnTo>
                <a:lnTo>
                  <a:pt x="7750" y="104007"/>
                </a:lnTo>
                <a:lnTo>
                  <a:pt x="10276" y="100735"/>
                </a:lnTo>
                <a:lnTo>
                  <a:pt x="13866" y="97602"/>
                </a:lnTo>
                <a:lnTo>
                  <a:pt x="18164" y="94560"/>
                </a:lnTo>
                <a:lnTo>
                  <a:pt x="22935" y="91580"/>
                </a:lnTo>
                <a:lnTo>
                  <a:pt x="28020" y="88641"/>
                </a:lnTo>
                <a:lnTo>
                  <a:pt x="38750" y="82835"/>
                </a:lnTo>
                <a:lnTo>
                  <a:pt x="45231" y="80905"/>
                </a:lnTo>
                <a:lnTo>
                  <a:pt x="52409" y="79619"/>
                </a:lnTo>
                <a:lnTo>
                  <a:pt x="60052" y="78762"/>
                </a:lnTo>
                <a:lnTo>
                  <a:pt x="68005" y="77238"/>
                </a:lnTo>
                <a:lnTo>
                  <a:pt x="76164" y="75269"/>
                </a:lnTo>
                <a:lnTo>
                  <a:pt x="84461" y="73005"/>
                </a:lnTo>
                <a:lnTo>
                  <a:pt x="93803" y="71495"/>
                </a:lnTo>
                <a:lnTo>
                  <a:pt x="103840" y="70488"/>
                </a:lnTo>
                <a:lnTo>
                  <a:pt x="114342" y="69817"/>
                </a:lnTo>
                <a:lnTo>
                  <a:pt x="133631" y="69071"/>
                </a:lnTo>
                <a:lnTo>
                  <a:pt x="142775" y="68872"/>
                </a:lnTo>
                <a:lnTo>
                  <a:pt x="152681" y="69693"/>
                </a:lnTo>
                <a:lnTo>
                  <a:pt x="163095" y="71191"/>
                </a:lnTo>
                <a:lnTo>
                  <a:pt x="173847" y="73144"/>
                </a:lnTo>
                <a:lnTo>
                  <a:pt x="183873" y="75397"/>
                </a:lnTo>
                <a:lnTo>
                  <a:pt x="193415" y="77852"/>
                </a:lnTo>
                <a:lnTo>
                  <a:pt x="202633" y="80441"/>
                </a:lnTo>
                <a:lnTo>
                  <a:pt x="211637" y="82167"/>
                </a:lnTo>
                <a:lnTo>
                  <a:pt x="220496" y="83318"/>
                </a:lnTo>
                <a:lnTo>
                  <a:pt x="229260" y="84085"/>
                </a:lnTo>
                <a:lnTo>
                  <a:pt x="237008" y="85549"/>
                </a:lnTo>
                <a:lnTo>
                  <a:pt x="244078" y="87478"/>
                </a:lnTo>
                <a:lnTo>
                  <a:pt x="250696" y="89716"/>
                </a:lnTo>
                <a:lnTo>
                  <a:pt x="257966" y="93113"/>
                </a:lnTo>
                <a:lnTo>
                  <a:pt x="265670" y="97283"/>
                </a:lnTo>
                <a:lnTo>
                  <a:pt x="273663" y="101967"/>
                </a:lnTo>
                <a:lnTo>
                  <a:pt x="287625" y="109713"/>
                </a:lnTo>
                <a:lnTo>
                  <a:pt x="306195" y="119428"/>
                </a:lnTo>
                <a:lnTo>
                  <a:pt x="346765" y="139884"/>
                </a:lnTo>
                <a:lnTo>
                  <a:pt x="351539" y="142751"/>
                </a:lnTo>
                <a:lnTo>
                  <a:pt x="355675" y="145615"/>
                </a:lnTo>
                <a:lnTo>
                  <a:pt x="359384" y="148476"/>
                </a:lnTo>
                <a:lnTo>
                  <a:pt x="363762" y="151336"/>
                </a:lnTo>
                <a:lnTo>
                  <a:pt x="368586" y="154196"/>
                </a:lnTo>
                <a:lnTo>
                  <a:pt x="383948" y="1627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3" name="SMARTPenAnnotation922"/>
          <p:cNvSpPr/>
          <p:nvPr/>
        </p:nvSpPr>
        <p:spPr>
          <a:xfrm>
            <a:off x="1640204" y="4226252"/>
            <a:ext cx="420054" cy="17136"/>
          </a:xfrm>
          <a:custGeom>
            <a:avLst/>
            <a:gdLst/>
            <a:ahLst/>
            <a:cxnLst/>
            <a:rect l="0" t="0" r="0" b="0"/>
            <a:pathLst>
              <a:path w="420054" h="17136">
                <a:moveTo>
                  <a:pt x="0" y="17135"/>
                </a:moveTo>
                <a:lnTo>
                  <a:pt x="94847" y="17135"/>
                </a:lnTo>
                <a:lnTo>
                  <a:pt x="104189" y="16183"/>
                </a:lnTo>
                <a:lnTo>
                  <a:pt x="114227" y="14595"/>
                </a:lnTo>
                <a:lnTo>
                  <a:pt x="124729" y="12585"/>
                </a:lnTo>
                <a:lnTo>
                  <a:pt x="134588" y="11244"/>
                </a:lnTo>
                <a:lnTo>
                  <a:pt x="144018" y="10350"/>
                </a:lnTo>
                <a:lnTo>
                  <a:pt x="153162" y="9754"/>
                </a:lnTo>
                <a:lnTo>
                  <a:pt x="163068" y="9357"/>
                </a:lnTo>
                <a:lnTo>
                  <a:pt x="194261" y="8798"/>
                </a:lnTo>
                <a:lnTo>
                  <a:pt x="299651" y="8565"/>
                </a:lnTo>
                <a:lnTo>
                  <a:pt x="309305" y="7612"/>
                </a:lnTo>
                <a:lnTo>
                  <a:pt x="319551" y="6024"/>
                </a:lnTo>
                <a:lnTo>
                  <a:pt x="330192" y="4013"/>
                </a:lnTo>
                <a:lnTo>
                  <a:pt x="339191" y="2672"/>
                </a:lnTo>
                <a:lnTo>
                  <a:pt x="347095" y="1778"/>
                </a:lnTo>
                <a:lnTo>
                  <a:pt x="354269" y="1182"/>
                </a:lnTo>
                <a:lnTo>
                  <a:pt x="360957" y="784"/>
                </a:lnTo>
                <a:lnTo>
                  <a:pt x="373468" y="343"/>
                </a:lnTo>
                <a:lnTo>
                  <a:pt x="400254" y="37"/>
                </a:lnTo>
                <a:lnTo>
                  <a:pt x="409263" y="0"/>
                </a:lnTo>
                <a:lnTo>
                  <a:pt x="410955" y="949"/>
                </a:lnTo>
                <a:lnTo>
                  <a:pt x="413035" y="2534"/>
                </a:lnTo>
                <a:lnTo>
                  <a:pt x="420053" y="856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4" name="SMARTPenAnnotation923"/>
          <p:cNvSpPr/>
          <p:nvPr/>
        </p:nvSpPr>
        <p:spPr>
          <a:xfrm>
            <a:off x="1712997" y="4303396"/>
            <a:ext cx="321543" cy="214312"/>
          </a:xfrm>
          <a:custGeom>
            <a:avLst/>
            <a:gdLst/>
            <a:ahLst/>
            <a:cxnLst/>
            <a:rect l="0" t="0" r="0" b="0"/>
            <a:pathLst>
              <a:path w="321543" h="214312">
                <a:moveTo>
                  <a:pt x="72940" y="8571"/>
                </a:moveTo>
                <a:lnTo>
                  <a:pt x="77491" y="4020"/>
                </a:lnTo>
                <a:lnTo>
                  <a:pt x="79784" y="2680"/>
                </a:lnTo>
                <a:lnTo>
                  <a:pt x="84872" y="1190"/>
                </a:lnTo>
                <a:lnTo>
                  <a:pt x="93091" y="352"/>
                </a:lnTo>
                <a:lnTo>
                  <a:pt x="101264" y="156"/>
                </a:lnTo>
                <a:lnTo>
                  <a:pt x="181185" y="0"/>
                </a:lnTo>
                <a:lnTo>
                  <a:pt x="187013" y="952"/>
                </a:lnTo>
                <a:lnTo>
                  <a:pt x="192804" y="2539"/>
                </a:lnTo>
                <a:lnTo>
                  <a:pt x="198569" y="4549"/>
                </a:lnTo>
                <a:lnTo>
                  <a:pt x="207515" y="6784"/>
                </a:lnTo>
                <a:lnTo>
                  <a:pt x="215619" y="8729"/>
                </a:lnTo>
                <a:lnTo>
                  <a:pt x="225570" y="12769"/>
                </a:lnTo>
                <a:lnTo>
                  <a:pt x="233803" y="17739"/>
                </a:lnTo>
                <a:lnTo>
                  <a:pt x="237332" y="20398"/>
                </a:lnTo>
                <a:lnTo>
                  <a:pt x="239685" y="23124"/>
                </a:lnTo>
                <a:lnTo>
                  <a:pt x="241253" y="25893"/>
                </a:lnTo>
                <a:lnTo>
                  <a:pt x="242299" y="28691"/>
                </a:lnTo>
                <a:lnTo>
                  <a:pt x="242996" y="32462"/>
                </a:lnTo>
                <a:lnTo>
                  <a:pt x="243461" y="36881"/>
                </a:lnTo>
                <a:lnTo>
                  <a:pt x="243770" y="41732"/>
                </a:lnTo>
                <a:lnTo>
                  <a:pt x="244114" y="49662"/>
                </a:lnTo>
                <a:lnTo>
                  <a:pt x="244268" y="57314"/>
                </a:lnTo>
                <a:lnTo>
                  <a:pt x="244336" y="67065"/>
                </a:lnTo>
                <a:lnTo>
                  <a:pt x="243401" y="72332"/>
                </a:lnTo>
                <a:lnTo>
                  <a:pt x="241826" y="77748"/>
                </a:lnTo>
                <a:lnTo>
                  <a:pt x="239823" y="83264"/>
                </a:lnTo>
                <a:lnTo>
                  <a:pt x="237535" y="87894"/>
                </a:lnTo>
                <a:lnTo>
                  <a:pt x="235058" y="91933"/>
                </a:lnTo>
                <a:lnTo>
                  <a:pt x="232453" y="95578"/>
                </a:lnTo>
                <a:lnTo>
                  <a:pt x="229765" y="99913"/>
                </a:lnTo>
                <a:lnTo>
                  <a:pt x="227020" y="104708"/>
                </a:lnTo>
                <a:lnTo>
                  <a:pt x="224237" y="109810"/>
                </a:lnTo>
                <a:lnTo>
                  <a:pt x="220477" y="114164"/>
                </a:lnTo>
                <a:lnTo>
                  <a:pt x="216066" y="118019"/>
                </a:lnTo>
                <a:lnTo>
                  <a:pt x="211220" y="121542"/>
                </a:lnTo>
                <a:lnTo>
                  <a:pt x="206084" y="125795"/>
                </a:lnTo>
                <a:lnTo>
                  <a:pt x="200755" y="130535"/>
                </a:lnTo>
                <a:lnTo>
                  <a:pt x="195298" y="135600"/>
                </a:lnTo>
                <a:lnTo>
                  <a:pt x="189754" y="139930"/>
                </a:lnTo>
                <a:lnTo>
                  <a:pt x="184154" y="143768"/>
                </a:lnTo>
                <a:lnTo>
                  <a:pt x="178515" y="147280"/>
                </a:lnTo>
                <a:lnTo>
                  <a:pt x="172851" y="150574"/>
                </a:lnTo>
                <a:lnTo>
                  <a:pt x="161477" y="156774"/>
                </a:lnTo>
                <a:lnTo>
                  <a:pt x="138653" y="168515"/>
                </a:lnTo>
                <a:lnTo>
                  <a:pt x="127229" y="174272"/>
                </a:lnTo>
                <a:lnTo>
                  <a:pt x="121515" y="176189"/>
                </a:lnTo>
                <a:lnTo>
                  <a:pt x="115801" y="177466"/>
                </a:lnTo>
                <a:lnTo>
                  <a:pt x="110086" y="178318"/>
                </a:lnTo>
                <a:lnTo>
                  <a:pt x="103419" y="178886"/>
                </a:lnTo>
                <a:lnTo>
                  <a:pt x="96117" y="179264"/>
                </a:lnTo>
                <a:lnTo>
                  <a:pt x="81336" y="179685"/>
                </a:lnTo>
                <a:lnTo>
                  <a:pt x="50433" y="179977"/>
                </a:lnTo>
                <a:lnTo>
                  <a:pt x="45553" y="179039"/>
                </a:lnTo>
                <a:lnTo>
                  <a:pt x="37590" y="175457"/>
                </a:lnTo>
                <a:lnTo>
                  <a:pt x="30877" y="170690"/>
                </a:lnTo>
                <a:lnTo>
                  <a:pt x="27753" y="168085"/>
                </a:lnTo>
                <a:lnTo>
                  <a:pt x="23765" y="166349"/>
                </a:lnTo>
                <a:lnTo>
                  <a:pt x="14254" y="164420"/>
                </a:lnTo>
                <a:lnTo>
                  <a:pt x="10956" y="162953"/>
                </a:lnTo>
                <a:lnTo>
                  <a:pt x="8757" y="161022"/>
                </a:lnTo>
                <a:lnTo>
                  <a:pt x="5362" y="156337"/>
                </a:lnTo>
                <a:lnTo>
                  <a:pt x="678" y="151080"/>
                </a:lnTo>
                <a:lnTo>
                  <a:pt x="0" y="148345"/>
                </a:lnTo>
                <a:lnTo>
                  <a:pt x="501" y="145568"/>
                </a:lnTo>
                <a:lnTo>
                  <a:pt x="2645" y="139944"/>
                </a:lnTo>
                <a:lnTo>
                  <a:pt x="3598" y="134269"/>
                </a:lnTo>
                <a:lnTo>
                  <a:pt x="4804" y="131422"/>
                </a:lnTo>
                <a:lnTo>
                  <a:pt x="8685" y="125719"/>
                </a:lnTo>
                <a:lnTo>
                  <a:pt x="11053" y="123817"/>
                </a:lnTo>
                <a:lnTo>
                  <a:pt x="13585" y="122549"/>
                </a:lnTo>
                <a:lnTo>
                  <a:pt x="18937" y="121141"/>
                </a:lnTo>
                <a:lnTo>
                  <a:pt x="24491" y="120514"/>
                </a:lnTo>
                <a:lnTo>
                  <a:pt x="32675" y="117696"/>
                </a:lnTo>
                <a:lnTo>
                  <a:pt x="37524" y="115611"/>
                </a:lnTo>
                <a:lnTo>
                  <a:pt x="43614" y="114221"/>
                </a:lnTo>
                <a:lnTo>
                  <a:pt x="50532" y="113294"/>
                </a:lnTo>
                <a:lnTo>
                  <a:pt x="58001" y="112677"/>
                </a:lnTo>
                <a:lnTo>
                  <a:pt x="63933" y="113217"/>
                </a:lnTo>
                <a:lnTo>
                  <a:pt x="73065" y="116358"/>
                </a:lnTo>
                <a:lnTo>
                  <a:pt x="78738" y="117576"/>
                </a:lnTo>
                <a:lnTo>
                  <a:pt x="85378" y="118389"/>
                </a:lnTo>
                <a:lnTo>
                  <a:pt x="92662" y="118930"/>
                </a:lnTo>
                <a:lnTo>
                  <a:pt x="99423" y="120244"/>
                </a:lnTo>
                <a:lnTo>
                  <a:pt x="105835" y="122073"/>
                </a:lnTo>
                <a:lnTo>
                  <a:pt x="112015" y="124243"/>
                </a:lnTo>
                <a:lnTo>
                  <a:pt x="118040" y="126643"/>
                </a:lnTo>
                <a:lnTo>
                  <a:pt x="123961" y="129196"/>
                </a:lnTo>
                <a:lnTo>
                  <a:pt x="135621" y="134572"/>
                </a:lnTo>
                <a:lnTo>
                  <a:pt x="147153" y="140137"/>
                </a:lnTo>
                <a:lnTo>
                  <a:pt x="152896" y="143906"/>
                </a:lnTo>
                <a:lnTo>
                  <a:pt x="158629" y="148325"/>
                </a:lnTo>
                <a:lnTo>
                  <a:pt x="164356" y="153176"/>
                </a:lnTo>
                <a:lnTo>
                  <a:pt x="171031" y="156409"/>
                </a:lnTo>
                <a:lnTo>
                  <a:pt x="178339" y="158565"/>
                </a:lnTo>
                <a:lnTo>
                  <a:pt x="186069" y="160002"/>
                </a:lnTo>
                <a:lnTo>
                  <a:pt x="193126" y="162865"/>
                </a:lnTo>
                <a:lnTo>
                  <a:pt x="199737" y="166679"/>
                </a:lnTo>
                <a:lnTo>
                  <a:pt x="206049" y="171126"/>
                </a:lnTo>
                <a:lnTo>
                  <a:pt x="213114" y="175044"/>
                </a:lnTo>
                <a:lnTo>
                  <a:pt x="220682" y="178608"/>
                </a:lnTo>
                <a:lnTo>
                  <a:pt x="228585" y="181937"/>
                </a:lnTo>
                <a:lnTo>
                  <a:pt x="242445" y="188175"/>
                </a:lnTo>
                <a:lnTo>
                  <a:pt x="248809" y="191172"/>
                </a:lnTo>
                <a:lnTo>
                  <a:pt x="255908" y="194122"/>
                </a:lnTo>
                <a:lnTo>
                  <a:pt x="263499" y="197042"/>
                </a:lnTo>
                <a:lnTo>
                  <a:pt x="271417" y="199941"/>
                </a:lnTo>
                <a:lnTo>
                  <a:pt x="278600" y="201873"/>
                </a:lnTo>
                <a:lnTo>
                  <a:pt x="285294" y="203162"/>
                </a:lnTo>
                <a:lnTo>
                  <a:pt x="291662" y="204021"/>
                </a:lnTo>
                <a:lnTo>
                  <a:pt x="301277" y="207515"/>
                </a:lnTo>
                <a:lnTo>
                  <a:pt x="308726" y="211290"/>
                </a:lnTo>
                <a:lnTo>
                  <a:pt x="312045" y="212298"/>
                </a:lnTo>
                <a:lnTo>
                  <a:pt x="321542" y="21431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5" name="SMARTPenAnnotation924"/>
          <p:cNvSpPr/>
          <p:nvPr/>
        </p:nvSpPr>
        <p:spPr>
          <a:xfrm>
            <a:off x="697260" y="4646297"/>
            <a:ext cx="188565" cy="205739"/>
          </a:xfrm>
          <a:custGeom>
            <a:avLst/>
            <a:gdLst/>
            <a:ahLst/>
            <a:cxnLst/>
            <a:rect l="0" t="0" r="0" b="0"/>
            <a:pathLst>
              <a:path w="188565" h="205739">
                <a:moveTo>
                  <a:pt x="8542" y="8570"/>
                </a:moveTo>
                <a:lnTo>
                  <a:pt x="8542" y="351"/>
                </a:lnTo>
                <a:lnTo>
                  <a:pt x="2651" y="68"/>
                </a:lnTo>
                <a:lnTo>
                  <a:pt x="74" y="0"/>
                </a:lnTo>
                <a:lnTo>
                  <a:pt x="0" y="4549"/>
                </a:lnTo>
                <a:lnTo>
                  <a:pt x="943" y="5889"/>
                </a:lnTo>
                <a:lnTo>
                  <a:pt x="2523" y="6783"/>
                </a:lnTo>
                <a:lnTo>
                  <a:pt x="4529" y="7379"/>
                </a:lnTo>
                <a:lnTo>
                  <a:pt x="5867" y="8728"/>
                </a:lnTo>
                <a:lnTo>
                  <a:pt x="6759" y="10581"/>
                </a:lnTo>
                <a:lnTo>
                  <a:pt x="7353" y="12768"/>
                </a:lnTo>
                <a:lnTo>
                  <a:pt x="7749" y="16131"/>
                </a:lnTo>
                <a:lnTo>
                  <a:pt x="8014" y="20278"/>
                </a:lnTo>
                <a:lnTo>
                  <a:pt x="8190" y="24948"/>
                </a:lnTo>
                <a:lnTo>
                  <a:pt x="9260" y="29014"/>
                </a:lnTo>
                <a:lnTo>
                  <a:pt x="10925" y="32677"/>
                </a:lnTo>
                <a:lnTo>
                  <a:pt x="12988" y="36071"/>
                </a:lnTo>
                <a:lnTo>
                  <a:pt x="15316" y="40239"/>
                </a:lnTo>
                <a:lnTo>
                  <a:pt x="20443" y="49950"/>
                </a:lnTo>
                <a:lnTo>
                  <a:pt x="28684" y="66127"/>
                </a:lnTo>
                <a:lnTo>
                  <a:pt x="32447" y="71707"/>
                </a:lnTo>
                <a:lnTo>
                  <a:pt x="36861" y="77331"/>
                </a:lnTo>
                <a:lnTo>
                  <a:pt x="41709" y="82986"/>
                </a:lnTo>
                <a:lnTo>
                  <a:pt x="45893" y="88660"/>
                </a:lnTo>
                <a:lnTo>
                  <a:pt x="49635" y="94349"/>
                </a:lnTo>
                <a:lnTo>
                  <a:pt x="53083" y="100046"/>
                </a:lnTo>
                <a:lnTo>
                  <a:pt x="57286" y="105749"/>
                </a:lnTo>
                <a:lnTo>
                  <a:pt x="61993" y="111456"/>
                </a:lnTo>
                <a:lnTo>
                  <a:pt x="67036" y="117166"/>
                </a:lnTo>
                <a:lnTo>
                  <a:pt x="72303" y="121925"/>
                </a:lnTo>
                <a:lnTo>
                  <a:pt x="77719" y="126050"/>
                </a:lnTo>
                <a:lnTo>
                  <a:pt x="83235" y="129752"/>
                </a:lnTo>
                <a:lnTo>
                  <a:pt x="88817" y="134126"/>
                </a:lnTo>
                <a:lnTo>
                  <a:pt x="94444" y="138946"/>
                </a:lnTo>
                <a:lnTo>
                  <a:pt x="100100" y="144065"/>
                </a:lnTo>
                <a:lnTo>
                  <a:pt x="105776" y="148430"/>
                </a:lnTo>
                <a:lnTo>
                  <a:pt x="111464" y="152293"/>
                </a:lnTo>
                <a:lnTo>
                  <a:pt x="117162" y="155820"/>
                </a:lnTo>
                <a:lnTo>
                  <a:pt x="122865" y="159124"/>
                </a:lnTo>
                <a:lnTo>
                  <a:pt x="134282" y="165335"/>
                </a:lnTo>
                <a:lnTo>
                  <a:pt x="139041" y="168326"/>
                </a:lnTo>
                <a:lnTo>
                  <a:pt x="143166" y="171271"/>
                </a:lnTo>
                <a:lnTo>
                  <a:pt x="146869" y="174188"/>
                </a:lnTo>
                <a:lnTo>
                  <a:pt x="150290" y="177084"/>
                </a:lnTo>
                <a:lnTo>
                  <a:pt x="153523" y="179968"/>
                </a:lnTo>
                <a:lnTo>
                  <a:pt x="159656" y="185712"/>
                </a:lnTo>
                <a:lnTo>
                  <a:pt x="176153" y="201926"/>
                </a:lnTo>
                <a:lnTo>
                  <a:pt x="179486" y="205236"/>
                </a:lnTo>
                <a:lnTo>
                  <a:pt x="182307" y="205515"/>
                </a:lnTo>
                <a:lnTo>
                  <a:pt x="188564" y="2057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6" name="SMARTPenAnnotation925"/>
          <p:cNvSpPr/>
          <p:nvPr/>
        </p:nvSpPr>
        <p:spPr>
          <a:xfrm>
            <a:off x="690008" y="4672012"/>
            <a:ext cx="221535" cy="137161"/>
          </a:xfrm>
          <a:custGeom>
            <a:avLst/>
            <a:gdLst/>
            <a:ahLst/>
            <a:cxnLst/>
            <a:rect l="0" t="0" r="0" b="0"/>
            <a:pathLst>
              <a:path w="221535" h="137161">
                <a:moveTo>
                  <a:pt x="221534" y="0"/>
                </a:moveTo>
                <a:lnTo>
                  <a:pt x="221534" y="4551"/>
                </a:lnTo>
                <a:lnTo>
                  <a:pt x="220581" y="5892"/>
                </a:lnTo>
                <a:lnTo>
                  <a:pt x="218994" y="6785"/>
                </a:lnTo>
                <a:lnTo>
                  <a:pt x="216983" y="7381"/>
                </a:lnTo>
                <a:lnTo>
                  <a:pt x="212209" y="10583"/>
                </a:lnTo>
                <a:lnTo>
                  <a:pt x="209602" y="12771"/>
                </a:lnTo>
                <a:lnTo>
                  <a:pt x="206912" y="15181"/>
                </a:lnTo>
                <a:lnTo>
                  <a:pt x="201383" y="20400"/>
                </a:lnTo>
                <a:lnTo>
                  <a:pt x="188364" y="33244"/>
                </a:lnTo>
                <a:lnTo>
                  <a:pt x="182276" y="37403"/>
                </a:lnTo>
                <a:lnTo>
                  <a:pt x="175359" y="41128"/>
                </a:lnTo>
                <a:lnTo>
                  <a:pt x="161007" y="47806"/>
                </a:lnTo>
                <a:lnTo>
                  <a:pt x="148278" y="53950"/>
                </a:lnTo>
                <a:lnTo>
                  <a:pt x="141264" y="57874"/>
                </a:lnTo>
                <a:lnTo>
                  <a:pt x="133731" y="62395"/>
                </a:lnTo>
                <a:lnTo>
                  <a:pt x="125851" y="67314"/>
                </a:lnTo>
                <a:lnTo>
                  <a:pt x="118693" y="71546"/>
                </a:lnTo>
                <a:lnTo>
                  <a:pt x="112016" y="75320"/>
                </a:lnTo>
                <a:lnTo>
                  <a:pt x="99517" y="82053"/>
                </a:lnTo>
                <a:lnTo>
                  <a:pt x="87612" y="88221"/>
                </a:lnTo>
                <a:lnTo>
                  <a:pt x="80817" y="91199"/>
                </a:lnTo>
                <a:lnTo>
                  <a:pt x="73430" y="94137"/>
                </a:lnTo>
                <a:lnTo>
                  <a:pt x="65648" y="97048"/>
                </a:lnTo>
                <a:lnTo>
                  <a:pt x="59508" y="99941"/>
                </a:lnTo>
                <a:lnTo>
                  <a:pt x="54461" y="102822"/>
                </a:lnTo>
                <a:lnTo>
                  <a:pt x="50145" y="105696"/>
                </a:lnTo>
                <a:lnTo>
                  <a:pt x="45362" y="108564"/>
                </a:lnTo>
                <a:lnTo>
                  <a:pt x="40268" y="111428"/>
                </a:lnTo>
                <a:lnTo>
                  <a:pt x="34968" y="114291"/>
                </a:lnTo>
                <a:lnTo>
                  <a:pt x="30481" y="116199"/>
                </a:lnTo>
                <a:lnTo>
                  <a:pt x="26538" y="117471"/>
                </a:lnTo>
                <a:lnTo>
                  <a:pt x="22957" y="118319"/>
                </a:lnTo>
                <a:lnTo>
                  <a:pt x="16437" y="121801"/>
                </a:lnTo>
                <a:lnTo>
                  <a:pt x="9042" y="127247"/>
                </a:lnTo>
                <a:lnTo>
                  <a:pt x="5490" y="130532"/>
                </a:lnTo>
                <a:lnTo>
                  <a:pt x="0" y="135851"/>
                </a:lnTo>
                <a:lnTo>
                  <a:pt x="502" y="136287"/>
                </a:lnTo>
                <a:lnTo>
                  <a:pt x="7221" y="1371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7" name="SMARTPenAnnotation926"/>
          <p:cNvSpPr/>
          <p:nvPr/>
        </p:nvSpPr>
        <p:spPr>
          <a:xfrm>
            <a:off x="1074419" y="4740592"/>
            <a:ext cx="197169" cy="17146"/>
          </a:xfrm>
          <a:custGeom>
            <a:avLst/>
            <a:gdLst/>
            <a:ahLst/>
            <a:cxnLst/>
            <a:rect l="0" t="0" r="0" b="0"/>
            <a:pathLst>
              <a:path w="197169" h="17146">
                <a:moveTo>
                  <a:pt x="0" y="0"/>
                </a:moveTo>
                <a:lnTo>
                  <a:pt x="107407" y="0"/>
                </a:lnTo>
                <a:lnTo>
                  <a:pt x="113515" y="953"/>
                </a:lnTo>
                <a:lnTo>
                  <a:pt x="119492" y="2540"/>
                </a:lnTo>
                <a:lnTo>
                  <a:pt x="125381" y="4551"/>
                </a:lnTo>
                <a:lnTo>
                  <a:pt x="131213" y="5891"/>
                </a:lnTo>
                <a:lnTo>
                  <a:pt x="137005" y="6785"/>
                </a:lnTo>
                <a:lnTo>
                  <a:pt x="142772" y="7381"/>
                </a:lnTo>
                <a:lnTo>
                  <a:pt x="148521" y="7779"/>
                </a:lnTo>
                <a:lnTo>
                  <a:pt x="154259" y="8043"/>
                </a:lnTo>
                <a:lnTo>
                  <a:pt x="159990" y="8220"/>
                </a:lnTo>
                <a:lnTo>
                  <a:pt x="166668" y="9290"/>
                </a:lnTo>
                <a:lnTo>
                  <a:pt x="173977" y="10956"/>
                </a:lnTo>
                <a:lnTo>
                  <a:pt x="197168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8" name="SMARTPenAnnotation927"/>
          <p:cNvSpPr/>
          <p:nvPr/>
        </p:nvSpPr>
        <p:spPr>
          <a:xfrm>
            <a:off x="1117282" y="4800600"/>
            <a:ext cx="231458" cy="34291"/>
          </a:xfrm>
          <a:custGeom>
            <a:avLst/>
            <a:gdLst/>
            <a:ahLst/>
            <a:cxnLst/>
            <a:rect l="0" t="0" r="0" b="0"/>
            <a:pathLst>
              <a:path w="231458" h="34291">
                <a:moveTo>
                  <a:pt x="0" y="0"/>
                </a:moveTo>
                <a:lnTo>
                  <a:pt x="0" y="7381"/>
                </a:lnTo>
                <a:lnTo>
                  <a:pt x="952" y="7778"/>
                </a:lnTo>
                <a:lnTo>
                  <a:pt x="4551" y="8219"/>
                </a:lnTo>
                <a:lnTo>
                  <a:pt x="6844" y="9289"/>
                </a:lnTo>
                <a:lnTo>
                  <a:pt x="9325" y="10955"/>
                </a:lnTo>
                <a:lnTo>
                  <a:pt x="11932" y="13018"/>
                </a:lnTo>
                <a:lnTo>
                  <a:pt x="14622" y="14394"/>
                </a:lnTo>
                <a:lnTo>
                  <a:pt x="17368" y="15311"/>
                </a:lnTo>
                <a:lnTo>
                  <a:pt x="20151" y="15922"/>
                </a:lnTo>
                <a:lnTo>
                  <a:pt x="24864" y="16330"/>
                </a:lnTo>
                <a:lnTo>
                  <a:pt x="30864" y="16602"/>
                </a:lnTo>
                <a:lnTo>
                  <a:pt x="50420" y="16984"/>
                </a:lnTo>
                <a:lnTo>
                  <a:pt x="56473" y="17037"/>
                </a:lnTo>
                <a:lnTo>
                  <a:pt x="63366" y="18026"/>
                </a:lnTo>
                <a:lnTo>
                  <a:pt x="70819" y="19637"/>
                </a:lnTo>
                <a:lnTo>
                  <a:pt x="78645" y="21664"/>
                </a:lnTo>
                <a:lnTo>
                  <a:pt x="86720" y="23015"/>
                </a:lnTo>
                <a:lnTo>
                  <a:pt x="94961" y="23915"/>
                </a:lnTo>
                <a:lnTo>
                  <a:pt x="103312" y="24516"/>
                </a:lnTo>
                <a:lnTo>
                  <a:pt x="112690" y="24917"/>
                </a:lnTo>
                <a:lnTo>
                  <a:pt x="133269" y="25361"/>
                </a:lnTo>
                <a:lnTo>
                  <a:pt x="188254" y="25686"/>
                </a:lnTo>
                <a:lnTo>
                  <a:pt x="195987" y="26649"/>
                </a:lnTo>
                <a:lnTo>
                  <a:pt x="203048" y="28243"/>
                </a:lnTo>
                <a:lnTo>
                  <a:pt x="209660" y="30259"/>
                </a:lnTo>
                <a:lnTo>
                  <a:pt x="215021" y="31602"/>
                </a:lnTo>
                <a:lnTo>
                  <a:pt x="219548" y="32498"/>
                </a:lnTo>
                <a:lnTo>
                  <a:pt x="231457" y="342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9" name="SMARTPenAnnotation928"/>
          <p:cNvSpPr/>
          <p:nvPr/>
        </p:nvSpPr>
        <p:spPr>
          <a:xfrm>
            <a:off x="1503044" y="4680585"/>
            <a:ext cx="162717" cy="179915"/>
          </a:xfrm>
          <a:custGeom>
            <a:avLst/>
            <a:gdLst/>
            <a:ahLst/>
            <a:cxnLst/>
            <a:rect l="0" t="0" r="0" b="0"/>
            <a:pathLst>
              <a:path w="162717" h="179915">
                <a:moveTo>
                  <a:pt x="0" y="8572"/>
                </a:moveTo>
                <a:lnTo>
                  <a:pt x="4551" y="8572"/>
                </a:lnTo>
                <a:lnTo>
                  <a:pt x="7797" y="7620"/>
                </a:lnTo>
                <a:lnTo>
                  <a:pt x="11866" y="6032"/>
                </a:lnTo>
                <a:lnTo>
                  <a:pt x="22982" y="1191"/>
                </a:lnTo>
                <a:lnTo>
                  <a:pt x="25799" y="794"/>
                </a:lnTo>
                <a:lnTo>
                  <a:pt x="29582" y="529"/>
                </a:lnTo>
                <a:lnTo>
                  <a:pt x="34009" y="353"/>
                </a:lnTo>
                <a:lnTo>
                  <a:pt x="44008" y="157"/>
                </a:lnTo>
                <a:lnTo>
                  <a:pt x="135392" y="0"/>
                </a:lnTo>
                <a:lnTo>
                  <a:pt x="139791" y="952"/>
                </a:lnTo>
                <a:lnTo>
                  <a:pt x="143677" y="2540"/>
                </a:lnTo>
                <a:lnTo>
                  <a:pt x="152206" y="7381"/>
                </a:lnTo>
                <a:lnTo>
                  <a:pt x="152906" y="8730"/>
                </a:lnTo>
                <a:lnTo>
                  <a:pt x="153684" y="12770"/>
                </a:lnTo>
                <a:lnTo>
                  <a:pt x="152938" y="15181"/>
                </a:lnTo>
                <a:lnTo>
                  <a:pt x="149571" y="20400"/>
                </a:lnTo>
                <a:lnTo>
                  <a:pt x="147339" y="22172"/>
                </a:lnTo>
                <a:lnTo>
                  <a:pt x="144898" y="23354"/>
                </a:lnTo>
                <a:lnTo>
                  <a:pt x="142319" y="24142"/>
                </a:lnTo>
                <a:lnTo>
                  <a:pt x="139647" y="25619"/>
                </a:lnTo>
                <a:lnTo>
                  <a:pt x="136913" y="27557"/>
                </a:lnTo>
                <a:lnTo>
                  <a:pt x="134138" y="29801"/>
                </a:lnTo>
                <a:lnTo>
                  <a:pt x="130383" y="31297"/>
                </a:lnTo>
                <a:lnTo>
                  <a:pt x="125975" y="32295"/>
                </a:lnTo>
                <a:lnTo>
                  <a:pt x="121131" y="32960"/>
                </a:lnTo>
                <a:lnTo>
                  <a:pt x="115044" y="33403"/>
                </a:lnTo>
                <a:lnTo>
                  <a:pt x="108129" y="33699"/>
                </a:lnTo>
                <a:lnTo>
                  <a:pt x="100661" y="33896"/>
                </a:lnTo>
                <a:lnTo>
                  <a:pt x="93778" y="34979"/>
                </a:lnTo>
                <a:lnTo>
                  <a:pt x="87284" y="36654"/>
                </a:lnTo>
                <a:lnTo>
                  <a:pt x="81049" y="38724"/>
                </a:lnTo>
                <a:lnTo>
                  <a:pt x="75940" y="40103"/>
                </a:lnTo>
                <a:lnTo>
                  <a:pt x="71582" y="41023"/>
                </a:lnTo>
                <a:lnTo>
                  <a:pt x="67724" y="41636"/>
                </a:lnTo>
                <a:lnTo>
                  <a:pt x="64199" y="42045"/>
                </a:lnTo>
                <a:lnTo>
                  <a:pt x="60897" y="42317"/>
                </a:lnTo>
                <a:lnTo>
                  <a:pt x="53304" y="42754"/>
                </a:lnTo>
                <a:lnTo>
                  <a:pt x="52681" y="43743"/>
                </a:lnTo>
                <a:lnTo>
                  <a:pt x="51805" y="48732"/>
                </a:lnTo>
                <a:lnTo>
                  <a:pt x="51484" y="51079"/>
                </a:lnTo>
                <a:lnTo>
                  <a:pt x="56537" y="51276"/>
                </a:lnTo>
                <a:lnTo>
                  <a:pt x="60552" y="51330"/>
                </a:lnTo>
                <a:lnTo>
                  <a:pt x="64180" y="52317"/>
                </a:lnTo>
                <a:lnTo>
                  <a:pt x="67552" y="53928"/>
                </a:lnTo>
                <a:lnTo>
                  <a:pt x="70752" y="55954"/>
                </a:lnTo>
                <a:lnTo>
                  <a:pt x="74791" y="58258"/>
                </a:lnTo>
                <a:lnTo>
                  <a:pt x="84358" y="63357"/>
                </a:lnTo>
                <a:lnTo>
                  <a:pt x="100454" y="71583"/>
                </a:lnTo>
                <a:lnTo>
                  <a:pt x="106022" y="73439"/>
                </a:lnTo>
                <a:lnTo>
                  <a:pt x="111639" y="74677"/>
                </a:lnTo>
                <a:lnTo>
                  <a:pt x="117289" y="75502"/>
                </a:lnTo>
                <a:lnTo>
                  <a:pt x="122960" y="77005"/>
                </a:lnTo>
                <a:lnTo>
                  <a:pt x="128646" y="78959"/>
                </a:lnTo>
                <a:lnTo>
                  <a:pt x="134342" y="81215"/>
                </a:lnTo>
                <a:lnTo>
                  <a:pt x="139091" y="83671"/>
                </a:lnTo>
                <a:lnTo>
                  <a:pt x="143210" y="86260"/>
                </a:lnTo>
                <a:lnTo>
                  <a:pt x="146909" y="88939"/>
                </a:lnTo>
                <a:lnTo>
                  <a:pt x="150326" y="91677"/>
                </a:lnTo>
                <a:lnTo>
                  <a:pt x="153558" y="94456"/>
                </a:lnTo>
                <a:lnTo>
                  <a:pt x="156665" y="97260"/>
                </a:lnTo>
                <a:lnTo>
                  <a:pt x="158736" y="101035"/>
                </a:lnTo>
                <a:lnTo>
                  <a:pt x="160117" y="105456"/>
                </a:lnTo>
                <a:lnTo>
                  <a:pt x="161037" y="110309"/>
                </a:lnTo>
                <a:lnTo>
                  <a:pt x="161651" y="114497"/>
                </a:lnTo>
                <a:lnTo>
                  <a:pt x="162060" y="118241"/>
                </a:lnTo>
                <a:lnTo>
                  <a:pt x="162333" y="121690"/>
                </a:lnTo>
                <a:lnTo>
                  <a:pt x="162514" y="124941"/>
                </a:lnTo>
                <a:lnTo>
                  <a:pt x="162716" y="131094"/>
                </a:lnTo>
                <a:lnTo>
                  <a:pt x="161818" y="134068"/>
                </a:lnTo>
                <a:lnTo>
                  <a:pt x="160266" y="137004"/>
                </a:lnTo>
                <a:lnTo>
                  <a:pt x="158279" y="139913"/>
                </a:lnTo>
                <a:lnTo>
                  <a:pt x="156002" y="142805"/>
                </a:lnTo>
                <a:lnTo>
                  <a:pt x="153532" y="145686"/>
                </a:lnTo>
                <a:lnTo>
                  <a:pt x="150932" y="148559"/>
                </a:lnTo>
                <a:lnTo>
                  <a:pt x="147294" y="151427"/>
                </a:lnTo>
                <a:lnTo>
                  <a:pt x="142964" y="154291"/>
                </a:lnTo>
                <a:lnTo>
                  <a:pt x="138172" y="157153"/>
                </a:lnTo>
                <a:lnTo>
                  <a:pt x="134025" y="160014"/>
                </a:lnTo>
                <a:lnTo>
                  <a:pt x="130308" y="162874"/>
                </a:lnTo>
                <a:lnTo>
                  <a:pt x="126877" y="165732"/>
                </a:lnTo>
                <a:lnTo>
                  <a:pt x="122685" y="167638"/>
                </a:lnTo>
                <a:lnTo>
                  <a:pt x="117985" y="168908"/>
                </a:lnTo>
                <a:lnTo>
                  <a:pt x="112947" y="169755"/>
                </a:lnTo>
                <a:lnTo>
                  <a:pt x="107683" y="170320"/>
                </a:lnTo>
                <a:lnTo>
                  <a:pt x="102269" y="170697"/>
                </a:lnTo>
                <a:lnTo>
                  <a:pt x="96754" y="170948"/>
                </a:lnTo>
                <a:lnTo>
                  <a:pt x="91173" y="172068"/>
                </a:lnTo>
                <a:lnTo>
                  <a:pt x="85547" y="173766"/>
                </a:lnTo>
                <a:lnTo>
                  <a:pt x="79892" y="175852"/>
                </a:lnTo>
                <a:lnTo>
                  <a:pt x="75169" y="177242"/>
                </a:lnTo>
                <a:lnTo>
                  <a:pt x="71068" y="178169"/>
                </a:lnTo>
                <a:lnTo>
                  <a:pt x="67381" y="178787"/>
                </a:lnTo>
                <a:lnTo>
                  <a:pt x="63971" y="179198"/>
                </a:lnTo>
                <a:lnTo>
                  <a:pt x="60745" y="179473"/>
                </a:lnTo>
                <a:lnTo>
                  <a:pt x="57642" y="179656"/>
                </a:lnTo>
                <a:lnTo>
                  <a:pt x="51654" y="179859"/>
                </a:lnTo>
                <a:lnTo>
                  <a:pt x="48724" y="179914"/>
                </a:lnTo>
                <a:lnTo>
                  <a:pt x="45818" y="178997"/>
                </a:lnTo>
                <a:lnTo>
                  <a:pt x="42928" y="177434"/>
                </a:lnTo>
                <a:lnTo>
                  <a:pt x="34290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0" name="SMARTPenAnnotation929"/>
          <p:cNvSpPr/>
          <p:nvPr/>
        </p:nvSpPr>
        <p:spPr>
          <a:xfrm>
            <a:off x="1725929" y="4672012"/>
            <a:ext cx="145734" cy="274321"/>
          </a:xfrm>
          <a:custGeom>
            <a:avLst/>
            <a:gdLst/>
            <a:ahLst/>
            <a:cxnLst/>
            <a:rect l="0" t="0" r="0" b="0"/>
            <a:pathLst>
              <a:path w="145734" h="274321">
                <a:moveTo>
                  <a:pt x="145733" y="0"/>
                </a:moveTo>
                <a:lnTo>
                  <a:pt x="145733" y="4551"/>
                </a:lnTo>
                <a:lnTo>
                  <a:pt x="143193" y="11865"/>
                </a:lnTo>
                <a:lnTo>
                  <a:pt x="141182" y="16483"/>
                </a:lnTo>
                <a:lnTo>
                  <a:pt x="138889" y="20513"/>
                </a:lnTo>
                <a:lnTo>
                  <a:pt x="136408" y="24153"/>
                </a:lnTo>
                <a:lnTo>
                  <a:pt x="133801" y="27532"/>
                </a:lnTo>
                <a:lnTo>
                  <a:pt x="131111" y="31690"/>
                </a:lnTo>
                <a:lnTo>
                  <a:pt x="128365" y="36367"/>
                </a:lnTo>
                <a:lnTo>
                  <a:pt x="125582" y="41390"/>
                </a:lnTo>
                <a:lnTo>
                  <a:pt x="121821" y="46643"/>
                </a:lnTo>
                <a:lnTo>
                  <a:pt x="117410" y="52050"/>
                </a:lnTo>
                <a:lnTo>
                  <a:pt x="112563" y="57560"/>
                </a:lnTo>
                <a:lnTo>
                  <a:pt x="109332" y="64091"/>
                </a:lnTo>
                <a:lnTo>
                  <a:pt x="107178" y="71302"/>
                </a:lnTo>
                <a:lnTo>
                  <a:pt x="105742" y="78968"/>
                </a:lnTo>
                <a:lnTo>
                  <a:pt x="102880" y="85982"/>
                </a:lnTo>
                <a:lnTo>
                  <a:pt x="99067" y="92564"/>
                </a:lnTo>
                <a:lnTo>
                  <a:pt x="94620" y="98857"/>
                </a:lnTo>
                <a:lnTo>
                  <a:pt x="90703" y="105909"/>
                </a:lnTo>
                <a:lnTo>
                  <a:pt x="87138" y="113469"/>
                </a:lnTo>
                <a:lnTo>
                  <a:pt x="83810" y="121366"/>
                </a:lnTo>
                <a:lnTo>
                  <a:pt x="77572" y="135220"/>
                </a:lnTo>
                <a:lnTo>
                  <a:pt x="74575" y="141582"/>
                </a:lnTo>
                <a:lnTo>
                  <a:pt x="70671" y="147728"/>
                </a:lnTo>
                <a:lnTo>
                  <a:pt x="66164" y="153731"/>
                </a:lnTo>
                <a:lnTo>
                  <a:pt x="61255" y="159637"/>
                </a:lnTo>
                <a:lnTo>
                  <a:pt x="57982" y="165480"/>
                </a:lnTo>
                <a:lnTo>
                  <a:pt x="55800" y="171280"/>
                </a:lnTo>
                <a:lnTo>
                  <a:pt x="54345" y="177052"/>
                </a:lnTo>
                <a:lnTo>
                  <a:pt x="51470" y="182805"/>
                </a:lnTo>
                <a:lnTo>
                  <a:pt x="47649" y="188545"/>
                </a:lnTo>
                <a:lnTo>
                  <a:pt x="43196" y="194277"/>
                </a:lnTo>
                <a:lnTo>
                  <a:pt x="39275" y="200003"/>
                </a:lnTo>
                <a:lnTo>
                  <a:pt x="35708" y="205725"/>
                </a:lnTo>
                <a:lnTo>
                  <a:pt x="32378" y="211445"/>
                </a:lnTo>
                <a:lnTo>
                  <a:pt x="29206" y="216211"/>
                </a:lnTo>
                <a:lnTo>
                  <a:pt x="26138" y="220341"/>
                </a:lnTo>
                <a:lnTo>
                  <a:pt x="23140" y="224046"/>
                </a:lnTo>
                <a:lnTo>
                  <a:pt x="20190" y="227469"/>
                </a:lnTo>
                <a:lnTo>
                  <a:pt x="17270" y="230704"/>
                </a:lnTo>
                <a:lnTo>
                  <a:pt x="14371" y="233812"/>
                </a:lnTo>
                <a:lnTo>
                  <a:pt x="12438" y="237790"/>
                </a:lnTo>
                <a:lnTo>
                  <a:pt x="11150" y="242347"/>
                </a:lnTo>
                <a:lnTo>
                  <a:pt x="10291" y="247289"/>
                </a:lnTo>
                <a:lnTo>
                  <a:pt x="6797" y="255321"/>
                </a:lnTo>
                <a:lnTo>
                  <a:pt x="1343" y="263688"/>
                </a:lnTo>
                <a:lnTo>
                  <a:pt x="597" y="267372"/>
                </a:lnTo>
                <a:lnTo>
                  <a:pt x="0" y="27432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1" name="SMARTPenAnnotation930"/>
          <p:cNvSpPr/>
          <p:nvPr/>
        </p:nvSpPr>
        <p:spPr>
          <a:xfrm>
            <a:off x="1871662" y="4783455"/>
            <a:ext cx="197168" cy="171097"/>
          </a:xfrm>
          <a:custGeom>
            <a:avLst/>
            <a:gdLst/>
            <a:ahLst/>
            <a:cxnLst/>
            <a:rect l="0" t="0" r="0" b="0"/>
            <a:pathLst>
              <a:path w="197168" h="171097">
                <a:moveTo>
                  <a:pt x="0" y="51435"/>
                </a:moveTo>
                <a:lnTo>
                  <a:pt x="4551" y="46884"/>
                </a:lnTo>
                <a:lnTo>
                  <a:pt x="5892" y="44591"/>
                </a:lnTo>
                <a:lnTo>
                  <a:pt x="7381" y="39503"/>
                </a:lnTo>
                <a:lnTo>
                  <a:pt x="8731" y="37765"/>
                </a:lnTo>
                <a:lnTo>
                  <a:pt x="10583" y="36607"/>
                </a:lnTo>
                <a:lnTo>
                  <a:pt x="12770" y="35834"/>
                </a:lnTo>
                <a:lnTo>
                  <a:pt x="17741" y="32436"/>
                </a:lnTo>
                <a:lnTo>
                  <a:pt x="23125" y="27751"/>
                </a:lnTo>
                <a:lnTo>
                  <a:pt x="28693" y="22493"/>
                </a:lnTo>
                <a:lnTo>
                  <a:pt x="45730" y="5682"/>
                </a:lnTo>
                <a:lnTo>
                  <a:pt x="48584" y="3788"/>
                </a:lnTo>
                <a:lnTo>
                  <a:pt x="54296" y="1683"/>
                </a:lnTo>
                <a:lnTo>
                  <a:pt x="58104" y="1123"/>
                </a:lnTo>
                <a:lnTo>
                  <a:pt x="62549" y="748"/>
                </a:lnTo>
                <a:lnTo>
                  <a:pt x="71614" y="332"/>
                </a:lnTo>
                <a:lnTo>
                  <a:pt x="78819" y="147"/>
                </a:lnTo>
                <a:lnTo>
                  <a:pt x="132498" y="0"/>
                </a:lnTo>
                <a:lnTo>
                  <a:pt x="134052" y="952"/>
                </a:lnTo>
                <a:lnTo>
                  <a:pt x="135088" y="2540"/>
                </a:lnTo>
                <a:lnTo>
                  <a:pt x="136239" y="6844"/>
                </a:lnTo>
                <a:lnTo>
                  <a:pt x="136751" y="11931"/>
                </a:lnTo>
                <a:lnTo>
                  <a:pt x="136887" y="14622"/>
                </a:lnTo>
                <a:lnTo>
                  <a:pt x="137039" y="20151"/>
                </a:lnTo>
                <a:lnTo>
                  <a:pt x="137124" y="28619"/>
                </a:lnTo>
                <a:lnTo>
                  <a:pt x="136184" y="31461"/>
                </a:lnTo>
                <a:lnTo>
                  <a:pt x="134604" y="34309"/>
                </a:lnTo>
                <a:lnTo>
                  <a:pt x="132598" y="37160"/>
                </a:lnTo>
                <a:lnTo>
                  <a:pt x="130309" y="40013"/>
                </a:lnTo>
                <a:lnTo>
                  <a:pt x="127830" y="42868"/>
                </a:lnTo>
                <a:lnTo>
                  <a:pt x="125225" y="45724"/>
                </a:lnTo>
                <a:lnTo>
                  <a:pt x="119791" y="51437"/>
                </a:lnTo>
                <a:lnTo>
                  <a:pt x="99999" y="71437"/>
                </a:lnTo>
                <a:lnTo>
                  <a:pt x="97146" y="75247"/>
                </a:lnTo>
                <a:lnTo>
                  <a:pt x="94292" y="79692"/>
                </a:lnTo>
                <a:lnTo>
                  <a:pt x="91436" y="84561"/>
                </a:lnTo>
                <a:lnTo>
                  <a:pt x="87627" y="88758"/>
                </a:lnTo>
                <a:lnTo>
                  <a:pt x="83183" y="92510"/>
                </a:lnTo>
                <a:lnTo>
                  <a:pt x="78316" y="95963"/>
                </a:lnTo>
                <a:lnTo>
                  <a:pt x="73165" y="99218"/>
                </a:lnTo>
                <a:lnTo>
                  <a:pt x="67827" y="102340"/>
                </a:lnTo>
                <a:lnTo>
                  <a:pt x="62363" y="105374"/>
                </a:lnTo>
                <a:lnTo>
                  <a:pt x="57768" y="108349"/>
                </a:lnTo>
                <a:lnTo>
                  <a:pt x="53752" y="111285"/>
                </a:lnTo>
                <a:lnTo>
                  <a:pt x="50122" y="114195"/>
                </a:lnTo>
                <a:lnTo>
                  <a:pt x="47702" y="117088"/>
                </a:lnTo>
                <a:lnTo>
                  <a:pt x="46089" y="119968"/>
                </a:lnTo>
                <a:lnTo>
                  <a:pt x="45013" y="122841"/>
                </a:lnTo>
                <a:lnTo>
                  <a:pt x="43344" y="125709"/>
                </a:lnTo>
                <a:lnTo>
                  <a:pt x="41278" y="128573"/>
                </a:lnTo>
                <a:lnTo>
                  <a:pt x="35670" y="135464"/>
                </a:lnTo>
                <a:lnTo>
                  <a:pt x="32363" y="138946"/>
                </a:lnTo>
                <a:lnTo>
                  <a:pt x="27030" y="144392"/>
                </a:lnTo>
                <a:lnTo>
                  <a:pt x="26593" y="145791"/>
                </a:lnTo>
                <a:lnTo>
                  <a:pt x="26106" y="149886"/>
                </a:lnTo>
                <a:lnTo>
                  <a:pt x="25833" y="152996"/>
                </a:lnTo>
                <a:lnTo>
                  <a:pt x="28309" y="156263"/>
                </a:lnTo>
                <a:lnTo>
                  <a:pt x="33108" y="161571"/>
                </a:lnTo>
                <a:lnTo>
                  <a:pt x="34455" y="162006"/>
                </a:lnTo>
                <a:lnTo>
                  <a:pt x="38491" y="162490"/>
                </a:lnTo>
                <a:lnTo>
                  <a:pt x="43459" y="162705"/>
                </a:lnTo>
                <a:lnTo>
                  <a:pt x="49795" y="162801"/>
                </a:lnTo>
                <a:lnTo>
                  <a:pt x="74832" y="162867"/>
                </a:lnTo>
                <a:lnTo>
                  <a:pt x="79415" y="163822"/>
                </a:lnTo>
                <a:lnTo>
                  <a:pt x="83424" y="165413"/>
                </a:lnTo>
                <a:lnTo>
                  <a:pt x="87048" y="167425"/>
                </a:lnTo>
                <a:lnTo>
                  <a:pt x="91369" y="168767"/>
                </a:lnTo>
                <a:lnTo>
                  <a:pt x="96156" y="169661"/>
                </a:lnTo>
                <a:lnTo>
                  <a:pt x="101251" y="170257"/>
                </a:lnTo>
                <a:lnTo>
                  <a:pt x="106553" y="170655"/>
                </a:lnTo>
                <a:lnTo>
                  <a:pt x="111993" y="170920"/>
                </a:lnTo>
                <a:lnTo>
                  <a:pt x="117525" y="171096"/>
                </a:lnTo>
                <a:lnTo>
                  <a:pt x="122165" y="170262"/>
                </a:lnTo>
                <a:lnTo>
                  <a:pt x="126211" y="168753"/>
                </a:lnTo>
                <a:lnTo>
                  <a:pt x="129860" y="166794"/>
                </a:lnTo>
                <a:lnTo>
                  <a:pt x="133246" y="165489"/>
                </a:lnTo>
                <a:lnTo>
                  <a:pt x="136456" y="164618"/>
                </a:lnTo>
                <a:lnTo>
                  <a:pt x="139548" y="164037"/>
                </a:lnTo>
                <a:lnTo>
                  <a:pt x="143514" y="163651"/>
                </a:lnTo>
                <a:lnTo>
                  <a:pt x="148064" y="163393"/>
                </a:lnTo>
                <a:lnTo>
                  <a:pt x="157246" y="163106"/>
                </a:lnTo>
                <a:lnTo>
                  <a:pt x="169391" y="162907"/>
                </a:lnTo>
                <a:lnTo>
                  <a:pt x="186031" y="162880"/>
                </a:lnTo>
                <a:lnTo>
                  <a:pt x="187838" y="161926"/>
                </a:lnTo>
                <a:lnTo>
                  <a:pt x="193980" y="156986"/>
                </a:lnTo>
                <a:lnTo>
                  <a:pt x="197167" y="15430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2" name="SMARTPenAnnotation931"/>
          <p:cNvSpPr/>
          <p:nvPr/>
        </p:nvSpPr>
        <p:spPr>
          <a:xfrm>
            <a:off x="2231707" y="4766310"/>
            <a:ext cx="171451" cy="25718"/>
          </a:xfrm>
          <a:custGeom>
            <a:avLst/>
            <a:gdLst/>
            <a:ahLst/>
            <a:cxnLst/>
            <a:rect l="0" t="0" r="0" b="0"/>
            <a:pathLst>
              <a:path w="171451" h="25718">
                <a:moveTo>
                  <a:pt x="0" y="25717"/>
                </a:moveTo>
                <a:lnTo>
                  <a:pt x="7381" y="25717"/>
                </a:lnTo>
                <a:lnTo>
                  <a:pt x="8731" y="24765"/>
                </a:lnTo>
                <a:lnTo>
                  <a:pt x="10583" y="23177"/>
                </a:lnTo>
                <a:lnTo>
                  <a:pt x="12770" y="21167"/>
                </a:lnTo>
                <a:lnTo>
                  <a:pt x="15181" y="19826"/>
                </a:lnTo>
                <a:lnTo>
                  <a:pt x="17741" y="18932"/>
                </a:lnTo>
                <a:lnTo>
                  <a:pt x="20400" y="18336"/>
                </a:lnTo>
                <a:lnTo>
                  <a:pt x="24077" y="17939"/>
                </a:lnTo>
                <a:lnTo>
                  <a:pt x="28434" y="17674"/>
                </a:lnTo>
                <a:lnTo>
                  <a:pt x="37402" y="17380"/>
                </a:lnTo>
                <a:lnTo>
                  <a:pt x="48759" y="17215"/>
                </a:lnTo>
                <a:lnTo>
                  <a:pt x="58501" y="17175"/>
                </a:lnTo>
                <a:lnTo>
                  <a:pt x="63766" y="16213"/>
                </a:lnTo>
                <a:lnTo>
                  <a:pt x="69180" y="14619"/>
                </a:lnTo>
                <a:lnTo>
                  <a:pt x="74695" y="12603"/>
                </a:lnTo>
                <a:lnTo>
                  <a:pt x="80277" y="11260"/>
                </a:lnTo>
                <a:lnTo>
                  <a:pt x="85903" y="10363"/>
                </a:lnTo>
                <a:lnTo>
                  <a:pt x="91559" y="9767"/>
                </a:lnTo>
                <a:lnTo>
                  <a:pt x="97234" y="9369"/>
                </a:lnTo>
                <a:lnTo>
                  <a:pt x="102923" y="9103"/>
                </a:lnTo>
                <a:lnTo>
                  <a:pt x="117491" y="8729"/>
                </a:lnTo>
                <a:lnTo>
                  <a:pt x="121190" y="8677"/>
                </a:lnTo>
                <a:lnTo>
                  <a:pt x="125561" y="7690"/>
                </a:lnTo>
                <a:lnTo>
                  <a:pt x="130380" y="6079"/>
                </a:lnTo>
                <a:lnTo>
                  <a:pt x="135497" y="4053"/>
                </a:lnTo>
                <a:lnTo>
                  <a:pt x="139861" y="2702"/>
                </a:lnTo>
                <a:lnTo>
                  <a:pt x="143723" y="1801"/>
                </a:lnTo>
                <a:lnTo>
                  <a:pt x="147251" y="1200"/>
                </a:lnTo>
                <a:lnTo>
                  <a:pt x="150554" y="800"/>
                </a:lnTo>
                <a:lnTo>
                  <a:pt x="153710" y="533"/>
                </a:lnTo>
                <a:lnTo>
                  <a:pt x="156766" y="356"/>
                </a:lnTo>
                <a:lnTo>
                  <a:pt x="162701" y="157"/>
                </a:lnTo>
                <a:lnTo>
                  <a:pt x="17145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SMARTPenAnnotation932"/>
          <p:cNvSpPr/>
          <p:nvPr/>
        </p:nvSpPr>
        <p:spPr>
          <a:xfrm>
            <a:off x="2274674" y="4826317"/>
            <a:ext cx="179919" cy="17146"/>
          </a:xfrm>
          <a:custGeom>
            <a:avLst/>
            <a:gdLst/>
            <a:ahLst/>
            <a:cxnLst/>
            <a:rect l="0" t="0" r="0" b="0"/>
            <a:pathLst>
              <a:path w="179919" h="17146">
                <a:moveTo>
                  <a:pt x="8468" y="0"/>
                </a:moveTo>
                <a:lnTo>
                  <a:pt x="0" y="0"/>
                </a:lnTo>
                <a:lnTo>
                  <a:pt x="4477" y="0"/>
                </a:lnTo>
                <a:lnTo>
                  <a:pt x="5808" y="953"/>
                </a:lnTo>
                <a:lnTo>
                  <a:pt x="6694" y="2540"/>
                </a:lnTo>
                <a:lnTo>
                  <a:pt x="7285" y="4551"/>
                </a:lnTo>
                <a:lnTo>
                  <a:pt x="9585" y="5891"/>
                </a:lnTo>
                <a:lnTo>
                  <a:pt x="13022" y="6785"/>
                </a:lnTo>
                <a:lnTo>
                  <a:pt x="17219" y="7381"/>
                </a:lnTo>
                <a:lnTo>
                  <a:pt x="20970" y="7779"/>
                </a:lnTo>
                <a:lnTo>
                  <a:pt x="24423" y="8043"/>
                </a:lnTo>
                <a:lnTo>
                  <a:pt x="27677" y="8220"/>
                </a:lnTo>
                <a:lnTo>
                  <a:pt x="36373" y="8416"/>
                </a:lnTo>
                <a:lnTo>
                  <a:pt x="108492" y="8571"/>
                </a:lnTo>
                <a:lnTo>
                  <a:pt x="114203" y="9524"/>
                </a:lnTo>
                <a:lnTo>
                  <a:pt x="119915" y="11112"/>
                </a:lnTo>
                <a:lnTo>
                  <a:pt x="125629" y="13124"/>
                </a:lnTo>
                <a:lnTo>
                  <a:pt x="131343" y="14464"/>
                </a:lnTo>
                <a:lnTo>
                  <a:pt x="137057" y="15358"/>
                </a:lnTo>
                <a:lnTo>
                  <a:pt x="142772" y="15954"/>
                </a:lnTo>
                <a:lnTo>
                  <a:pt x="147534" y="16351"/>
                </a:lnTo>
                <a:lnTo>
                  <a:pt x="151661" y="16616"/>
                </a:lnTo>
                <a:lnTo>
                  <a:pt x="158787" y="16910"/>
                </a:lnTo>
                <a:lnTo>
                  <a:pt x="168154" y="17076"/>
                </a:lnTo>
                <a:lnTo>
                  <a:pt x="179918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4" name="SMARTPenAnnotation933"/>
          <p:cNvSpPr/>
          <p:nvPr/>
        </p:nvSpPr>
        <p:spPr>
          <a:xfrm>
            <a:off x="2497454" y="4706302"/>
            <a:ext cx="17147" cy="248603"/>
          </a:xfrm>
          <a:custGeom>
            <a:avLst/>
            <a:gdLst/>
            <a:ahLst/>
            <a:cxnLst/>
            <a:rect l="0" t="0" r="0" b="0"/>
            <a:pathLst>
              <a:path w="17147" h="248603">
                <a:moveTo>
                  <a:pt x="0" y="0"/>
                </a:moveTo>
                <a:lnTo>
                  <a:pt x="0" y="7381"/>
                </a:lnTo>
                <a:lnTo>
                  <a:pt x="953" y="8731"/>
                </a:lnTo>
                <a:lnTo>
                  <a:pt x="2540" y="10583"/>
                </a:lnTo>
                <a:lnTo>
                  <a:pt x="7381" y="15849"/>
                </a:lnTo>
                <a:lnTo>
                  <a:pt x="7779" y="18186"/>
                </a:lnTo>
                <a:lnTo>
                  <a:pt x="8220" y="25863"/>
                </a:lnTo>
                <a:lnTo>
                  <a:pt x="8416" y="33085"/>
                </a:lnTo>
                <a:lnTo>
                  <a:pt x="8552" y="55262"/>
                </a:lnTo>
                <a:lnTo>
                  <a:pt x="8573" y="238324"/>
                </a:lnTo>
                <a:lnTo>
                  <a:pt x="9525" y="239845"/>
                </a:lnTo>
                <a:lnTo>
                  <a:pt x="11113" y="241812"/>
                </a:lnTo>
                <a:lnTo>
                  <a:pt x="17146" y="24860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5" name="SMARTPenAnnotation934"/>
          <p:cNvSpPr/>
          <p:nvPr/>
        </p:nvSpPr>
        <p:spPr>
          <a:xfrm>
            <a:off x="2668904" y="4680585"/>
            <a:ext cx="17147" cy="120016"/>
          </a:xfrm>
          <a:custGeom>
            <a:avLst/>
            <a:gdLst/>
            <a:ahLst/>
            <a:cxnLst/>
            <a:rect l="0" t="0" r="0" b="0"/>
            <a:pathLst>
              <a:path w="17147" h="120016">
                <a:moveTo>
                  <a:pt x="0" y="0"/>
                </a:moveTo>
                <a:lnTo>
                  <a:pt x="0" y="20400"/>
                </a:lnTo>
                <a:lnTo>
                  <a:pt x="953" y="23125"/>
                </a:lnTo>
                <a:lnTo>
                  <a:pt x="2540" y="25894"/>
                </a:lnTo>
                <a:lnTo>
                  <a:pt x="4552" y="28693"/>
                </a:lnTo>
                <a:lnTo>
                  <a:pt x="5892" y="31511"/>
                </a:lnTo>
                <a:lnTo>
                  <a:pt x="6786" y="34342"/>
                </a:lnTo>
                <a:lnTo>
                  <a:pt x="7381" y="37182"/>
                </a:lnTo>
                <a:lnTo>
                  <a:pt x="7779" y="40028"/>
                </a:lnTo>
                <a:lnTo>
                  <a:pt x="8043" y="42878"/>
                </a:lnTo>
                <a:lnTo>
                  <a:pt x="8220" y="45730"/>
                </a:lnTo>
                <a:lnTo>
                  <a:pt x="8416" y="51439"/>
                </a:lnTo>
                <a:lnTo>
                  <a:pt x="8526" y="62548"/>
                </a:lnTo>
                <a:lnTo>
                  <a:pt x="8564" y="78819"/>
                </a:lnTo>
                <a:lnTo>
                  <a:pt x="9519" y="82073"/>
                </a:lnTo>
                <a:lnTo>
                  <a:pt x="11109" y="85195"/>
                </a:lnTo>
                <a:lnTo>
                  <a:pt x="13121" y="88229"/>
                </a:lnTo>
                <a:lnTo>
                  <a:pt x="14463" y="91204"/>
                </a:lnTo>
                <a:lnTo>
                  <a:pt x="15357" y="94140"/>
                </a:lnTo>
                <a:lnTo>
                  <a:pt x="15953" y="97050"/>
                </a:lnTo>
                <a:lnTo>
                  <a:pt x="16351" y="99943"/>
                </a:lnTo>
                <a:lnTo>
                  <a:pt x="16616" y="102823"/>
                </a:lnTo>
                <a:lnTo>
                  <a:pt x="17041" y="109740"/>
                </a:lnTo>
                <a:lnTo>
                  <a:pt x="17099" y="113225"/>
                </a:lnTo>
                <a:lnTo>
                  <a:pt x="17146" y="1200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6" name="SMARTPenAnnotation935"/>
          <p:cNvSpPr/>
          <p:nvPr/>
        </p:nvSpPr>
        <p:spPr>
          <a:xfrm>
            <a:off x="2694622" y="4680585"/>
            <a:ext cx="120016" cy="300038"/>
          </a:xfrm>
          <a:custGeom>
            <a:avLst/>
            <a:gdLst/>
            <a:ahLst/>
            <a:cxnLst/>
            <a:rect l="0" t="0" r="0" b="0"/>
            <a:pathLst>
              <a:path w="120016" h="300038">
                <a:moveTo>
                  <a:pt x="120015" y="0"/>
                </a:moveTo>
                <a:lnTo>
                  <a:pt x="112634" y="0"/>
                </a:lnTo>
                <a:lnTo>
                  <a:pt x="112237" y="952"/>
                </a:lnTo>
                <a:lnTo>
                  <a:pt x="111795" y="4551"/>
                </a:lnTo>
                <a:lnTo>
                  <a:pt x="110725" y="6844"/>
                </a:lnTo>
                <a:lnTo>
                  <a:pt x="106996" y="11931"/>
                </a:lnTo>
                <a:lnTo>
                  <a:pt x="105621" y="14622"/>
                </a:lnTo>
                <a:lnTo>
                  <a:pt x="104093" y="20150"/>
                </a:lnTo>
                <a:lnTo>
                  <a:pt x="103413" y="28323"/>
                </a:lnTo>
                <a:lnTo>
                  <a:pt x="103232" y="33169"/>
                </a:lnTo>
                <a:lnTo>
                  <a:pt x="102159" y="38305"/>
                </a:lnTo>
                <a:lnTo>
                  <a:pt x="100491" y="43634"/>
                </a:lnTo>
                <a:lnTo>
                  <a:pt x="98426" y="49092"/>
                </a:lnTo>
                <a:lnTo>
                  <a:pt x="97050" y="54635"/>
                </a:lnTo>
                <a:lnTo>
                  <a:pt x="96133" y="60236"/>
                </a:lnTo>
                <a:lnTo>
                  <a:pt x="95521" y="65874"/>
                </a:lnTo>
                <a:lnTo>
                  <a:pt x="93208" y="71539"/>
                </a:lnTo>
                <a:lnTo>
                  <a:pt x="89761" y="77220"/>
                </a:lnTo>
                <a:lnTo>
                  <a:pt x="85558" y="82912"/>
                </a:lnTo>
                <a:lnTo>
                  <a:pt x="82756" y="88612"/>
                </a:lnTo>
                <a:lnTo>
                  <a:pt x="80889" y="94318"/>
                </a:lnTo>
                <a:lnTo>
                  <a:pt x="79643" y="100025"/>
                </a:lnTo>
                <a:lnTo>
                  <a:pt x="77860" y="106689"/>
                </a:lnTo>
                <a:lnTo>
                  <a:pt x="73340" y="121712"/>
                </a:lnTo>
                <a:lnTo>
                  <a:pt x="70801" y="128766"/>
                </a:lnTo>
                <a:lnTo>
                  <a:pt x="68155" y="135374"/>
                </a:lnTo>
                <a:lnTo>
                  <a:pt x="65439" y="141684"/>
                </a:lnTo>
                <a:lnTo>
                  <a:pt x="59882" y="153776"/>
                </a:lnTo>
                <a:lnTo>
                  <a:pt x="57066" y="159667"/>
                </a:lnTo>
                <a:lnTo>
                  <a:pt x="55189" y="166452"/>
                </a:lnTo>
                <a:lnTo>
                  <a:pt x="53938" y="173833"/>
                </a:lnTo>
                <a:lnTo>
                  <a:pt x="53104" y="181611"/>
                </a:lnTo>
                <a:lnTo>
                  <a:pt x="51595" y="188701"/>
                </a:lnTo>
                <a:lnTo>
                  <a:pt x="49637" y="195333"/>
                </a:lnTo>
                <a:lnTo>
                  <a:pt x="47378" y="201660"/>
                </a:lnTo>
                <a:lnTo>
                  <a:pt x="44921" y="207782"/>
                </a:lnTo>
                <a:lnTo>
                  <a:pt x="42330" y="213769"/>
                </a:lnTo>
                <a:lnTo>
                  <a:pt x="36911" y="225501"/>
                </a:lnTo>
                <a:lnTo>
                  <a:pt x="31327" y="237065"/>
                </a:lnTo>
                <a:lnTo>
                  <a:pt x="28505" y="241863"/>
                </a:lnTo>
                <a:lnTo>
                  <a:pt x="25671" y="246014"/>
                </a:lnTo>
                <a:lnTo>
                  <a:pt x="22829" y="249734"/>
                </a:lnTo>
                <a:lnTo>
                  <a:pt x="19671" y="256408"/>
                </a:lnTo>
                <a:lnTo>
                  <a:pt x="18829" y="259521"/>
                </a:lnTo>
                <a:lnTo>
                  <a:pt x="15353" y="265520"/>
                </a:lnTo>
                <a:lnTo>
                  <a:pt x="13093" y="268453"/>
                </a:lnTo>
                <a:lnTo>
                  <a:pt x="10582" y="274252"/>
                </a:lnTo>
                <a:lnTo>
                  <a:pt x="9912" y="277132"/>
                </a:lnTo>
                <a:lnTo>
                  <a:pt x="6628" y="282872"/>
                </a:lnTo>
                <a:lnTo>
                  <a:pt x="4419" y="285736"/>
                </a:lnTo>
                <a:lnTo>
                  <a:pt x="1964" y="291459"/>
                </a:lnTo>
                <a:lnTo>
                  <a:pt x="0" y="3000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7" name="SMARTPenAnnotation936"/>
          <p:cNvSpPr/>
          <p:nvPr/>
        </p:nvSpPr>
        <p:spPr>
          <a:xfrm>
            <a:off x="2831782" y="4834997"/>
            <a:ext cx="171451" cy="111336"/>
          </a:xfrm>
          <a:custGeom>
            <a:avLst/>
            <a:gdLst/>
            <a:ahLst/>
            <a:cxnLst/>
            <a:rect l="0" t="0" r="0" b="0"/>
            <a:pathLst>
              <a:path w="171451" h="111336">
                <a:moveTo>
                  <a:pt x="0" y="34182"/>
                </a:moveTo>
                <a:lnTo>
                  <a:pt x="7381" y="26801"/>
                </a:lnTo>
                <a:lnTo>
                  <a:pt x="8043" y="23600"/>
                </a:lnTo>
                <a:lnTo>
                  <a:pt x="8220" y="21412"/>
                </a:lnTo>
                <a:lnTo>
                  <a:pt x="9289" y="19954"/>
                </a:lnTo>
                <a:lnTo>
                  <a:pt x="10956" y="18982"/>
                </a:lnTo>
                <a:lnTo>
                  <a:pt x="13019" y="18334"/>
                </a:lnTo>
                <a:lnTo>
                  <a:pt x="14394" y="16949"/>
                </a:lnTo>
                <a:lnTo>
                  <a:pt x="15311" y="15074"/>
                </a:lnTo>
                <a:lnTo>
                  <a:pt x="15922" y="12871"/>
                </a:lnTo>
                <a:lnTo>
                  <a:pt x="17283" y="11402"/>
                </a:lnTo>
                <a:lnTo>
                  <a:pt x="19142" y="10423"/>
                </a:lnTo>
                <a:lnTo>
                  <a:pt x="23747" y="9335"/>
                </a:lnTo>
                <a:lnTo>
                  <a:pt x="28969" y="8852"/>
                </a:lnTo>
                <a:lnTo>
                  <a:pt x="31695" y="7770"/>
                </a:lnTo>
                <a:lnTo>
                  <a:pt x="34465" y="6097"/>
                </a:lnTo>
                <a:lnTo>
                  <a:pt x="37264" y="4029"/>
                </a:lnTo>
                <a:lnTo>
                  <a:pt x="40083" y="2650"/>
                </a:lnTo>
                <a:lnTo>
                  <a:pt x="42915" y="1731"/>
                </a:lnTo>
                <a:lnTo>
                  <a:pt x="45755" y="1119"/>
                </a:lnTo>
                <a:lnTo>
                  <a:pt x="49553" y="710"/>
                </a:lnTo>
                <a:lnTo>
                  <a:pt x="53990" y="437"/>
                </a:lnTo>
                <a:lnTo>
                  <a:pt x="63048" y="135"/>
                </a:lnTo>
                <a:lnTo>
                  <a:pt x="70249" y="0"/>
                </a:lnTo>
                <a:lnTo>
                  <a:pt x="73503" y="917"/>
                </a:lnTo>
                <a:lnTo>
                  <a:pt x="76624" y="2480"/>
                </a:lnTo>
                <a:lnTo>
                  <a:pt x="79658" y="4475"/>
                </a:lnTo>
                <a:lnTo>
                  <a:pt x="82633" y="5805"/>
                </a:lnTo>
                <a:lnTo>
                  <a:pt x="85568" y="6692"/>
                </a:lnTo>
                <a:lnTo>
                  <a:pt x="88478" y="7283"/>
                </a:lnTo>
                <a:lnTo>
                  <a:pt x="91370" y="7677"/>
                </a:lnTo>
                <a:lnTo>
                  <a:pt x="94251" y="7940"/>
                </a:lnTo>
                <a:lnTo>
                  <a:pt x="97124" y="8115"/>
                </a:lnTo>
                <a:lnTo>
                  <a:pt x="99992" y="9184"/>
                </a:lnTo>
                <a:lnTo>
                  <a:pt x="102856" y="10849"/>
                </a:lnTo>
                <a:lnTo>
                  <a:pt x="109746" y="15815"/>
                </a:lnTo>
                <a:lnTo>
                  <a:pt x="113229" y="19034"/>
                </a:lnTo>
                <a:lnTo>
                  <a:pt x="115491" y="21226"/>
                </a:lnTo>
                <a:lnTo>
                  <a:pt x="116999" y="23640"/>
                </a:lnTo>
                <a:lnTo>
                  <a:pt x="118004" y="26202"/>
                </a:lnTo>
                <a:lnTo>
                  <a:pt x="118674" y="28862"/>
                </a:lnTo>
                <a:lnTo>
                  <a:pt x="118169" y="31588"/>
                </a:lnTo>
                <a:lnTo>
                  <a:pt x="116879" y="34358"/>
                </a:lnTo>
                <a:lnTo>
                  <a:pt x="115067" y="37157"/>
                </a:lnTo>
                <a:lnTo>
                  <a:pt x="113859" y="39976"/>
                </a:lnTo>
                <a:lnTo>
                  <a:pt x="113053" y="42807"/>
                </a:lnTo>
                <a:lnTo>
                  <a:pt x="112516" y="45648"/>
                </a:lnTo>
                <a:lnTo>
                  <a:pt x="111206" y="48493"/>
                </a:lnTo>
                <a:lnTo>
                  <a:pt x="109380" y="51343"/>
                </a:lnTo>
                <a:lnTo>
                  <a:pt x="107210" y="54196"/>
                </a:lnTo>
                <a:lnTo>
                  <a:pt x="103858" y="57050"/>
                </a:lnTo>
                <a:lnTo>
                  <a:pt x="99719" y="59905"/>
                </a:lnTo>
                <a:lnTo>
                  <a:pt x="95054" y="62761"/>
                </a:lnTo>
                <a:lnTo>
                  <a:pt x="90040" y="65617"/>
                </a:lnTo>
                <a:lnTo>
                  <a:pt x="79388" y="71331"/>
                </a:lnTo>
                <a:lnTo>
                  <a:pt x="74833" y="74188"/>
                </a:lnTo>
                <a:lnTo>
                  <a:pt x="70843" y="77046"/>
                </a:lnTo>
                <a:lnTo>
                  <a:pt x="67231" y="79903"/>
                </a:lnTo>
                <a:lnTo>
                  <a:pt x="62918" y="82760"/>
                </a:lnTo>
                <a:lnTo>
                  <a:pt x="58138" y="85618"/>
                </a:lnTo>
                <a:lnTo>
                  <a:pt x="53046" y="88475"/>
                </a:lnTo>
                <a:lnTo>
                  <a:pt x="48699" y="90380"/>
                </a:lnTo>
                <a:lnTo>
                  <a:pt x="44849" y="91650"/>
                </a:lnTo>
                <a:lnTo>
                  <a:pt x="41329" y="92497"/>
                </a:lnTo>
                <a:lnTo>
                  <a:pt x="38030" y="94014"/>
                </a:lnTo>
                <a:lnTo>
                  <a:pt x="34879" y="95977"/>
                </a:lnTo>
                <a:lnTo>
                  <a:pt x="31825" y="98239"/>
                </a:lnTo>
                <a:lnTo>
                  <a:pt x="28837" y="100700"/>
                </a:lnTo>
                <a:lnTo>
                  <a:pt x="25892" y="103292"/>
                </a:lnTo>
                <a:lnTo>
                  <a:pt x="17297" y="111196"/>
                </a:lnTo>
                <a:lnTo>
                  <a:pt x="21741" y="111294"/>
                </a:lnTo>
                <a:lnTo>
                  <a:pt x="100036" y="111335"/>
                </a:lnTo>
                <a:lnTo>
                  <a:pt x="106696" y="110383"/>
                </a:lnTo>
                <a:lnTo>
                  <a:pt x="113993" y="108795"/>
                </a:lnTo>
                <a:lnTo>
                  <a:pt x="121716" y="106785"/>
                </a:lnTo>
                <a:lnTo>
                  <a:pt x="127816" y="105444"/>
                </a:lnTo>
                <a:lnTo>
                  <a:pt x="132836" y="104550"/>
                </a:lnTo>
                <a:lnTo>
                  <a:pt x="137135" y="103954"/>
                </a:lnTo>
                <a:lnTo>
                  <a:pt x="141906" y="103557"/>
                </a:lnTo>
                <a:lnTo>
                  <a:pt x="146991" y="103292"/>
                </a:lnTo>
                <a:lnTo>
                  <a:pt x="152287" y="103116"/>
                </a:lnTo>
                <a:lnTo>
                  <a:pt x="156769" y="102046"/>
                </a:lnTo>
                <a:lnTo>
                  <a:pt x="160710" y="100380"/>
                </a:lnTo>
                <a:lnTo>
                  <a:pt x="171450" y="941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8" name="SMARTPenAnnotation937"/>
          <p:cNvSpPr/>
          <p:nvPr/>
        </p:nvSpPr>
        <p:spPr>
          <a:xfrm>
            <a:off x="380047" y="4491990"/>
            <a:ext cx="2897462" cy="796442"/>
          </a:xfrm>
          <a:custGeom>
            <a:avLst/>
            <a:gdLst/>
            <a:ahLst/>
            <a:cxnLst/>
            <a:rect l="0" t="0" r="0" b="0"/>
            <a:pathLst>
              <a:path w="2897462" h="796442">
                <a:moveTo>
                  <a:pt x="154305" y="111442"/>
                </a:moveTo>
                <a:lnTo>
                  <a:pt x="121447" y="111442"/>
                </a:lnTo>
                <a:lnTo>
                  <a:pt x="111337" y="115993"/>
                </a:lnTo>
                <a:lnTo>
                  <a:pt x="108515" y="118286"/>
                </a:lnTo>
                <a:lnTo>
                  <a:pt x="106633" y="120767"/>
                </a:lnTo>
                <a:lnTo>
                  <a:pt x="103590" y="126064"/>
                </a:lnTo>
                <a:lnTo>
                  <a:pt x="91158" y="140061"/>
                </a:lnTo>
                <a:lnTo>
                  <a:pt x="89347" y="143856"/>
                </a:lnTo>
                <a:lnTo>
                  <a:pt x="83900" y="163635"/>
                </a:lnTo>
                <a:lnTo>
                  <a:pt x="79199" y="173692"/>
                </a:lnTo>
                <a:lnTo>
                  <a:pt x="73935" y="181336"/>
                </a:lnTo>
                <a:lnTo>
                  <a:pt x="72150" y="185661"/>
                </a:lnTo>
                <a:lnTo>
                  <a:pt x="69638" y="200849"/>
                </a:lnTo>
                <a:lnTo>
                  <a:pt x="68789" y="223047"/>
                </a:lnTo>
                <a:lnTo>
                  <a:pt x="68580" y="322866"/>
                </a:lnTo>
                <a:lnTo>
                  <a:pt x="73131" y="344584"/>
                </a:lnTo>
                <a:lnTo>
                  <a:pt x="75961" y="364565"/>
                </a:lnTo>
                <a:lnTo>
                  <a:pt x="82808" y="388384"/>
                </a:lnTo>
                <a:lnTo>
                  <a:pt x="85813" y="405695"/>
                </a:lnTo>
                <a:lnTo>
                  <a:pt x="94879" y="428611"/>
                </a:lnTo>
                <a:lnTo>
                  <a:pt x="105842" y="451482"/>
                </a:lnTo>
                <a:lnTo>
                  <a:pt x="114334" y="468629"/>
                </a:lnTo>
                <a:lnTo>
                  <a:pt x="118133" y="473392"/>
                </a:lnTo>
                <a:lnTo>
                  <a:pt x="143380" y="495539"/>
                </a:lnTo>
                <a:lnTo>
                  <a:pt x="164882" y="516490"/>
                </a:lnTo>
                <a:lnTo>
                  <a:pt x="184369" y="533328"/>
                </a:lnTo>
                <a:lnTo>
                  <a:pt x="197194" y="543740"/>
                </a:lnTo>
                <a:lnTo>
                  <a:pt x="206069" y="554717"/>
                </a:lnTo>
                <a:lnTo>
                  <a:pt x="218269" y="563406"/>
                </a:lnTo>
                <a:lnTo>
                  <a:pt x="250852" y="580711"/>
                </a:lnTo>
                <a:lnTo>
                  <a:pt x="276740" y="600765"/>
                </a:lnTo>
                <a:lnTo>
                  <a:pt x="292541" y="610859"/>
                </a:lnTo>
                <a:lnTo>
                  <a:pt x="337103" y="632152"/>
                </a:lnTo>
                <a:lnTo>
                  <a:pt x="377555" y="653135"/>
                </a:lnTo>
                <a:lnTo>
                  <a:pt x="438171" y="675250"/>
                </a:lnTo>
                <a:lnTo>
                  <a:pt x="503256" y="699286"/>
                </a:lnTo>
                <a:lnTo>
                  <a:pt x="571529" y="716209"/>
                </a:lnTo>
                <a:lnTo>
                  <a:pt x="658297" y="729187"/>
                </a:lnTo>
                <a:lnTo>
                  <a:pt x="737831" y="743314"/>
                </a:lnTo>
                <a:lnTo>
                  <a:pt x="837282" y="753042"/>
                </a:lnTo>
                <a:lnTo>
                  <a:pt x="915474" y="763529"/>
                </a:lnTo>
                <a:lnTo>
                  <a:pt x="995304" y="771424"/>
                </a:lnTo>
                <a:lnTo>
                  <a:pt x="1075702" y="778767"/>
                </a:lnTo>
                <a:lnTo>
                  <a:pt x="1157833" y="786707"/>
                </a:lnTo>
                <a:lnTo>
                  <a:pt x="1243084" y="788411"/>
                </a:lnTo>
                <a:lnTo>
                  <a:pt x="1328747" y="793187"/>
                </a:lnTo>
                <a:lnTo>
                  <a:pt x="1404163" y="796441"/>
                </a:lnTo>
                <a:lnTo>
                  <a:pt x="1480726" y="794544"/>
                </a:lnTo>
                <a:lnTo>
                  <a:pt x="1569415" y="789443"/>
                </a:lnTo>
                <a:lnTo>
                  <a:pt x="1666384" y="788772"/>
                </a:lnTo>
                <a:lnTo>
                  <a:pt x="1769496" y="781298"/>
                </a:lnTo>
                <a:lnTo>
                  <a:pt x="1858914" y="770930"/>
                </a:lnTo>
                <a:lnTo>
                  <a:pt x="1980170" y="751487"/>
                </a:lnTo>
                <a:lnTo>
                  <a:pt x="2065962" y="730445"/>
                </a:lnTo>
                <a:lnTo>
                  <a:pt x="2145805" y="713657"/>
                </a:lnTo>
                <a:lnTo>
                  <a:pt x="2212234" y="693666"/>
                </a:lnTo>
                <a:lnTo>
                  <a:pt x="2305296" y="666805"/>
                </a:lnTo>
                <a:lnTo>
                  <a:pt x="2426166" y="622862"/>
                </a:lnTo>
                <a:lnTo>
                  <a:pt x="2482950" y="600060"/>
                </a:lnTo>
                <a:lnTo>
                  <a:pt x="2521944" y="585465"/>
                </a:lnTo>
                <a:lnTo>
                  <a:pt x="2548661" y="576437"/>
                </a:lnTo>
                <a:lnTo>
                  <a:pt x="2586076" y="556241"/>
                </a:lnTo>
                <a:lnTo>
                  <a:pt x="2635822" y="531867"/>
                </a:lnTo>
                <a:lnTo>
                  <a:pt x="2698154" y="497238"/>
                </a:lnTo>
                <a:lnTo>
                  <a:pt x="2738747" y="474351"/>
                </a:lnTo>
                <a:lnTo>
                  <a:pt x="2776610" y="452439"/>
                </a:lnTo>
                <a:lnTo>
                  <a:pt x="2801994" y="440231"/>
                </a:lnTo>
                <a:lnTo>
                  <a:pt x="2828121" y="419522"/>
                </a:lnTo>
                <a:lnTo>
                  <a:pt x="2851626" y="397088"/>
                </a:lnTo>
                <a:lnTo>
                  <a:pt x="2867770" y="380203"/>
                </a:lnTo>
                <a:lnTo>
                  <a:pt x="2880131" y="359511"/>
                </a:lnTo>
                <a:lnTo>
                  <a:pt x="2888865" y="345282"/>
                </a:lnTo>
                <a:lnTo>
                  <a:pt x="2891745" y="341630"/>
                </a:lnTo>
                <a:lnTo>
                  <a:pt x="2893665" y="337291"/>
                </a:lnTo>
                <a:lnTo>
                  <a:pt x="2895798" y="327389"/>
                </a:lnTo>
                <a:lnTo>
                  <a:pt x="2897168" y="306463"/>
                </a:lnTo>
                <a:lnTo>
                  <a:pt x="2897461" y="284526"/>
                </a:lnTo>
                <a:lnTo>
                  <a:pt x="2896523" y="280171"/>
                </a:lnTo>
                <a:lnTo>
                  <a:pt x="2892941" y="272793"/>
                </a:lnTo>
                <a:lnTo>
                  <a:pt x="2881928" y="259342"/>
                </a:lnTo>
                <a:lnTo>
                  <a:pt x="2861505" y="238398"/>
                </a:lnTo>
                <a:lnTo>
                  <a:pt x="2842310" y="220093"/>
                </a:lnTo>
                <a:lnTo>
                  <a:pt x="2814519" y="203267"/>
                </a:lnTo>
                <a:lnTo>
                  <a:pt x="2785863" y="190576"/>
                </a:lnTo>
                <a:lnTo>
                  <a:pt x="2758330" y="173252"/>
                </a:lnTo>
                <a:lnTo>
                  <a:pt x="2691687" y="148660"/>
                </a:lnTo>
                <a:lnTo>
                  <a:pt x="2618631" y="125732"/>
                </a:lnTo>
                <a:lnTo>
                  <a:pt x="2535607" y="105410"/>
                </a:lnTo>
                <a:lnTo>
                  <a:pt x="2468717" y="93768"/>
                </a:lnTo>
                <a:lnTo>
                  <a:pt x="2434542" y="88108"/>
                </a:lnTo>
                <a:lnTo>
                  <a:pt x="2356681" y="79149"/>
                </a:lnTo>
                <a:lnTo>
                  <a:pt x="2278431" y="77327"/>
                </a:lnTo>
                <a:lnTo>
                  <a:pt x="2239413" y="74664"/>
                </a:lnTo>
                <a:lnTo>
                  <a:pt x="2166477" y="69114"/>
                </a:lnTo>
                <a:lnTo>
                  <a:pt x="1986762" y="68582"/>
                </a:lnTo>
                <a:lnTo>
                  <a:pt x="1900531" y="61199"/>
                </a:lnTo>
                <a:lnTo>
                  <a:pt x="1811932" y="60112"/>
                </a:lnTo>
                <a:lnTo>
                  <a:pt x="1733469" y="53236"/>
                </a:lnTo>
                <a:lnTo>
                  <a:pt x="1643540" y="51593"/>
                </a:lnTo>
                <a:lnTo>
                  <a:pt x="1560834" y="44611"/>
                </a:lnTo>
                <a:lnTo>
                  <a:pt x="1481809" y="35837"/>
                </a:lnTo>
                <a:lnTo>
                  <a:pt x="1376625" y="25650"/>
                </a:lnTo>
                <a:lnTo>
                  <a:pt x="1298531" y="18453"/>
                </a:lnTo>
                <a:lnTo>
                  <a:pt x="1219244" y="10532"/>
                </a:lnTo>
                <a:lnTo>
                  <a:pt x="1139270" y="8830"/>
                </a:lnTo>
                <a:lnTo>
                  <a:pt x="1058854" y="8606"/>
                </a:lnTo>
                <a:lnTo>
                  <a:pt x="979260" y="1792"/>
                </a:lnTo>
                <a:lnTo>
                  <a:pt x="898500" y="157"/>
                </a:lnTo>
                <a:lnTo>
                  <a:pt x="671510" y="0"/>
                </a:lnTo>
                <a:lnTo>
                  <a:pt x="593168" y="7381"/>
                </a:lnTo>
                <a:lnTo>
                  <a:pt x="513081" y="8467"/>
                </a:lnTo>
                <a:lnTo>
                  <a:pt x="447767" y="11098"/>
                </a:lnTo>
                <a:lnTo>
                  <a:pt x="365877" y="21341"/>
                </a:lnTo>
                <a:lnTo>
                  <a:pt x="281110" y="34872"/>
                </a:lnTo>
                <a:lnTo>
                  <a:pt x="241371" y="45834"/>
                </a:lnTo>
                <a:lnTo>
                  <a:pt x="226021" y="54025"/>
                </a:lnTo>
                <a:lnTo>
                  <a:pt x="211896" y="63064"/>
                </a:lnTo>
                <a:lnTo>
                  <a:pt x="171132" y="84210"/>
                </a:lnTo>
                <a:lnTo>
                  <a:pt x="137097" y="105993"/>
                </a:lnTo>
                <a:lnTo>
                  <a:pt x="105397" y="128639"/>
                </a:lnTo>
                <a:lnTo>
                  <a:pt x="80509" y="151458"/>
                </a:lnTo>
                <a:lnTo>
                  <a:pt x="57249" y="173357"/>
                </a:lnTo>
                <a:lnTo>
                  <a:pt x="40987" y="185562"/>
                </a:lnTo>
                <a:lnTo>
                  <a:pt x="23365" y="207257"/>
                </a:lnTo>
                <a:lnTo>
                  <a:pt x="0" y="2314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9" name="SMARTPenAnnotation938"/>
          <p:cNvSpPr/>
          <p:nvPr/>
        </p:nvSpPr>
        <p:spPr>
          <a:xfrm>
            <a:off x="3174682" y="3703320"/>
            <a:ext cx="205741" cy="8573"/>
          </a:xfrm>
          <a:custGeom>
            <a:avLst/>
            <a:gdLst/>
            <a:ahLst/>
            <a:cxnLst/>
            <a:rect l="0" t="0" r="0" b="0"/>
            <a:pathLst>
              <a:path w="205741" h="8573">
                <a:moveTo>
                  <a:pt x="0" y="0"/>
                </a:moveTo>
                <a:lnTo>
                  <a:pt x="130313" y="0"/>
                </a:lnTo>
                <a:lnTo>
                  <a:pt x="136405" y="952"/>
                </a:lnTo>
                <a:lnTo>
                  <a:pt x="141419" y="2540"/>
                </a:lnTo>
                <a:lnTo>
                  <a:pt x="145714" y="4550"/>
                </a:lnTo>
                <a:lnTo>
                  <a:pt x="150483" y="5891"/>
                </a:lnTo>
                <a:lnTo>
                  <a:pt x="155567" y="6785"/>
                </a:lnTo>
                <a:lnTo>
                  <a:pt x="160862" y="7381"/>
                </a:lnTo>
                <a:lnTo>
                  <a:pt x="166296" y="7778"/>
                </a:lnTo>
                <a:lnTo>
                  <a:pt x="171824" y="8042"/>
                </a:lnTo>
                <a:lnTo>
                  <a:pt x="186166" y="8415"/>
                </a:lnTo>
                <a:lnTo>
                  <a:pt x="205740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0" name="SMARTPenAnnotation939"/>
          <p:cNvSpPr/>
          <p:nvPr/>
        </p:nvSpPr>
        <p:spPr>
          <a:xfrm>
            <a:off x="3512643" y="3600450"/>
            <a:ext cx="30658" cy="231458"/>
          </a:xfrm>
          <a:custGeom>
            <a:avLst/>
            <a:gdLst/>
            <a:ahLst/>
            <a:cxnLst/>
            <a:rect l="0" t="0" r="0" b="0"/>
            <a:pathLst>
              <a:path w="30658" h="231458">
                <a:moveTo>
                  <a:pt x="4939" y="0"/>
                </a:moveTo>
                <a:lnTo>
                  <a:pt x="0" y="0"/>
                </a:lnTo>
                <a:lnTo>
                  <a:pt x="4101" y="0"/>
                </a:lnTo>
                <a:lnTo>
                  <a:pt x="4380" y="952"/>
                </a:lnTo>
                <a:lnTo>
                  <a:pt x="4690" y="4550"/>
                </a:lnTo>
                <a:lnTo>
                  <a:pt x="5726" y="6844"/>
                </a:lnTo>
                <a:lnTo>
                  <a:pt x="7369" y="9325"/>
                </a:lnTo>
                <a:lnTo>
                  <a:pt x="9416" y="11931"/>
                </a:lnTo>
                <a:lnTo>
                  <a:pt x="10781" y="14621"/>
                </a:lnTo>
                <a:lnTo>
                  <a:pt x="11691" y="17368"/>
                </a:lnTo>
                <a:lnTo>
                  <a:pt x="12298" y="20151"/>
                </a:lnTo>
                <a:lnTo>
                  <a:pt x="12703" y="23911"/>
                </a:lnTo>
                <a:lnTo>
                  <a:pt x="12973" y="28323"/>
                </a:lnTo>
                <a:lnTo>
                  <a:pt x="13272" y="37353"/>
                </a:lnTo>
                <a:lnTo>
                  <a:pt x="13441" y="48744"/>
                </a:lnTo>
                <a:lnTo>
                  <a:pt x="13511" y="198716"/>
                </a:lnTo>
                <a:lnTo>
                  <a:pt x="14464" y="202010"/>
                </a:lnTo>
                <a:lnTo>
                  <a:pt x="16052" y="205158"/>
                </a:lnTo>
                <a:lnTo>
                  <a:pt x="20893" y="212504"/>
                </a:lnTo>
                <a:lnTo>
                  <a:pt x="22242" y="214059"/>
                </a:lnTo>
                <a:lnTo>
                  <a:pt x="24094" y="216048"/>
                </a:lnTo>
                <a:lnTo>
                  <a:pt x="29360" y="221534"/>
                </a:lnTo>
                <a:lnTo>
                  <a:pt x="29793" y="222937"/>
                </a:lnTo>
                <a:lnTo>
                  <a:pt x="30081" y="224825"/>
                </a:lnTo>
                <a:lnTo>
                  <a:pt x="30657" y="2314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1" name="SMARTPenAnnotation940"/>
          <p:cNvSpPr/>
          <p:nvPr/>
        </p:nvSpPr>
        <p:spPr>
          <a:xfrm>
            <a:off x="3809047" y="3694747"/>
            <a:ext cx="257176" cy="8574"/>
          </a:xfrm>
          <a:custGeom>
            <a:avLst/>
            <a:gdLst/>
            <a:ahLst/>
            <a:cxnLst/>
            <a:rect l="0" t="0" r="0" b="0"/>
            <a:pathLst>
              <a:path w="257176" h="8574">
                <a:moveTo>
                  <a:pt x="0" y="8573"/>
                </a:moveTo>
                <a:lnTo>
                  <a:pt x="4551" y="8573"/>
                </a:lnTo>
                <a:lnTo>
                  <a:pt x="5891" y="7620"/>
                </a:lnTo>
                <a:lnTo>
                  <a:pt x="6785" y="6032"/>
                </a:lnTo>
                <a:lnTo>
                  <a:pt x="7381" y="4022"/>
                </a:lnTo>
                <a:lnTo>
                  <a:pt x="8730" y="2681"/>
                </a:lnTo>
                <a:lnTo>
                  <a:pt x="10583" y="1787"/>
                </a:lnTo>
                <a:lnTo>
                  <a:pt x="12770" y="1192"/>
                </a:lnTo>
                <a:lnTo>
                  <a:pt x="15181" y="795"/>
                </a:lnTo>
                <a:lnTo>
                  <a:pt x="17741" y="530"/>
                </a:lnTo>
                <a:lnTo>
                  <a:pt x="20400" y="353"/>
                </a:lnTo>
                <a:lnTo>
                  <a:pt x="28434" y="157"/>
                </a:lnTo>
                <a:lnTo>
                  <a:pt x="207257" y="0"/>
                </a:lnTo>
                <a:lnTo>
                  <a:pt x="211514" y="953"/>
                </a:lnTo>
                <a:lnTo>
                  <a:pt x="216257" y="2540"/>
                </a:lnTo>
                <a:lnTo>
                  <a:pt x="221324" y="4551"/>
                </a:lnTo>
                <a:lnTo>
                  <a:pt x="225654" y="5892"/>
                </a:lnTo>
                <a:lnTo>
                  <a:pt x="229494" y="6785"/>
                </a:lnTo>
                <a:lnTo>
                  <a:pt x="233006" y="7381"/>
                </a:lnTo>
                <a:lnTo>
                  <a:pt x="236300" y="7778"/>
                </a:lnTo>
                <a:lnTo>
                  <a:pt x="239448" y="8043"/>
                </a:lnTo>
                <a:lnTo>
                  <a:pt x="242500" y="8219"/>
                </a:lnTo>
                <a:lnTo>
                  <a:pt x="248430" y="8416"/>
                </a:lnTo>
                <a:lnTo>
                  <a:pt x="257175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2" name="SMARTPenAnnotation941"/>
          <p:cNvSpPr/>
          <p:nvPr/>
        </p:nvSpPr>
        <p:spPr>
          <a:xfrm>
            <a:off x="4109189" y="3540547"/>
            <a:ext cx="34152" cy="291361"/>
          </a:xfrm>
          <a:custGeom>
            <a:avLst/>
            <a:gdLst/>
            <a:ahLst/>
            <a:cxnLst/>
            <a:rect l="0" t="0" r="0" b="0"/>
            <a:pathLst>
              <a:path w="34152" h="291361">
                <a:moveTo>
                  <a:pt x="8468" y="8468"/>
                </a:moveTo>
                <a:lnTo>
                  <a:pt x="8468" y="248"/>
                </a:lnTo>
                <a:lnTo>
                  <a:pt x="7516" y="131"/>
                </a:lnTo>
                <a:lnTo>
                  <a:pt x="5928" y="52"/>
                </a:lnTo>
                <a:lnTo>
                  <a:pt x="3918" y="0"/>
                </a:lnTo>
                <a:lnTo>
                  <a:pt x="2577" y="917"/>
                </a:lnTo>
                <a:lnTo>
                  <a:pt x="1683" y="2482"/>
                </a:lnTo>
                <a:lnTo>
                  <a:pt x="249" y="7285"/>
                </a:lnTo>
                <a:lnTo>
                  <a:pt x="0" y="12668"/>
                </a:lnTo>
                <a:lnTo>
                  <a:pt x="918" y="15078"/>
                </a:lnTo>
                <a:lnTo>
                  <a:pt x="2482" y="17637"/>
                </a:lnTo>
                <a:lnTo>
                  <a:pt x="4477" y="20296"/>
                </a:lnTo>
                <a:lnTo>
                  <a:pt x="5808" y="23021"/>
                </a:lnTo>
                <a:lnTo>
                  <a:pt x="6695" y="25789"/>
                </a:lnTo>
                <a:lnTo>
                  <a:pt x="7680" y="31406"/>
                </a:lnTo>
                <a:lnTo>
                  <a:pt x="8117" y="37078"/>
                </a:lnTo>
                <a:lnTo>
                  <a:pt x="8313" y="45313"/>
                </a:lnTo>
                <a:lnTo>
                  <a:pt x="8465" y="91732"/>
                </a:lnTo>
                <a:lnTo>
                  <a:pt x="9419" y="97315"/>
                </a:lnTo>
                <a:lnTo>
                  <a:pt x="11007" y="102942"/>
                </a:lnTo>
                <a:lnTo>
                  <a:pt x="13018" y="108598"/>
                </a:lnTo>
                <a:lnTo>
                  <a:pt x="14359" y="114274"/>
                </a:lnTo>
                <a:lnTo>
                  <a:pt x="15253" y="119962"/>
                </a:lnTo>
                <a:lnTo>
                  <a:pt x="15849" y="125660"/>
                </a:lnTo>
                <a:lnTo>
                  <a:pt x="16246" y="131363"/>
                </a:lnTo>
                <a:lnTo>
                  <a:pt x="16511" y="137071"/>
                </a:lnTo>
                <a:lnTo>
                  <a:pt x="16687" y="142780"/>
                </a:lnTo>
                <a:lnTo>
                  <a:pt x="17758" y="148492"/>
                </a:lnTo>
                <a:lnTo>
                  <a:pt x="19424" y="154205"/>
                </a:lnTo>
                <a:lnTo>
                  <a:pt x="21487" y="159918"/>
                </a:lnTo>
                <a:lnTo>
                  <a:pt x="22863" y="165632"/>
                </a:lnTo>
                <a:lnTo>
                  <a:pt x="23779" y="171346"/>
                </a:lnTo>
                <a:lnTo>
                  <a:pt x="24390" y="177061"/>
                </a:lnTo>
                <a:lnTo>
                  <a:pt x="25751" y="181823"/>
                </a:lnTo>
                <a:lnTo>
                  <a:pt x="27610" y="185951"/>
                </a:lnTo>
                <a:lnTo>
                  <a:pt x="29801" y="189655"/>
                </a:lnTo>
                <a:lnTo>
                  <a:pt x="31263" y="194029"/>
                </a:lnTo>
                <a:lnTo>
                  <a:pt x="32237" y="198850"/>
                </a:lnTo>
                <a:lnTo>
                  <a:pt x="32887" y="203969"/>
                </a:lnTo>
                <a:lnTo>
                  <a:pt x="33320" y="209287"/>
                </a:lnTo>
                <a:lnTo>
                  <a:pt x="33608" y="214737"/>
                </a:lnTo>
                <a:lnTo>
                  <a:pt x="34014" y="228970"/>
                </a:lnTo>
                <a:lnTo>
                  <a:pt x="34151" y="246863"/>
                </a:lnTo>
                <a:lnTo>
                  <a:pt x="33211" y="251218"/>
                </a:lnTo>
                <a:lnTo>
                  <a:pt x="31631" y="255074"/>
                </a:lnTo>
                <a:lnTo>
                  <a:pt x="29625" y="258597"/>
                </a:lnTo>
                <a:lnTo>
                  <a:pt x="28287" y="261898"/>
                </a:lnTo>
                <a:lnTo>
                  <a:pt x="27396" y="265051"/>
                </a:lnTo>
                <a:lnTo>
                  <a:pt x="26406" y="271095"/>
                </a:lnTo>
                <a:lnTo>
                  <a:pt x="25769" y="280196"/>
                </a:lnTo>
                <a:lnTo>
                  <a:pt x="25718" y="281060"/>
                </a:lnTo>
                <a:lnTo>
                  <a:pt x="24730" y="282588"/>
                </a:lnTo>
                <a:lnTo>
                  <a:pt x="23119" y="284560"/>
                </a:lnTo>
                <a:lnTo>
                  <a:pt x="18241" y="290017"/>
                </a:lnTo>
                <a:lnTo>
                  <a:pt x="16889" y="290464"/>
                </a:lnTo>
                <a:lnTo>
                  <a:pt x="15034" y="290763"/>
                </a:lnTo>
                <a:lnTo>
                  <a:pt x="8468" y="2913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3" name="SMARTPenAnnotation942"/>
          <p:cNvSpPr/>
          <p:nvPr/>
        </p:nvSpPr>
        <p:spPr>
          <a:xfrm>
            <a:off x="2977514" y="4037647"/>
            <a:ext cx="205741" cy="257176"/>
          </a:xfrm>
          <a:custGeom>
            <a:avLst/>
            <a:gdLst/>
            <a:ahLst/>
            <a:cxnLst/>
            <a:rect l="0" t="0" r="0" b="0"/>
            <a:pathLst>
              <a:path w="205741" h="257176">
                <a:moveTo>
                  <a:pt x="0" y="0"/>
                </a:moveTo>
                <a:lnTo>
                  <a:pt x="0" y="11932"/>
                </a:lnTo>
                <a:lnTo>
                  <a:pt x="953" y="14622"/>
                </a:lnTo>
                <a:lnTo>
                  <a:pt x="5892" y="22007"/>
                </a:lnTo>
                <a:lnTo>
                  <a:pt x="10583" y="27525"/>
                </a:lnTo>
                <a:lnTo>
                  <a:pt x="20400" y="37505"/>
                </a:lnTo>
                <a:lnTo>
                  <a:pt x="23125" y="41195"/>
                </a:lnTo>
                <a:lnTo>
                  <a:pt x="25895" y="45561"/>
                </a:lnTo>
                <a:lnTo>
                  <a:pt x="28693" y="50377"/>
                </a:lnTo>
                <a:lnTo>
                  <a:pt x="32464" y="54540"/>
                </a:lnTo>
                <a:lnTo>
                  <a:pt x="36883" y="58267"/>
                </a:lnTo>
                <a:lnTo>
                  <a:pt x="41734" y="61705"/>
                </a:lnTo>
                <a:lnTo>
                  <a:pt x="45920" y="65902"/>
                </a:lnTo>
                <a:lnTo>
                  <a:pt x="49664" y="70604"/>
                </a:lnTo>
                <a:lnTo>
                  <a:pt x="53112" y="75645"/>
                </a:lnTo>
                <a:lnTo>
                  <a:pt x="56363" y="79957"/>
                </a:lnTo>
                <a:lnTo>
                  <a:pt x="62515" y="87289"/>
                </a:lnTo>
                <a:lnTo>
                  <a:pt x="68425" y="93723"/>
                </a:lnTo>
                <a:lnTo>
                  <a:pt x="74227" y="100710"/>
                </a:lnTo>
                <a:lnTo>
                  <a:pt x="77107" y="105240"/>
                </a:lnTo>
                <a:lnTo>
                  <a:pt x="79980" y="110165"/>
                </a:lnTo>
                <a:lnTo>
                  <a:pt x="83800" y="114401"/>
                </a:lnTo>
                <a:lnTo>
                  <a:pt x="88252" y="118177"/>
                </a:lnTo>
                <a:lnTo>
                  <a:pt x="93125" y="121647"/>
                </a:lnTo>
                <a:lnTo>
                  <a:pt x="97326" y="125866"/>
                </a:lnTo>
                <a:lnTo>
                  <a:pt x="101079" y="130583"/>
                </a:lnTo>
                <a:lnTo>
                  <a:pt x="104533" y="135633"/>
                </a:lnTo>
                <a:lnTo>
                  <a:pt x="108742" y="140904"/>
                </a:lnTo>
                <a:lnTo>
                  <a:pt x="113452" y="146324"/>
                </a:lnTo>
                <a:lnTo>
                  <a:pt x="122813" y="156473"/>
                </a:lnTo>
                <a:lnTo>
                  <a:pt x="130149" y="164158"/>
                </a:lnTo>
                <a:lnTo>
                  <a:pt x="155858" y="190123"/>
                </a:lnTo>
                <a:lnTo>
                  <a:pt x="159150" y="194376"/>
                </a:lnTo>
                <a:lnTo>
                  <a:pt x="162298" y="199117"/>
                </a:lnTo>
                <a:lnTo>
                  <a:pt x="165349" y="204182"/>
                </a:lnTo>
                <a:lnTo>
                  <a:pt x="168335" y="209464"/>
                </a:lnTo>
                <a:lnTo>
                  <a:pt x="174194" y="220413"/>
                </a:lnTo>
                <a:lnTo>
                  <a:pt x="177089" y="225047"/>
                </a:lnTo>
                <a:lnTo>
                  <a:pt x="182847" y="232736"/>
                </a:lnTo>
                <a:lnTo>
                  <a:pt x="186040" y="239328"/>
                </a:lnTo>
                <a:lnTo>
                  <a:pt x="186892" y="242420"/>
                </a:lnTo>
                <a:lnTo>
                  <a:pt x="190378" y="248395"/>
                </a:lnTo>
                <a:lnTo>
                  <a:pt x="195827" y="255440"/>
                </a:lnTo>
                <a:lnTo>
                  <a:pt x="197227" y="256019"/>
                </a:lnTo>
                <a:lnTo>
                  <a:pt x="202794" y="256833"/>
                </a:lnTo>
                <a:lnTo>
                  <a:pt x="205740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4" name="SMARTPenAnnotation943"/>
          <p:cNvSpPr/>
          <p:nvPr/>
        </p:nvSpPr>
        <p:spPr>
          <a:xfrm>
            <a:off x="2908935" y="4020511"/>
            <a:ext cx="257176" cy="248594"/>
          </a:xfrm>
          <a:custGeom>
            <a:avLst/>
            <a:gdLst/>
            <a:ahLst/>
            <a:cxnLst/>
            <a:rect l="0" t="0" r="0" b="0"/>
            <a:pathLst>
              <a:path w="257176" h="248594">
                <a:moveTo>
                  <a:pt x="257175" y="8564"/>
                </a:moveTo>
                <a:lnTo>
                  <a:pt x="257175" y="4013"/>
                </a:lnTo>
                <a:lnTo>
                  <a:pt x="256222" y="2672"/>
                </a:lnTo>
                <a:lnTo>
                  <a:pt x="254634" y="1779"/>
                </a:lnTo>
                <a:lnTo>
                  <a:pt x="248633" y="0"/>
                </a:lnTo>
                <a:lnTo>
                  <a:pt x="215432" y="33161"/>
                </a:lnTo>
                <a:lnTo>
                  <a:pt x="211249" y="38297"/>
                </a:lnTo>
                <a:lnTo>
                  <a:pt x="207507" y="43626"/>
                </a:lnTo>
                <a:lnTo>
                  <a:pt x="204060" y="49084"/>
                </a:lnTo>
                <a:lnTo>
                  <a:pt x="200810" y="54627"/>
                </a:lnTo>
                <a:lnTo>
                  <a:pt x="197691" y="60227"/>
                </a:lnTo>
                <a:lnTo>
                  <a:pt x="194659" y="65866"/>
                </a:lnTo>
                <a:lnTo>
                  <a:pt x="190732" y="71531"/>
                </a:lnTo>
                <a:lnTo>
                  <a:pt x="186210" y="77211"/>
                </a:lnTo>
                <a:lnTo>
                  <a:pt x="181289" y="82904"/>
                </a:lnTo>
                <a:lnTo>
                  <a:pt x="177057" y="88604"/>
                </a:lnTo>
                <a:lnTo>
                  <a:pt x="173283" y="94309"/>
                </a:lnTo>
                <a:lnTo>
                  <a:pt x="169814" y="100017"/>
                </a:lnTo>
                <a:lnTo>
                  <a:pt x="165597" y="104775"/>
                </a:lnTo>
                <a:lnTo>
                  <a:pt x="160880" y="108900"/>
                </a:lnTo>
                <a:lnTo>
                  <a:pt x="155831" y="112602"/>
                </a:lnTo>
                <a:lnTo>
                  <a:pt x="150560" y="117927"/>
                </a:lnTo>
                <a:lnTo>
                  <a:pt x="145140" y="124335"/>
                </a:lnTo>
                <a:lnTo>
                  <a:pt x="139623" y="131465"/>
                </a:lnTo>
                <a:lnTo>
                  <a:pt x="134039" y="137170"/>
                </a:lnTo>
                <a:lnTo>
                  <a:pt x="128412" y="141926"/>
                </a:lnTo>
                <a:lnTo>
                  <a:pt x="122755" y="146050"/>
                </a:lnTo>
                <a:lnTo>
                  <a:pt x="118031" y="150703"/>
                </a:lnTo>
                <a:lnTo>
                  <a:pt x="113930" y="155711"/>
                </a:lnTo>
                <a:lnTo>
                  <a:pt x="110243" y="160954"/>
                </a:lnTo>
                <a:lnTo>
                  <a:pt x="105880" y="166355"/>
                </a:lnTo>
                <a:lnTo>
                  <a:pt x="101067" y="171861"/>
                </a:lnTo>
                <a:lnTo>
                  <a:pt x="95953" y="177435"/>
                </a:lnTo>
                <a:lnTo>
                  <a:pt x="85190" y="188710"/>
                </a:lnTo>
                <a:lnTo>
                  <a:pt x="53069" y="221218"/>
                </a:lnTo>
                <a:lnTo>
                  <a:pt x="48714" y="224628"/>
                </a:lnTo>
                <a:lnTo>
                  <a:pt x="38034" y="230380"/>
                </a:lnTo>
                <a:lnTo>
                  <a:pt x="31826" y="235102"/>
                </a:lnTo>
                <a:lnTo>
                  <a:pt x="29790" y="237694"/>
                </a:lnTo>
                <a:lnTo>
                  <a:pt x="28432" y="240375"/>
                </a:lnTo>
                <a:lnTo>
                  <a:pt x="27527" y="243114"/>
                </a:lnTo>
                <a:lnTo>
                  <a:pt x="25971" y="244941"/>
                </a:lnTo>
                <a:lnTo>
                  <a:pt x="23982" y="246158"/>
                </a:lnTo>
                <a:lnTo>
                  <a:pt x="19231" y="247511"/>
                </a:lnTo>
                <a:lnTo>
                  <a:pt x="12153" y="248273"/>
                </a:lnTo>
                <a:lnTo>
                  <a:pt x="6740" y="248530"/>
                </a:lnTo>
                <a:lnTo>
                  <a:pt x="0" y="24859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5" name="SMARTPenAnnotation944"/>
          <p:cNvSpPr/>
          <p:nvPr/>
        </p:nvSpPr>
        <p:spPr>
          <a:xfrm>
            <a:off x="3243262" y="4097654"/>
            <a:ext cx="274321" cy="25688"/>
          </a:xfrm>
          <a:custGeom>
            <a:avLst/>
            <a:gdLst/>
            <a:ahLst/>
            <a:cxnLst/>
            <a:rect l="0" t="0" r="0" b="0"/>
            <a:pathLst>
              <a:path w="274321" h="25688">
                <a:moveTo>
                  <a:pt x="0" y="17146"/>
                </a:moveTo>
                <a:lnTo>
                  <a:pt x="7381" y="24526"/>
                </a:lnTo>
                <a:lnTo>
                  <a:pt x="10583" y="25188"/>
                </a:lnTo>
                <a:lnTo>
                  <a:pt x="16134" y="25483"/>
                </a:lnTo>
                <a:lnTo>
                  <a:pt x="32679" y="25672"/>
                </a:lnTo>
                <a:lnTo>
                  <a:pt x="36073" y="25687"/>
                </a:lnTo>
                <a:lnTo>
                  <a:pt x="40241" y="24745"/>
                </a:lnTo>
                <a:lnTo>
                  <a:pt x="44925" y="23165"/>
                </a:lnTo>
                <a:lnTo>
                  <a:pt x="49953" y="21158"/>
                </a:lnTo>
                <a:lnTo>
                  <a:pt x="55209" y="19821"/>
                </a:lnTo>
                <a:lnTo>
                  <a:pt x="60618" y="18929"/>
                </a:lnTo>
                <a:lnTo>
                  <a:pt x="66130" y="18334"/>
                </a:lnTo>
                <a:lnTo>
                  <a:pt x="71709" y="17938"/>
                </a:lnTo>
                <a:lnTo>
                  <a:pt x="77334" y="17674"/>
                </a:lnTo>
                <a:lnTo>
                  <a:pt x="88663" y="17380"/>
                </a:lnTo>
                <a:lnTo>
                  <a:pt x="100048" y="17250"/>
                </a:lnTo>
                <a:lnTo>
                  <a:pt x="106704" y="16263"/>
                </a:lnTo>
                <a:lnTo>
                  <a:pt x="113998" y="14652"/>
                </a:lnTo>
                <a:lnTo>
                  <a:pt x="121719" y="12626"/>
                </a:lnTo>
                <a:lnTo>
                  <a:pt x="128771" y="11275"/>
                </a:lnTo>
                <a:lnTo>
                  <a:pt x="135377" y="10374"/>
                </a:lnTo>
                <a:lnTo>
                  <a:pt x="141687" y="9774"/>
                </a:lnTo>
                <a:lnTo>
                  <a:pt x="147798" y="9373"/>
                </a:lnTo>
                <a:lnTo>
                  <a:pt x="153777" y="9107"/>
                </a:lnTo>
                <a:lnTo>
                  <a:pt x="159668" y="8929"/>
                </a:lnTo>
                <a:lnTo>
                  <a:pt x="165500" y="7858"/>
                </a:lnTo>
                <a:lnTo>
                  <a:pt x="171293" y="6192"/>
                </a:lnTo>
                <a:lnTo>
                  <a:pt x="177061" y="4128"/>
                </a:lnTo>
                <a:lnTo>
                  <a:pt x="183763" y="2752"/>
                </a:lnTo>
                <a:lnTo>
                  <a:pt x="191089" y="1835"/>
                </a:lnTo>
                <a:lnTo>
                  <a:pt x="198830" y="1223"/>
                </a:lnTo>
                <a:lnTo>
                  <a:pt x="205896" y="816"/>
                </a:lnTo>
                <a:lnTo>
                  <a:pt x="218827" y="363"/>
                </a:lnTo>
                <a:lnTo>
                  <a:pt x="232266" y="108"/>
                </a:lnTo>
                <a:lnTo>
                  <a:pt x="27432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6" name="SMARTPenAnnotation945"/>
          <p:cNvSpPr/>
          <p:nvPr/>
        </p:nvSpPr>
        <p:spPr>
          <a:xfrm>
            <a:off x="3329092" y="4183379"/>
            <a:ext cx="222781" cy="17042"/>
          </a:xfrm>
          <a:custGeom>
            <a:avLst/>
            <a:gdLst/>
            <a:ahLst/>
            <a:cxnLst/>
            <a:rect l="0" t="0" r="0" b="0"/>
            <a:pathLst>
              <a:path w="222781" h="17042">
                <a:moveTo>
                  <a:pt x="8467" y="8573"/>
                </a:moveTo>
                <a:lnTo>
                  <a:pt x="0" y="8573"/>
                </a:lnTo>
                <a:lnTo>
                  <a:pt x="12668" y="8573"/>
                </a:lnTo>
                <a:lnTo>
                  <a:pt x="15078" y="9525"/>
                </a:lnTo>
                <a:lnTo>
                  <a:pt x="17637" y="11113"/>
                </a:lnTo>
                <a:lnTo>
                  <a:pt x="20296" y="13124"/>
                </a:lnTo>
                <a:lnTo>
                  <a:pt x="23020" y="14464"/>
                </a:lnTo>
                <a:lnTo>
                  <a:pt x="25790" y="15358"/>
                </a:lnTo>
                <a:lnTo>
                  <a:pt x="28588" y="15954"/>
                </a:lnTo>
                <a:lnTo>
                  <a:pt x="31406" y="16351"/>
                </a:lnTo>
                <a:lnTo>
                  <a:pt x="37078" y="16792"/>
                </a:lnTo>
                <a:lnTo>
                  <a:pt x="45313" y="16989"/>
                </a:lnTo>
                <a:lnTo>
                  <a:pt x="50176" y="17041"/>
                </a:lnTo>
                <a:lnTo>
                  <a:pt x="55323" y="16123"/>
                </a:lnTo>
                <a:lnTo>
                  <a:pt x="60660" y="14559"/>
                </a:lnTo>
                <a:lnTo>
                  <a:pt x="66122" y="12564"/>
                </a:lnTo>
                <a:lnTo>
                  <a:pt x="70716" y="11234"/>
                </a:lnTo>
                <a:lnTo>
                  <a:pt x="74732" y="10347"/>
                </a:lnTo>
                <a:lnTo>
                  <a:pt x="78361" y="9756"/>
                </a:lnTo>
                <a:lnTo>
                  <a:pt x="82686" y="9361"/>
                </a:lnTo>
                <a:lnTo>
                  <a:pt x="87474" y="9099"/>
                </a:lnTo>
                <a:lnTo>
                  <a:pt x="92571" y="8924"/>
                </a:lnTo>
                <a:lnTo>
                  <a:pt x="113397" y="8677"/>
                </a:lnTo>
                <a:lnTo>
                  <a:pt x="119378" y="7690"/>
                </a:lnTo>
                <a:lnTo>
                  <a:pt x="124318" y="6080"/>
                </a:lnTo>
                <a:lnTo>
                  <a:pt x="128563" y="4053"/>
                </a:lnTo>
                <a:lnTo>
                  <a:pt x="133299" y="2702"/>
                </a:lnTo>
                <a:lnTo>
                  <a:pt x="138361" y="1802"/>
                </a:lnTo>
                <a:lnTo>
                  <a:pt x="143640" y="1202"/>
                </a:lnTo>
                <a:lnTo>
                  <a:pt x="149066" y="801"/>
                </a:lnTo>
                <a:lnTo>
                  <a:pt x="154587" y="534"/>
                </a:lnTo>
                <a:lnTo>
                  <a:pt x="168920" y="159"/>
                </a:lnTo>
                <a:lnTo>
                  <a:pt x="211119" y="2"/>
                </a:lnTo>
                <a:lnTo>
                  <a:pt x="22278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7" name="SMARTPenAnnotation946"/>
          <p:cNvSpPr/>
          <p:nvPr/>
        </p:nvSpPr>
        <p:spPr>
          <a:xfrm>
            <a:off x="3671887" y="4106227"/>
            <a:ext cx="231459" cy="25719"/>
          </a:xfrm>
          <a:custGeom>
            <a:avLst/>
            <a:gdLst/>
            <a:ahLst/>
            <a:cxnLst/>
            <a:rect l="0" t="0" r="0" b="0"/>
            <a:pathLst>
              <a:path w="231459" h="25719">
                <a:moveTo>
                  <a:pt x="0" y="0"/>
                </a:moveTo>
                <a:lnTo>
                  <a:pt x="0" y="7381"/>
                </a:lnTo>
                <a:lnTo>
                  <a:pt x="953" y="7778"/>
                </a:lnTo>
                <a:lnTo>
                  <a:pt x="7381" y="8468"/>
                </a:lnTo>
                <a:lnTo>
                  <a:pt x="12770" y="8542"/>
                </a:lnTo>
                <a:lnTo>
                  <a:pt x="142885" y="8573"/>
                </a:lnTo>
                <a:lnTo>
                  <a:pt x="148597" y="9525"/>
                </a:lnTo>
                <a:lnTo>
                  <a:pt x="154310" y="11113"/>
                </a:lnTo>
                <a:lnTo>
                  <a:pt x="160023" y="13123"/>
                </a:lnTo>
                <a:lnTo>
                  <a:pt x="164785" y="14464"/>
                </a:lnTo>
                <a:lnTo>
                  <a:pt x="168911" y="15358"/>
                </a:lnTo>
                <a:lnTo>
                  <a:pt x="172615" y="15953"/>
                </a:lnTo>
                <a:lnTo>
                  <a:pt x="179270" y="16615"/>
                </a:lnTo>
                <a:lnTo>
                  <a:pt x="186356" y="16910"/>
                </a:lnTo>
                <a:lnTo>
                  <a:pt x="207362" y="17114"/>
                </a:lnTo>
                <a:lnTo>
                  <a:pt x="210631" y="18077"/>
                </a:lnTo>
                <a:lnTo>
                  <a:pt x="213764" y="19671"/>
                </a:lnTo>
                <a:lnTo>
                  <a:pt x="216804" y="21687"/>
                </a:lnTo>
                <a:lnTo>
                  <a:pt x="219783" y="23031"/>
                </a:lnTo>
                <a:lnTo>
                  <a:pt x="222722" y="23926"/>
                </a:lnTo>
                <a:lnTo>
                  <a:pt x="231458" y="257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8" name="SMARTPenAnnotation947"/>
          <p:cNvSpPr/>
          <p:nvPr/>
        </p:nvSpPr>
        <p:spPr>
          <a:xfrm>
            <a:off x="3989070" y="3977640"/>
            <a:ext cx="51435" cy="291465"/>
          </a:xfrm>
          <a:custGeom>
            <a:avLst/>
            <a:gdLst/>
            <a:ahLst/>
            <a:cxnLst/>
            <a:rect l="0" t="0" r="0" b="0"/>
            <a:pathLst>
              <a:path w="51435" h="291465">
                <a:moveTo>
                  <a:pt x="0" y="0"/>
                </a:moveTo>
                <a:lnTo>
                  <a:pt x="0" y="25884"/>
                </a:lnTo>
                <a:lnTo>
                  <a:pt x="952" y="29639"/>
                </a:lnTo>
                <a:lnTo>
                  <a:pt x="2540" y="33094"/>
                </a:lnTo>
                <a:lnTo>
                  <a:pt x="4550" y="36350"/>
                </a:lnTo>
                <a:lnTo>
                  <a:pt x="6843" y="40426"/>
                </a:lnTo>
                <a:lnTo>
                  <a:pt x="11931" y="50035"/>
                </a:lnTo>
                <a:lnTo>
                  <a:pt x="13669" y="55263"/>
                </a:lnTo>
                <a:lnTo>
                  <a:pt x="14828" y="60655"/>
                </a:lnTo>
                <a:lnTo>
                  <a:pt x="15600" y="66154"/>
                </a:lnTo>
                <a:lnTo>
                  <a:pt x="16115" y="71725"/>
                </a:lnTo>
                <a:lnTo>
                  <a:pt x="16458" y="77344"/>
                </a:lnTo>
                <a:lnTo>
                  <a:pt x="16687" y="82995"/>
                </a:lnTo>
                <a:lnTo>
                  <a:pt x="17792" y="88667"/>
                </a:lnTo>
                <a:lnTo>
                  <a:pt x="19481" y="94354"/>
                </a:lnTo>
                <a:lnTo>
                  <a:pt x="21560" y="100050"/>
                </a:lnTo>
                <a:lnTo>
                  <a:pt x="22945" y="105752"/>
                </a:lnTo>
                <a:lnTo>
                  <a:pt x="23869" y="111459"/>
                </a:lnTo>
                <a:lnTo>
                  <a:pt x="24485" y="117168"/>
                </a:lnTo>
                <a:lnTo>
                  <a:pt x="24895" y="122879"/>
                </a:lnTo>
                <a:lnTo>
                  <a:pt x="25170" y="128592"/>
                </a:lnTo>
                <a:lnTo>
                  <a:pt x="25352" y="134305"/>
                </a:lnTo>
                <a:lnTo>
                  <a:pt x="26427" y="140019"/>
                </a:lnTo>
                <a:lnTo>
                  <a:pt x="28095" y="145734"/>
                </a:lnTo>
                <a:lnTo>
                  <a:pt x="30160" y="151448"/>
                </a:lnTo>
                <a:lnTo>
                  <a:pt x="31536" y="157163"/>
                </a:lnTo>
                <a:lnTo>
                  <a:pt x="32454" y="162878"/>
                </a:lnTo>
                <a:lnTo>
                  <a:pt x="33066" y="168592"/>
                </a:lnTo>
                <a:lnTo>
                  <a:pt x="34427" y="174307"/>
                </a:lnTo>
                <a:lnTo>
                  <a:pt x="36286" y="180022"/>
                </a:lnTo>
                <a:lnTo>
                  <a:pt x="38478" y="185737"/>
                </a:lnTo>
                <a:lnTo>
                  <a:pt x="39939" y="191452"/>
                </a:lnTo>
                <a:lnTo>
                  <a:pt x="40913" y="197167"/>
                </a:lnTo>
                <a:lnTo>
                  <a:pt x="41563" y="202882"/>
                </a:lnTo>
                <a:lnTo>
                  <a:pt x="41996" y="208597"/>
                </a:lnTo>
                <a:lnTo>
                  <a:pt x="42285" y="214312"/>
                </a:lnTo>
                <a:lnTo>
                  <a:pt x="42691" y="228917"/>
                </a:lnTo>
                <a:lnTo>
                  <a:pt x="42828" y="246936"/>
                </a:lnTo>
                <a:lnTo>
                  <a:pt x="43792" y="251301"/>
                </a:lnTo>
                <a:lnTo>
                  <a:pt x="45387" y="255164"/>
                </a:lnTo>
                <a:lnTo>
                  <a:pt x="47403" y="258692"/>
                </a:lnTo>
                <a:lnTo>
                  <a:pt x="48747" y="261996"/>
                </a:lnTo>
                <a:lnTo>
                  <a:pt x="50240" y="268208"/>
                </a:lnTo>
                <a:lnTo>
                  <a:pt x="51080" y="277060"/>
                </a:lnTo>
                <a:lnTo>
                  <a:pt x="51421" y="285205"/>
                </a:lnTo>
                <a:lnTo>
                  <a:pt x="51434" y="2914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9" name="SMARTPenAnnotation948"/>
          <p:cNvSpPr/>
          <p:nvPr/>
        </p:nvSpPr>
        <p:spPr>
          <a:xfrm>
            <a:off x="2848936" y="3917988"/>
            <a:ext cx="1457285" cy="531137"/>
          </a:xfrm>
          <a:custGeom>
            <a:avLst/>
            <a:gdLst/>
            <a:ahLst/>
            <a:cxnLst/>
            <a:rect l="0" t="0" r="0" b="0"/>
            <a:pathLst>
              <a:path w="1457285" h="531137">
                <a:moveTo>
                  <a:pt x="1388736" y="33934"/>
                </a:moveTo>
                <a:lnTo>
                  <a:pt x="1388736" y="29383"/>
                </a:lnTo>
                <a:lnTo>
                  <a:pt x="1387784" y="28043"/>
                </a:lnTo>
                <a:lnTo>
                  <a:pt x="1386196" y="27149"/>
                </a:lnTo>
                <a:lnTo>
                  <a:pt x="1381355" y="25715"/>
                </a:lnTo>
                <a:lnTo>
                  <a:pt x="1351473" y="25363"/>
                </a:lnTo>
                <a:lnTo>
                  <a:pt x="1348655" y="24410"/>
                </a:lnTo>
                <a:lnTo>
                  <a:pt x="1340136" y="19471"/>
                </a:lnTo>
                <a:lnTo>
                  <a:pt x="1334433" y="17981"/>
                </a:lnTo>
                <a:lnTo>
                  <a:pt x="1290688" y="16810"/>
                </a:lnTo>
                <a:lnTo>
                  <a:pt x="1253207" y="16790"/>
                </a:lnTo>
                <a:lnTo>
                  <a:pt x="1242458" y="14250"/>
                </a:lnTo>
                <a:lnTo>
                  <a:pt x="1231331" y="10898"/>
                </a:lnTo>
                <a:lnTo>
                  <a:pt x="1191371" y="8452"/>
                </a:lnTo>
                <a:lnTo>
                  <a:pt x="1020084" y="8216"/>
                </a:lnTo>
                <a:lnTo>
                  <a:pt x="977251" y="15002"/>
                </a:lnTo>
                <a:lnTo>
                  <a:pt x="938414" y="16436"/>
                </a:lnTo>
                <a:lnTo>
                  <a:pt x="883311" y="16758"/>
                </a:lnTo>
                <a:lnTo>
                  <a:pt x="833357" y="23570"/>
                </a:lnTo>
                <a:lnTo>
                  <a:pt x="793045" y="25008"/>
                </a:lnTo>
                <a:lnTo>
                  <a:pt x="707072" y="25353"/>
                </a:lnTo>
                <a:lnTo>
                  <a:pt x="658078" y="32146"/>
                </a:lnTo>
                <a:lnTo>
                  <a:pt x="618510" y="33581"/>
                </a:lnTo>
                <a:lnTo>
                  <a:pt x="574520" y="27102"/>
                </a:lnTo>
                <a:lnTo>
                  <a:pt x="535541" y="25705"/>
                </a:lnTo>
                <a:lnTo>
                  <a:pt x="480407" y="25392"/>
                </a:lnTo>
                <a:lnTo>
                  <a:pt x="444879" y="19476"/>
                </a:lnTo>
                <a:lnTo>
                  <a:pt x="404700" y="17320"/>
                </a:lnTo>
                <a:lnTo>
                  <a:pt x="360273" y="15906"/>
                </a:lnTo>
                <a:lnTo>
                  <a:pt x="321756" y="9418"/>
                </a:lnTo>
                <a:lnTo>
                  <a:pt x="278512" y="8322"/>
                </a:lnTo>
                <a:lnTo>
                  <a:pt x="235615" y="845"/>
                </a:lnTo>
                <a:lnTo>
                  <a:pt x="212998" y="0"/>
                </a:lnTo>
                <a:lnTo>
                  <a:pt x="199119" y="2342"/>
                </a:lnTo>
                <a:lnTo>
                  <a:pt x="186600" y="5606"/>
                </a:lnTo>
                <a:lnTo>
                  <a:pt x="141530" y="8064"/>
                </a:lnTo>
                <a:lnTo>
                  <a:pt x="137212" y="8114"/>
                </a:lnTo>
                <a:lnTo>
                  <a:pt x="127336" y="10711"/>
                </a:lnTo>
                <a:lnTo>
                  <a:pt x="116596" y="14088"/>
                </a:lnTo>
                <a:lnTo>
                  <a:pt x="99840" y="16941"/>
                </a:lnTo>
                <a:lnTo>
                  <a:pt x="82810" y="22443"/>
                </a:lnTo>
                <a:lnTo>
                  <a:pt x="66651" y="25449"/>
                </a:lnTo>
                <a:lnTo>
                  <a:pt x="40153" y="39908"/>
                </a:lnTo>
                <a:lnTo>
                  <a:pt x="23248" y="53971"/>
                </a:lnTo>
                <a:lnTo>
                  <a:pt x="14396" y="62519"/>
                </a:lnTo>
                <a:lnTo>
                  <a:pt x="12452" y="65373"/>
                </a:lnTo>
                <a:lnTo>
                  <a:pt x="10292" y="71085"/>
                </a:lnTo>
                <a:lnTo>
                  <a:pt x="9075" y="79655"/>
                </a:lnTo>
                <a:lnTo>
                  <a:pt x="8715" y="92778"/>
                </a:lnTo>
                <a:lnTo>
                  <a:pt x="7712" y="96976"/>
                </a:lnTo>
                <a:lnTo>
                  <a:pt x="2702" y="108387"/>
                </a:lnTo>
                <a:lnTo>
                  <a:pt x="794" y="123410"/>
                </a:lnTo>
                <a:lnTo>
                  <a:pt x="229" y="138974"/>
                </a:lnTo>
                <a:lnTo>
                  <a:pt x="61" y="150994"/>
                </a:lnTo>
                <a:lnTo>
                  <a:pt x="0" y="181724"/>
                </a:lnTo>
                <a:lnTo>
                  <a:pt x="2535" y="195186"/>
                </a:lnTo>
                <a:lnTo>
                  <a:pt x="5884" y="207519"/>
                </a:lnTo>
                <a:lnTo>
                  <a:pt x="7372" y="219350"/>
                </a:lnTo>
                <a:lnTo>
                  <a:pt x="8034" y="230959"/>
                </a:lnTo>
                <a:lnTo>
                  <a:pt x="8328" y="242468"/>
                </a:lnTo>
                <a:lnTo>
                  <a:pt x="8554" y="295630"/>
                </a:lnTo>
                <a:lnTo>
                  <a:pt x="11100" y="307723"/>
                </a:lnTo>
                <a:lnTo>
                  <a:pt x="14453" y="320401"/>
                </a:lnTo>
                <a:lnTo>
                  <a:pt x="15943" y="335560"/>
                </a:lnTo>
                <a:lnTo>
                  <a:pt x="16606" y="349283"/>
                </a:lnTo>
                <a:lnTo>
                  <a:pt x="16979" y="365178"/>
                </a:lnTo>
                <a:lnTo>
                  <a:pt x="17031" y="369063"/>
                </a:lnTo>
                <a:lnTo>
                  <a:pt x="19629" y="378460"/>
                </a:lnTo>
                <a:lnTo>
                  <a:pt x="26447" y="394461"/>
                </a:lnTo>
                <a:lnTo>
                  <a:pt x="30799" y="405623"/>
                </a:lnTo>
                <a:lnTo>
                  <a:pt x="34202" y="421665"/>
                </a:lnTo>
                <a:lnTo>
                  <a:pt x="39867" y="433826"/>
                </a:lnTo>
                <a:lnTo>
                  <a:pt x="42921" y="448119"/>
                </a:lnTo>
                <a:lnTo>
                  <a:pt x="48483" y="458809"/>
                </a:lnTo>
                <a:lnTo>
                  <a:pt x="51506" y="468010"/>
                </a:lnTo>
                <a:lnTo>
                  <a:pt x="58011" y="476768"/>
                </a:lnTo>
                <a:lnTo>
                  <a:pt x="71543" y="491124"/>
                </a:lnTo>
                <a:lnTo>
                  <a:pt x="80035" y="499703"/>
                </a:lnTo>
                <a:lnTo>
                  <a:pt x="82881" y="501610"/>
                </a:lnTo>
                <a:lnTo>
                  <a:pt x="88583" y="503727"/>
                </a:lnTo>
                <a:lnTo>
                  <a:pt x="90485" y="505245"/>
                </a:lnTo>
                <a:lnTo>
                  <a:pt x="91753" y="507209"/>
                </a:lnTo>
                <a:lnTo>
                  <a:pt x="92598" y="509470"/>
                </a:lnTo>
                <a:lnTo>
                  <a:pt x="95067" y="511931"/>
                </a:lnTo>
                <a:lnTo>
                  <a:pt x="102890" y="517205"/>
                </a:lnTo>
                <a:lnTo>
                  <a:pt x="110176" y="520183"/>
                </a:lnTo>
                <a:lnTo>
                  <a:pt x="117542" y="521508"/>
                </a:lnTo>
                <a:lnTo>
                  <a:pt x="127166" y="522096"/>
                </a:lnTo>
                <a:lnTo>
                  <a:pt x="130494" y="523206"/>
                </a:lnTo>
                <a:lnTo>
                  <a:pt x="132713" y="524898"/>
                </a:lnTo>
                <a:lnTo>
                  <a:pt x="134193" y="526978"/>
                </a:lnTo>
                <a:lnTo>
                  <a:pt x="137084" y="528365"/>
                </a:lnTo>
                <a:lnTo>
                  <a:pt x="145376" y="529906"/>
                </a:lnTo>
                <a:lnTo>
                  <a:pt x="183970" y="531067"/>
                </a:lnTo>
                <a:lnTo>
                  <a:pt x="233986" y="531136"/>
                </a:lnTo>
                <a:lnTo>
                  <a:pt x="247181" y="528598"/>
                </a:lnTo>
                <a:lnTo>
                  <a:pt x="260349" y="525247"/>
                </a:lnTo>
                <a:lnTo>
                  <a:pt x="308880" y="521849"/>
                </a:lnTo>
                <a:lnTo>
                  <a:pt x="351500" y="515217"/>
                </a:lnTo>
                <a:lnTo>
                  <a:pt x="394331" y="507370"/>
                </a:lnTo>
                <a:lnTo>
                  <a:pt x="420045" y="503459"/>
                </a:lnTo>
                <a:lnTo>
                  <a:pt x="445762" y="498807"/>
                </a:lnTo>
                <a:lnTo>
                  <a:pt x="484602" y="497236"/>
                </a:lnTo>
                <a:lnTo>
                  <a:pt x="523072" y="491035"/>
                </a:lnTo>
                <a:lnTo>
                  <a:pt x="563832" y="486281"/>
                </a:lnTo>
                <a:lnTo>
                  <a:pt x="608784" y="476453"/>
                </a:lnTo>
                <a:lnTo>
                  <a:pt x="650789" y="472183"/>
                </a:lnTo>
                <a:lnTo>
                  <a:pt x="684521" y="470491"/>
                </a:lnTo>
                <a:lnTo>
                  <a:pt x="722351" y="465332"/>
                </a:lnTo>
                <a:lnTo>
                  <a:pt x="764238" y="460567"/>
                </a:lnTo>
                <a:lnTo>
                  <a:pt x="808919" y="455286"/>
                </a:lnTo>
                <a:lnTo>
                  <a:pt x="854434" y="453291"/>
                </a:lnTo>
                <a:lnTo>
                  <a:pt x="888689" y="448171"/>
                </a:lnTo>
                <a:lnTo>
                  <a:pt x="922968" y="445279"/>
                </a:lnTo>
                <a:lnTo>
                  <a:pt x="957255" y="439765"/>
                </a:lnTo>
                <a:lnTo>
                  <a:pt x="991544" y="437708"/>
                </a:lnTo>
                <a:lnTo>
                  <a:pt x="1025834" y="437098"/>
                </a:lnTo>
                <a:lnTo>
                  <a:pt x="1225719" y="436841"/>
                </a:lnTo>
                <a:lnTo>
                  <a:pt x="1268702" y="443627"/>
                </a:lnTo>
                <a:lnTo>
                  <a:pt x="1313369" y="447797"/>
                </a:lnTo>
                <a:lnTo>
                  <a:pt x="1357833" y="459637"/>
                </a:lnTo>
                <a:lnTo>
                  <a:pt x="1385749" y="463255"/>
                </a:lnTo>
                <a:lnTo>
                  <a:pt x="1403879" y="469293"/>
                </a:lnTo>
                <a:lnTo>
                  <a:pt x="1421216" y="471024"/>
                </a:lnTo>
                <a:lnTo>
                  <a:pt x="1430248" y="471122"/>
                </a:lnTo>
                <a:lnTo>
                  <a:pt x="1430698" y="470173"/>
                </a:lnTo>
                <a:lnTo>
                  <a:pt x="1431480" y="463750"/>
                </a:lnTo>
                <a:lnTo>
                  <a:pt x="1431592" y="448007"/>
                </a:lnTo>
                <a:lnTo>
                  <a:pt x="1431598" y="420851"/>
                </a:lnTo>
                <a:lnTo>
                  <a:pt x="1434138" y="410367"/>
                </a:lnTo>
                <a:lnTo>
                  <a:pt x="1436150" y="404904"/>
                </a:lnTo>
                <a:lnTo>
                  <a:pt x="1438384" y="391215"/>
                </a:lnTo>
                <a:lnTo>
                  <a:pt x="1440329" y="376558"/>
                </a:lnTo>
                <a:lnTo>
                  <a:pt x="1444369" y="363694"/>
                </a:lnTo>
                <a:lnTo>
                  <a:pt x="1446799" y="351626"/>
                </a:lnTo>
                <a:lnTo>
                  <a:pt x="1447880" y="338961"/>
                </a:lnTo>
                <a:lnTo>
                  <a:pt x="1448359" y="323806"/>
                </a:lnTo>
                <a:lnTo>
                  <a:pt x="1451113" y="307546"/>
                </a:lnTo>
                <a:lnTo>
                  <a:pt x="1453181" y="299210"/>
                </a:lnTo>
                <a:lnTo>
                  <a:pt x="1454559" y="290795"/>
                </a:lnTo>
                <a:lnTo>
                  <a:pt x="1455478" y="282327"/>
                </a:lnTo>
                <a:lnTo>
                  <a:pt x="1456091" y="273824"/>
                </a:lnTo>
                <a:lnTo>
                  <a:pt x="1456499" y="265298"/>
                </a:lnTo>
                <a:lnTo>
                  <a:pt x="1456953" y="248205"/>
                </a:lnTo>
                <a:lnTo>
                  <a:pt x="1457284" y="196808"/>
                </a:lnTo>
                <a:lnTo>
                  <a:pt x="1456342" y="188237"/>
                </a:lnTo>
                <a:lnTo>
                  <a:pt x="1454762" y="179665"/>
                </a:lnTo>
                <a:lnTo>
                  <a:pt x="1451418" y="163474"/>
                </a:lnTo>
                <a:lnTo>
                  <a:pt x="1449932" y="149927"/>
                </a:lnTo>
                <a:lnTo>
                  <a:pt x="1446732" y="137557"/>
                </a:lnTo>
                <a:lnTo>
                  <a:pt x="1443087" y="125708"/>
                </a:lnTo>
                <a:lnTo>
                  <a:pt x="1441467" y="114093"/>
                </a:lnTo>
                <a:lnTo>
                  <a:pt x="1439130" y="108328"/>
                </a:lnTo>
                <a:lnTo>
                  <a:pt x="1428644" y="92066"/>
                </a:lnTo>
                <a:lnTo>
                  <a:pt x="1425523" y="84218"/>
                </a:lnTo>
                <a:lnTo>
                  <a:pt x="1423738" y="81744"/>
                </a:lnTo>
                <a:lnTo>
                  <a:pt x="1421596" y="80095"/>
                </a:lnTo>
                <a:lnTo>
                  <a:pt x="1402659" y="71340"/>
                </a:lnTo>
                <a:lnTo>
                  <a:pt x="1395559" y="69609"/>
                </a:lnTo>
                <a:lnTo>
                  <a:pt x="1393284" y="68195"/>
                </a:lnTo>
                <a:lnTo>
                  <a:pt x="1391769" y="66300"/>
                </a:lnTo>
                <a:lnTo>
                  <a:pt x="1390758" y="64084"/>
                </a:lnTo>
                <a:lnTo>
                  <a:pt x="1389131" y="62606"/>
                </a:lnTo>
                <a:lnTo>
                  <a:pt x="1387094" y="61622"/>
                </a:lnTo>
                <a:lnTo>
                  <a:pt x="1380570" y="59767"/>
                </a:lnTo>
                <a:lnTo>
                  <a:pt x="1372819" y="59662"/>
                </a:lnTo>
                <a:lnTo>
                  <a:pt x="1372409" y="60611"/>
                </a:lnTo>
                <a:lnTo>
                  <a:pt x="1371591" y="6822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Practice – b or c is missing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x</a:t>
            </a:r>
            <a:r>
              <a:rPr lang="en-US" baseline="30000" dirty="0" smtClean="0"/>
              <a:t>2</a:t>
            </a:r>
            <a:r>
              <a:rPr lang="en-US" dirty="0" smtClean="0"/>
              <a:t>-16=0</a:t>
            </a:r>
            <a:endParaRPr lang="en-US" dirty="0"/>
          </a:p>
        </p:txBody>
      </p:sp>
      <p:sp>
        <p:nvSpPr>
          <p:cNvPr id="4" name="SMARTPenAnnotation663"/>
          <p:cNvSpPr/>
          <p:nvPr/>
        </p:nvSpPr>
        <p:spPr>
          <a:xfrm>
            <a:off x="3543301" y="1577342"/>
            <a:ext cx="214312" cy="154300"/>
          </a:xfrm>
          <a:custGeom>
            <a:avLst/>
            <a:gdLst/>
            <a:ahLst/>
            <a:cxnLst/>
            <a:rect l="0" t="0" r="0" b="0"/>
            <a:pathLst>
              <a:path w="214312" h="154300">
                <a:moveTo>
                  <a:pt x="145731" y="25715"/>
                </a:moveTo>
                <a:lnTo>
                  <a:pt x="138350" y="25715"/>
                </a:lnTo>
                <a:lnTo>
                  <a:pt x="132961" y="21164"/>
                </a:lnTo>
                <a:lnTo>
                  <a:pt x="128970" y="17496"/>
                </a:lnTo>
                <a:lnTo>
                  <a:pt x="128700" y="12696"/>
                </a:lnTo>
                <a:lnTo>
                  <a:pt x="128620" y="9793"/>
                </a:lnTo>
                <a:lnTo>
                  <a:pt x="127656" y="9385"/>
                </a:lnTo>
                <a:lnTo>
                  <a:pt x="121749" y="8812"/>
                </a:lnTo>
                <a:lnTo>
                  <a:pt x="116657" y="8677"/>
                </a:lnTo>
                <a:lnTo>
                  <a:pt x="113966" y="7689"/>
                </a:lnTo>
                <a:lnTo>
                  <a:pt x="108436" y="4051"/>
                </a:lnTo>
                <a:lnTo>
                  <a:pt x="102803" y="1799"/>
                </a:lnTo>
                <a:lnTo>
                  <a:pt x="97124" y="798"/>
                </a:lnTo>
                <a:lnTo>
                  <a:pt x="91425" y="353"/>
                </a:lnTo>
                <a:lnTo>
                  <a:pt x="85718" y="156"/>
                </a:lnTo>
                <a:lnTo>
                  <a:pt x="74609" y="44"/>
                </a:lnTo>
                <a:lnTo>
                  <a:pt x="48929" y="0"/>
                </a:lnTo>
                <a:lnTo>
                  <a:pt x="45954" y="952"/>
                </a:lnTo>
                <a:lnTo>
                  <a:pt x="40108" y="4549"/>
                </a:lnTo>
                <a:lnTo>
                  <a:pt x="34335" y="9323"/>
                </a:lnTo>
                <a:lnTo>
                  <a:pt x="31462" y="11929"/>
                </a:lnTo>
                <a:lnTo>
                  <a:pt x="25729" y="17366"/>
                </a:lnTo>
                <a:lnTo>
                  <a:pt x="14289" y="28617"/>
                </a:lnTo>
                <a:lnTo>
                  <a:pt x="12383" y="31459"/>
                </a:lnTo>
                <a:lnTo>
                  <a:pt x="11112" y="34307"/>
                </a:lnTo>
                <a:lnTo>
                  <a:pt x="10265" y="37158"/>
                </a:lnTo>
                <a:lnTo>
                  <a:pt x="8748" y="40964"/>
                </a:lnTo>
                <a:lnTo>
                  <a:pt x="6784" y="45406"/>
                </a:lnTo>
                <a:lnTo>
                  <a:pt x="4522" y="50272"/>
                </a:lnTo>
                <a:lnTo>
                  <a:pt x="3014" y="54469"/>
                </a:lnTo>
                <a:lnTo>
                  <a:pt x="2009" y="58219"/>
                </a:lnTo>
                <a:lnTo>
                  <a:pt x="1339" y="61672"/>
                </a:lnTo>
                <a:lnTo>
                  <a:pt x="892" y="65879"/>
                </a:lnTo>
                <a:lnTo>
                  <a:pt x="595" y="70589"/>
                </a:lnTo>
                <a:lnTo>
                  <a:pt x="396" y="75633"/>
                </a:lnTo>
                <a:lnTo>
                  <a:pt x="175" y="86318"/>
                </a:lnTo>
                <a:lnTo>
                  <a:pt x="0" y="139870"/>
                </a:lnTo>
                <a:lnTo>
                  <a:pt x="952" y="142776"/>
                </a:lnTo>
                <a:lnTo>
                  <a:pt x="2539" y="145666"/>
                </a:lnTo>
                <a:lnTo>
                  <a:pt x="4549" y="148544"/>
                </a:lnTo>
                <a:lnTo>
                  <a:pt x="6843" y="150464"/>
                </a:lnTo>
                <a:lnTo>
                  <a:pt x="9324" y="151743"/>
                </a:lnTo>
                <a:lnTo>
                  <a:pt x="11930" y="152596"/>
                </a:lnTo>
                <a:lnTo>
                  <a:pt x="15573" y="153165"/>
                </a:lnTo>
                <a:lnTo>
                  <a:pt x="19907" y="153544"/>
                </a:lnTo>
                <a:lnTo>
                  <a:pt x="28849" y="153966"/>
                </a:lnTo>
                <a:lnTo>
                  <a:pt x="35998" y="154153"/>
                </a:lnTo>
                <a:lnTo>
                  <a:pt x="45378" y="154258"/>
                </a:lnTo>
                <a:lnTo>
                  <a:pt x="48349" y="153320"/>
                </a:lnTo>
                <a:lnTo>
                  <a:pt x="54190" y="149739"/>
                </a:lnTo>
                <a:lnTo>
                  <a:pt x="59962" y="147512"/>
                </a:lnTo>
                <a:lnTo>
                  <a:pt x="66653" y="145569"/>
                </a:lnTo>
                <a:lnTo>
                  <a:pt x="71105" y="143718"/>
                </a:lnTo>
                <a:lnTo>
                  <a:pt x="75978" y="141531"/>
                </a:lnTo>
                <a:lnTo>
                  <a:pt x="80179" y="139121"/>
                </a:lnTo>
                <a:lnTo>
                  <a:pt x="83933" y="136561"/>
                </a:lnTo>
                <a:lnTo>
                  <a:pt x="87387" y="133903"/>
                </a:lnTo>
                <a:lnTo>
                  <a:pt x="90642" y="131178"/>
                </a:lnTo>
                <a:lnTo>
                  <a:pt x="93765" y="128408"/>
                </a:lnTo>
                <a:lnTo>
                  <a:pt x="96800" y="125610"/>
                </a:lnTo>
                <a:lnTo>
                  <a:pt x="99775" y="121839"/>
                </a:lnTo>
                <a:lnTo>
                  <a:pt x="102712" y="117420"/>
                </a:lnTo>
                <a:lnTo>
                  <a:pt x="105621" y="112569"/>
                </a:lnTo>
                <a:lnTo>
                  <a:pt x="108514" y="108383"/>
                </a:lnTo>
                <a:lnTo>
                  <a:pt x="111394" y="104640"/>
                </a:lnTo>
                <a:lnTo>
                  <a:pt x="114267" y="101191"/>
                </a:lnTo>
                <a:lnTo>
                  <a:pt x="116183" y="97940"/>
                </a:lnTo>
                <a:lnTo>
                  <a:pt x="117460" y="94820"/>
                </a:lnTo>
                <a:lnTo>
                  <a:pt x="118311" y="91788"/>
                </a:lnTo>
                <a:lnTo>
                  <a:pt x="119831" y="87861"/>
                </a:lnTo>
                <a:lnTo>
                  <a:pt x="121796" y="83338"/>
                </a:lnTo>
                <a:lnTo>
                  <a:pt x="124060" y="78418"/>
                </a:lnTo>
                <a:lnTo>
                  <a:pt x="125568" y="74185"/>
                </a:lnTo>
                <a:lnTo>
                  <a:pt x="126574" y="70411"/>
                </a:lnTo>
                <a:lnTo>
                  <a:pt x="127245" y="66942"/>
                </a:lnTo>
                <a:lnTo>
                  <a:pt x="127692" y="63677"/>
                </a:lnTo>
                <a:lnTo>
                  <a:pt x="127990" y="60548"/>
                </a:lnTo>
                <a:lnTo>
                  <a:pt x="128189" y="57510"/>
                </a:lnTo>
                <a:lnTo>
                  <a:pt x="128410" y="49054"/>
                </a:lnTo>
                <a:lnTo>
                  <a:pt x="128468" y="44131"/>
                </a:lnTo>
                <a:lnTo>
                  <a:pt x="129460" y="40850"/>
                </a:lnTo>
                <a:lnTo>
                  <a:pt x="131074" y="38663"/>
                </a:lnTo>
                <a:lnTo>
                  <a:pt x="133102" y="37204"/>
                </a:lnTo>
                <a:lnTo>
                  <a:pt x="134454" y="35280"/>
                </a:lnTo>
                <a:lnTo>
                  <a:pt x="135956" y="30601"/>
                </a:lnTo>
                <a:lnTo>
                  <a:pt x="136803" y="27163"/>
                </a:lnTo>
                <a:lnTo>
                  <a:pt x="134460" y="23818"/>
                </a:lnTo>
                <a:lnTo>
                  <a:pt x="129746" y="18461"/>
                </a:lnTo>
                <a:lnTo>
                  <a:pt x="129360" y="18974"/>
                </a:lnTo>
                <a:lnTo>
                  <a:pt x="128815" y="23294"/>
                </a:lnTo>
                <a:lnTo>
                  <a:pt x="128688" y="24639"/>
                </a:lnTo>
                <a:lnTo>
                  <a:pt x="131171" y="27777"/>
                </a:lnTo>
                <a:lnTo>
                  <a:pt x="133167" y="29947"/>
                </a:lnTo>
                <a:lnTo>
                  <a:pt x="134497" y="32346"/>
                </a:lnTo>
                <a:lnTo>
                  <a:pt x="135385" y="34899"/>
                </a:lnTo>
                <a:lnTo>
                  <a:pt x="135976" y="37552"/>
                </a:lnTo>
                <a:lnTo>
                  <a:pt x="136370" y="40274"/>
                </a:lnTo>
                <a:lnTo>
                  <a:pt x="136633" y="43041"/>
                </a:lnTo>
                <a:lnTo>
                  <a:pt x="136808" y="45838"/>
                </a:lnTo>
                <a:lnTo>
                  <a:pt x="137003" y="51486"/>
                </a:lnTo>
                <a:lnTo>
                  <a:pt x="137128" y="62873"/>
                </a:lnTo>
                <a:lnTo>
                  <a:pt x="137158" y="127285"/>
                </a:lnTo>
                <a:lnTo>
                  <a:pt x="138111" y="130576"/>
                </a:lnTo>
                <a:lnTo>
                  <a:pt x="139699" y="132770"/>
                </a:lnTo>
                <a:lnTo>
                  <a:pt x="141710" y="134232"/>
                </a:lnTo>
                <a:lnTo>
                  <a:pt x="143050" y="136160"/>
                </a:lnTo>
                <a:lnTo>
                  <a:pt x="144540" y="140842"/>
                </a:lnTo>
                <a:lnTo>
                  <a:pt x="145889" y="143424"/>
                </a:lnTo>
                <a:lnTo>
                  <a:pt x="147742" y="146097"/>
                </a:lnTo>
                <a:lnTo>
                  <a:pt x="153007" y="152682"/>
                </a:lnTo>
                <a:lnTo>
                  <a:pt x="154392" y="153222"/>
                </a:lnTo>
                <a:lnTo>
                  <a:pt x="160891" y="153982"/>
                </a:lnTo>
                <a:lnTo>
                  <a:pt x="166122" y="154160"/>
                </a:lnTo>
                <a:lnTo>
                  <a:pt x="178193" y="154274"/>
                </a:lnTo>
                <a:lnTo>
                  <a:pt x="198842" y="154299"/>
                </a:lnTo>
                <a:lnTo>
                  <a:pt x="202093" y="153348"/>
                </a:lnTo>
                <a:lnTo>
                  <a:pt x="205213" y="151761"/>
                </a:lnTo>
                <a:lnTo>
                  <a:pt x="214311" y="14573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664"/>
          <p:cNvSpPr/>
          <p:nvPr/>
        </p:nvSpPr>
        <p:spPr>
          <a:xfrm>
            <a:off x="3851912" y="1578636"/>
            <a:ext cx="120014" cy="152997"/>
          </a:xfrm>
          <a:custGeom>
            <a:avLst/>
            <a:gdLst/>
            <a:ahLst/>
            <a:cxnLst/>
            <a:rect l="0" t="0" r="0" b="0"/>
            <a:pathLst>
              <a:path w="120014" h="152997">
                <a:moveTo>
                  <a:pt x="25715" y="15849"/>
                </a:moveTo>
                <a:lnTo>
                  <a:pt x="25715" y="0"/>
                </a:lnTo>
                <a:lnTo>
                  <a:pt x="25715" y="11508"/>
                </a:lnTo>
                <a:lnTo>
                  <a:pt x="24763" y="12955"/>
                </a:lnTo>
                <a:lnTo>
                  <a:pt x="23175" y="13919"/>
                </a:lnTo>
                <a:lnTo>
                  <a:pt x="21165" y="14562"/>
                </a:lnTo>
                <a:lnTo>
                  <a:pt x="19823" y="15944"/>
                </a:lnTo>
                <a:lnTo>
                  <a:pt x="18930" y="17817"/>
                </a:lnTo>
                <a:lnTo>
                  <a:pt x="18334" y="20018"/>
                </a:lnTo>
                <a:lnTo>
                  <a:pt x="16984" y="23391"/>
                </a:lnTo>
                <a:lnTo>
                  <a:pt x="15132" y="27544"/>
                </a:lnTo>
                <a:lnTo>
                  <a:pt x="12945" y="32218"/>
                </a:lnTo>
                <a:lnTo>
                  <a:pt x="11487" y="36287"/>
                </a:lnTo>
                <a:lnTo>
                  <a:pt x="10514" y="39952"/>
                </a:lnTo>
                <a:lnTo>
                  <a:pt x="9867" y="43347"/>
                </a:lnTo>
                <a:lnTo>
                  <a:pt x="9434" y="47516"/>
                </a:lnTo>
                <a:lnTo>
                  <a:pt x="9146" y="52200"/>
                </a:lnTo>
                <a:lnTo>
                  <a:pt x="8954" y="57228"/>
                </a:lnTo>
                <a:lnTo>
                  <a:pt x="7874" y="61532"/>
                </a:lnTo>
                <a:lnTo>
                  <a:pt x="6201" y="65354"/>
                </a:lnTo>
                <a:lnTo>
                  <a:pt x="4133" y="68855"/>
                </a:lnTo>
                <a:lnTo>
                  <a:pt x="2754" y="72141"/>
                </a:lnTo>
                <a:lnTo>
                  <a:pt x="1836" y="75284"/>
                </a:lnTo>
                <a:lnTo>
                  <a:pt x="1223" y="78333"/>
                </a:lnTo>
                <a:lnTo>
                  <a:pt x="814" y="82269"/>
                </a:lnTo>
                <a:lnTo>
                  <a:pt x="542" y="86799"/>
                </a:lnTo>
                <a:lnTo>
                  <a:pt x="240" y="95960"/>
                </a:lnTo>
                <a:lnTo>
                  <a:pt x="45" y="109602"/>
                </a:lnTo>
                <a:lnTo>
                  <a:pt x="0" y="132947"/>
                </a:lnTo>
                <a:lnTo>
                  <a:pt x="952" y="134872"/>
                </a:lnTo>
                <a:lnTo>
                  <a:pt x="4549" y="139550"/>
                </a:lnTo>
                <a:lnTo>
                  <a:pt x="5890" y="142131"/>
                </a:lnTo>
                <a:lnTo>
                  <a:pt x="6783" y="144804"/>
                </a:lnTo>
                <a:lnTo>
                  <a:pt x="7379" y="147539"/>
                </a:lnTo>
                <a:lnTo>
                  <a:pt x="8729" y="149362"/>
                </a:lnTo>
                <a:lnTo>
                  <a:pt x="10581" y="150578"/>
                </a:lnTo>
                <a:lnTo>
                  <a:pt x="12768" y="151388"/>
                </a:lnTo>
                <a:lnTo>
                  <a:pt x="15179" y="151928"/>
                </a:lnTo>
                <a:lnTo>
                  <a:pt x="17739" y="152288"/>
                </a:lnTo>
                <a:lnTo>
                  <a:pt x="20397" y="152529"/>
                </a:lnTo>
                <a:lnTo>
                  <a:pt x="23122" y="152688"/>
                </a:lnTo>
                <a:lnTo>
                  <a:pt x="28691" y="152866"/>
                </a:lnTo>
                <a:lnTo>
                  <a:pt x="42876" y="152990"/>
                </a:lnTo>
                <a:lnTo>
                  <a:pt x="45728" y="152996"/>
                </a:lnTo>
                <a:lnTo>
                  <a:pt x="49535" y="152048"/>
                </a:lnTo>
                <a:lnTo>
                  <a:pt x="53977" y="150463"/>
                </a:lnTo>
                <a:lnTo>
                  <a:pt x="58844" y="148454"/>
                </a:lnTo>
                <a:lnTo>
                  <a:pt x="63041" y="147115"/>
                </a:lnTo>
                <a:lnTo>
                  <a:pt x="66792" y="146222"/>
                </a:lnTo>
                <a:lnTo>
                  <a:pt x="70245" y="145627"/>
                </a:lnTo>
                <a:lnTo>
                  <a:pt x="73499" y="144277"/>
                </a:lnTo>
                <a:lnTo>
                  <a:pt x="76621" y="142425"/>
                </a:lnTo>
                <a:lnTo>
                  <a:pt x="79654" y="140238"/>
                </a:lnTo>
                <a:lnTo>
                  <a:pt x="82630" y="138780"/>
                </a:lnTo>
                <a:lnTo>
                  <a:pt x="85565" y="137808"/>
                </a:lnTo>
                <a:lnTo>
                  <a:pt x="88476" y="137160"/>
                </a:lnTo>
                <a:lnTo>
                  <a:pt x="91368" y="135775"/>
                </a:lnTo>
                <a:lnTo>
                  <a:pt x="94249" y="133900"/>
                </a:lnTo>
                <a:lnTo>
                  <a:pt x="97121" y="131697"/>
                </a:lnTo>
                <a:lnTo>
                  <a:pt x="99989" y="129276"/>
                </a:lnTo>
                <a:lnTo>
                  <a:pt x="102854" y="126709"/>
                </a:lnTo>
                <a:lnTo>
                  <a:pt x="109744" y="120297"/>
                </a:lnTo>
                <a:lnTo>
                  <a:pt x="120013" y="11014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665"/>
          <p:cNvSpPr/>
          <p:nvPr/>
        </p:nvSpPr>
        <p:spPr>
          <a:xfrm>
            <a:off x="3971925" y="1688782"/>
            <a:ext cx="2541" cy="1"/>
          </a:xfrm>
          <a:custGeom>
            <a:avLst/>
            <a:gdLst/>
            <a:ahLst/>
            <a:cxnLst/>
            <a:rect l="0" t="0" r="0" b="0"/>
            <a:pathLst>
              <a:path w="2541" h="1">
                <a:moveTo>
                  <a:pt x="0" y="0"/>
                </a:moveTo>
                <a:lnTo>
                  <a:pt x="2540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666"/>
          <p:cNvSpPr/>
          <p:nvPr/>
        </p:nvSpPr>
        <p:spPr>
          <a:xfrm>
            <a:off x="4032285" y="1611630"/>
            <a:ext cx="171098" cy="25718"/>
          </a:xfrm>
          <a:custGeom>
            <a:avLst/>
            <a:gdLst/>
            <a:ahLst/>
            <a:cxnLst/>
            <a:rect l="0" t="0" r="0" b="0"/>
            <a:pathLst>
              <a:path w="171098" h="25718">
                <a:moveTo>
                  <a:pt x="8219" y="25717"/>
                </a:moveTo>
                <a:lnTo>
                  <a:pt x="0" y="25717"/>
                </a:lnTo>
                <a:lnTo>
                  <a:pt x="20050" y="25717"/>
                </a:lnTo>
                <a:lnTo>
                  <a:pt x="22774" y="24765"/>
                </a:lnTo>
                <a:lnTo>
                  <a:pt x="25542" y="23177"/>
                </a:lnTo>
                <a:lnTo>
                  <a:pt x="28341" y="21166"/>
                </a:lnTo>
                <a:lnTo>
                  <a:pt x="31159" y="19826"/>
                </a:lnTo>
                <a:lnTo>
                  <a:pt x="33990" y="18932"/>
                </a:lnTo>
                <a:lnTo>
                  <a:pt x="36829" y="18336"/>
                </a:lnTo>
                <a:lnTo>
                  <a:pt x="40628" y="17939"/>
                </a:lnTo>
                <a:lnTo>
                  <a:pt x="45065" y="17674"/>
                </a:lnTo>
                <a:lnTo>
                  <a:pt x="49928" y="17498"/>
                </a:lnTo>
                <a:lnTo>
                  <a:pt x="54123" y="16427"/>
                </a:lnTo>
                <a:lnTo>
                  <a:pt x="57872" y="14762"/>
                </a:lnTo>
                <a:lnTo>
                  <a:pt x="61324" y="12698"/>
                </a:lnTo>
                <a:lnTo>
                  <a:pt x="65530" y="11323"/>
                </a:lnTo>
                <a:lnTo>
                  <a:pt x="70239" y="10406"/>
                </a:lnTo>
                <a:lnTo>
                  <a:pt x="75283" y="9795"/>
                </a:lnTo>
                <a:lnTo>
                  <a:pt x="79599" y="9387"/>
                </a:lnTo>
                <a:lnTo>
                  <a:pt x="83428" y="9115"/>
                </a:lnTo>
                <a:lnTo>
                  <a:pt x="86934" y="8934"/>
                </a:lnTo>
                <a:lnTo>
                  <a:pt x="95909" y="8733"/>
                </a:lnTo>
                <a:lnTo>
                  <a:pt x="112642" y="8604"/>
                </a:lnTo>
                <a:lnTo>
                  <a:pt x="115935" y="7641"/>
                </a:lnTo>
                <a:lnTo>
                  <a:pt x="119082" y="6046"/>
                </a:lnTo>
                <a:lnTo>
                  <a:pt x="122133" y="4031"/>
                </a:lnTo>
                <a:lnTo>
                  <a:pt x="126072" y="2687"/>
                </a:lnTo>
                <a:lnTo>
                  <a:pt x="130603" y="1791"/>
                </a:lnTo>
                <a:lnTo>
                  <a:pt x="135528" y="1194"/>
                </a:lnTo>
                <a:lnTo>
                  <a:pt x="139765" y="796"/>
                </a:lnTo>
                <a:lnTo>
                  <a:pt x="143541" y="530"/>
                </a:lnTo>
                <a:lnTo>
                  <a:pt x="151895" y="104"/>
                </a:lnTo>
                <a:lnTo>
                  <a:pt x="155578" y="46"/>
                </a:lnTo>
                <a:lnTo>
                  <a:pt x="17109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667"/>
          <p:cNvSpPr/>
          <p:nvPr/>
        </p:nvSpPr>
        <p:spPr>
          <a:xfrm>
            <a:off x="4100512" y="1680210"/>
            <a:ext cx="162879" cy="25717"/>
          </a:xfrm>
          <a:custGeom>
            <a:avLst/>
            <a:gdLst/>
            <a:ahLst/>
            <a:cxnLst/>
            <a:rect l="0" t="0" r="0" b="0"/>
            <a:pathLst>
              <a:path w="162879" h="25717">
                <a:moveTo>
                  <a:pt x="0" y="17145"/>
                </a:moveTo>
                <a:lnTo>
                  <a:pt x="0" y="24525"/>
                </a:lnTo>
                <a:lnTo>
                  <a:pt x="953" y="24923"/>
                </a:lnTo>
                <a:lnTo>
                  <a:pt x="4551" y="25364"/>
                </a:lnTo>
                <a:lnTo>
                  <a:pt x="9325" y="25560"/>
                </a:lnTo>
                <a:lnTo>
                  <a:pt x="17368" y="25671"/>
                </a:lnTo>
                <a:lnTo>
                  <a:pt x="53105" y="25716"/>
                </a:lnTo>
                <a:lnTo>
                  <a:pt x="57311" y="24764"/>
                </a:lnTo>
                <a:lnTo>
                  <a:pt x="62020" y="23177"/>
                </a:lnTo>
                <a:lnTo>
                  <a:pt x="67064" y="21166"/>
                </a:lnTo>
                <a:lnTo>
                  <a:pt x="71379" y="19825"/>
                </a:lnTo>
                <a:lnTo>
                  <a:pt x="75209" y="18932"/>
                </a:lnTo>
                <a:lnTo>
                  <a:pt x="78714" y="18336"/>
                </a:lnTo>
                <a:lnTo>
                  <a:pt x="82956" y="17939"/>
                </a:lnTo>
                <a:lnTo>
                  <a:pt x="87689" y="17674"/>
                </a:lnTo>
                <a:lnTo>
                  <a:pt x="92749" y="17498"/>
                </a:lnTo>
                <a:lnTo>
                  <a:pt x="97075" y="16427"/>
                </a:lnTo>
                <a:lnTo>
                  <a:pt x="100912" y="14761"/>
                </a:lnTo>
                <a:lnTo>
                  <a:pt x="104422" y="12698"/>
                </a:lnTo>
                <a:lnTo>
                  <a:pt x="108667" y="11323"/>
                </a:lnTo>
                <a:lnTo>
                  <a:pt x="113402" y="10406"/>
                </a:lnTo>
                <a:lnTo>
                  <a:pt x="118464" y="9795"/>
                </a:lnTo>
                <a:lnTo>
                  <a:pt x="122791" y="9387"/>
                </a:lnTo>
                <a:lnTo>
                  <a:pt x="126628" y="9115"/>
                </a:lnTo>
                <a:lnTo>
                  <a:pt x="130139" y="8934"/>
                </a:lnTo>
                <a:lnTo>
                  <a:pt x="133431" y="7861"/>
                </a:lnTo>
                <a:lnTo>
                  <a:pt x="136580" y="6193"/>
                </a:lnTo>
                <a:lnTo>
                  <a:pt x="139631" y="4129"/>
                </a:lnTo>
                <a:lnTo>
                  <a:pt x="142617" y="2752"/>
                </a:lnTo>
                <a:lnTo>
                  <a:pt x="145560" y="1835"/>
                </a:lnTo>
                <a:lnTo>
                  <a:pt x="148475" y="1223"/>
                </a:lnTo>
                <a:lnTo>
                  <a:pt x="151371" y="815"/>
                </a:lnTo>
                <a:lnTo>
                  <a:pt x="154254" y="543"/>
                </a:lnTo>
                <a:lnTo>
                  <a:pt x="16287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668"/>
          <p:cNvSpPr/>
          <p:nvPr/>
        </p:nvSpPr>
        <p:spPr>
          <a:xfrm>
            <a:off x="4486275" y="1645920"/>
            <a:ext cx="205741" cy="8542"/>
          </a:xfrm>
          <a:custGeom>
            <a:avLst/>
            <a:gdLst/>
            <a:ahLst/>
            <a:cxnLst/>
            <a:rect l="0" t="0" r="0" b="0"/>
            <a:pathLst>
              <a:path w="205741" h="8542">
                <a:moveTo>
                  <a:pt x="0" y="0"/>
                </a:moveTo>
                <a:lnTo>
                  <a:pt x="12770" y="0"/>
                </a:lnTo>
                <a:lnTo>
                  <a:pt x="15181" y="952"/>
                </a:lnTo>
                <a:lnTo>
                  <a:pt x="17740" y="2540"/>
                </a:lnTo>
                <a:lnTo>
                  <a:pt x="20399" y="4550"/>
                </a:lnTo>
                <a:lnTo>
                  <a:pt x="23124" y="5891"/>
                </a:lnTo>
                <a:lnTo>
                  <a:pt x="25894" y="6785"/>
                </a:lnTo>
                <a:lnTo>
                  <a:pt x="28693" y="7380"/>
                </a:lnTo>
                <a:lnTo>
                  <a:pt x="31511" y="7778"/>
                </a:lnTo>
                <a:lnTo>
                  <a:pt x="34342" y="8042"/>
                </a:lnTo>
                <a:lnTo>
                  <a:pt x="37182" y="8219"/>
                </a:lnTo>
                <a:lnTo>
                  <a:pt x="45417" y="8415"/>
                </a:lnTo>
                <a:lnTo>
                  <a:pt x="66226" y="8541"/>
                </a:lnTo>
                <a:lnTo>
                  <a:pt x="70821" y="7599"/>
                </a:lnTo>
                <a:lnTo>
                  <a:pt x="74836" y="6018"/>
                </a:lnTo>
                <a:lnTo>
                  <a:pt x="78466" y="4012"/>
                </a:lnTo>
                <a:lnTo>
                  <a:pt x="82790" y="2675"/>
                </a:lnTo>
                <a:lnTo>
                  <a:pt x="87578" y="1783"/>
                </a:lnTo>
                <a:lnTo>
                  <a:pt x="92676" y="1188"/>
                </a:lnTo>
                <a:lnTo>
                  <a:pt x="98931" y="792"/>
                </a:lnTo>
                <a:lnTo>
                  <a:pt x="105959" y="528"/>
                </a:lnTo>
                <a:lnTo>
                  <a:pt x="128668" y="104"/>
                </a:lnTo>
                <a:lnTo>
                  <a:pt x="20574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669"/>
          <p:cNvSpPr/>
          <p:nvPr/>
        </p:nvSpPr>
        <p:spPr>
          <a:xfrm>
            <a:off x="4794884" y="1517332"/>
            <a:ext cx="51437" cy="265749"/>
          </a:xfrm>
          <a:custGeom>
            <a:avLst/>
            <a:gdLst/>
            <a:ahLst/>
            <a:cxnLst/>
            <a:rect l="0" t="0" r="0" b="0"/>
            <a:pathLst>
              <a:path w="51437" h="265749">
                <a:moveTo>
                  <a:pt x="0" y="0"/>
                </a:moveTo>
                <a:lnTo>
                  <a:pt x="7382" y="0"/>
                </a:lnTo>
                <a:lnTo>
                  <a:pt x="7779" y="953"/>
                </a:lnTo>
                <a:lnTo>
                  <a:pt x="8337" y="6844"/>
                </a:lnTo>
                <a:lnTo>
                  <a:pt x="8468" y="11932"/>
                </a:lnTo>
                <a:lnTo>
                  <a:pt x="9456" y="14622"/>
                </a:lnTo>
                <a:lnTo>
                  <a:pt x="11067" y="17368"/>
                </a:lnTo>
                <a:lnTo>
                  <a:pt x="13093" y="20151"/>
                </a:lnTo>
                <a:lnTo>
                  <a:pt x="14444" y="23912"/>
                </a:lnTo>
                <a:lnTo>
                  <a:pt x="15344" y="28324"/>
                </a:lnTo>
                <a:lnTo>
                  <a:pt x="15945" y="33170"/>
                </a:lnTo>
                <a:lnTo>
                  <a:pt x="16612" y="41095"/>
                </a:lnTo>
                <a:lnTo>
                  <a:pt x="16909" y="48744"/>
                </a:lnTo>
                <a:lnTo>
                  <a:pt x="17040" y="58494"/>
                </a:lnTo>
                <a:lnTo>
                  <a:pt x="18028" y="62809"/>
                </a:lnTo>
                <a:lnTo>
                  <a:pt x="19639" y="66637"/>
                </a:lnTo>
                <a:lnTo>
                  <a:pt x="21665" y="70143"/>
                </a:lnTo>
                <a:lnTo>
                  <a:pt x="23016" y="74384"/>
                </a:lnTo>
                <a:lnTo>
                  <a:pt x="23917" y="79117"/>
                </a:lnTo>
                <a:lnTo>
                  <a:pt x="24517" y="84177"/>
                </a:lnTo>
                <a:lnTo>
                  <a:pt x="25870" y="89456"/>
                </a:lnTo>
                <a:lnTo>
                  <a:pt x="27725" y="94880"/>
                </a:lnTo>
                <a:lnTo>
                  <a:pt x="29913" y="100401"/>
                </a:lnTo>
                <a:lnTo>
                  <a:pt x="31372" y="105986"/>
                </a:lnTo>
                <a:lnTo>
                  <a:pt x="32345" y="111615"/>
                </a:lnTo>
                <a:lnTo>
                  <a:pt x="32993" y="117273"/>
                </a:lnTo>
                <a:lnTo>
                  <a:pt x="33426" y="122949"/>
                </a:lnTo>
                <a:lnTo>
                  <a:pt x="33714" y="128639"/>
                </a:lnTo>
                <a:lnTo>
                  <a:pt x="33906" y="134337"/>
                </a:lnTo>
                <a:lnTo>
                  <a:pt x="34987" y="139088"/>
                </a:lnTo>
                <a:lnTo>
                  <a:pt x="36660" y="143208"/>
                </a:lnTo>
                <a:lnTo>
                  <a:pt x="38727" y="146907"/>
                </a:lnTo>
                <a:lnTo>
                  <a:pt x="40106" y="151278"/>
                </a:lnTo>
                <a:lnTo>
                  <a:pt x="41025" y="156097"/>
                </a:lnTo>
                <a:lnTo>
                  <a:pt x="41638" y="161215"/>
                </a:lnTo>
                <a:lnTo>
                  <a:pt x="42046" y="166531"/>
                </a:lnTo>
                <a:lnTo>
                  <a:pt x="42318" y="171981"/>
                </a:lnTo>
                <a:lnTo>
                  <a:pt x="42621" y="183116"/>
                </a:lnTo>
                <a:lnTo>
                  <a:pt x="42755" y="194415"/>
                </a:lnTo>
                <a:lnTo>
                  <a:pt x="43743" y="199142"/>
                </a:lnTo>
                <a:lnTo>
                  <a:pt x="45355" y="203247"/>
                </a:lnTo>
                <a:lnTo>
                  <a:pt x="47382" y="206935"/>
                </a:lnTo>
                <a:lnTo>
                  <a:pt x="48733" y="210347"/>
                </a:lnTo>
                <a:lnTo>
                  <a:pt x="50234" y="216678"/>
                </a:lnTo>
                <a:lnTo>
                  <a:pt x="50902" y="222666"/>
                </a:lnTo>
                <a:lnTo>
                  <a:pt x="51198" y="229455"/>
                </a:lnTo>
                <a:lnTo>
                  <a:pt x="51415" y="247623"/>
                </a:lnTo>
                <a:lnTo>
                  <a:pt x="51436" y="26574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670"/>
          <p:cNvSpPr/>
          <p:nvPr/>
        </p:nvSpPr>
        <p:spPr>
          <a:xfrm>
            <a:off x="4983489" y="1525905"/>
            <a:ext cx="212984" cy="231458"/>
          </a:xfrm>
          <a:custGeom>
            <a:avLst/>
            <a:gdLst/>
            <a:ahLst/>
            <a:cxnLst/>
            <a:rect l="0" t="0" r="0" b="0"/>
            <a:pathLst>
              <a:path w="212984" h="231458">
                <a:moveTo>
                  <a:pt x="8563" y="0"/>
                </a:moveTo>
                <a:lnTo>
                  <a:pt x="8563" y="45380"/>
                </a:lnTo>
                <a:lnTo>
                  <a:pt x="7611" y="49303"/>
                </a:lnTo>
                <a:lnTo>
                  <a:pt x="6023" y="53823"/>
                </a:lnTo>
                <a:lnTo>
                  <a:pt x="4013" y="58742"/>
                </a:lnTo>
                <a:lnTo>
                  <a:pt x="2672" y="62974"/>
                </a:lnTo>
                <a:lnTo>
                  <a:pt x="1778" y="66747"/>
                </a:lnTo>
                <a:lnTo>
                  <a:pt x="1182" y="70215"/>
                </a:lnTo>
                <a:lnTo>
                  <a:pt x="785" y="74433"/>
                </a:lnTo>
                <a:lnTo>
                  <a:pt x="520" y="79149"/>
                </a:lnTo>
                <a:lnTo>
                  <a:pt x="226" y="89470"/>
                </a:lnTo>
                <a:lnTo>
                  <a:pt x="0" y="122405"/>
                </a:lnTo>
                <a:lnTo>
                  <a:pt x="949" y="126371"/>
                </a:lnTo>
                <a:lnTo>
                  <a:pt x="2535" y="130919"/>
                </a:lnTo>
                <a:lnTo>
                  <a:pt x="4544" y="135857"/>
                </a:lnTo>
                <a:lnTo>
                  <a:pt x="5883" y="140101"/>
                </a:lnTo>
                <a:lnTo>
                  <a:pt x="6777" y="143883"/>
                </a:lnTo>
                <a:lnTo>
                  <a:pt x="7373" y="147357"/>
                </a:lnTo>
                <a:lnTo>
                  <a:pt x="7769" y="151578"/>
                </a:lnTo>
                <a:lnTo>
                  <a:pt x="8034" y="156297"/>
                </a:lnTo>
                <a:lnTo>
                  <a:pt x="8210" y="161348"/>
                </a:lnTo>
                <a:lnTo>
                  <a:pt x="9280" y="165668"/>
                </a:lnTo>
                <a:lnTo>
                  <a:pt x="10946" y="169500"/>
                </a:lnTo>
                <a:lnTo>
                  <a:pt x="14385" y="176298"/>
                </a:lnTo>
                <a:lnTo>
                  <a:pt x="15913" y="182494"/>
                </a:lnTo>
                <a:lnTo>
                  <a:pt x="19132" y="188423"/>
                </a:lnTo>
                <a:lnTo>
                  <a:pt x="23738" y="195186"/>
                </a:lnTo>
                <a:lnTo>
                  <a:pt x="26300" y="199656"/>
                </a:lnTo>
                <a:lnTo>
                  <a:pt x="28960" y="204542"/>
                </a:lnTo>
                <a:lnTo>
                  <a:pt x="31686" y="207798"/>
                </a:lnTo>
                <a:lnTo>
                  <a:pt x="34456" y="209970"/>
                </a:lnTo>
                <a:lnTo>
                  <a:pt x="40074" y="213335"/>
                </a:lnTo>
                <a:lnTo>
                  <a:pt x="45745" y="218005"/>
                </a:lnTo>
                <a:lnTo>
                  <a:pt x="51441" y="223256"/>
                </a:lnTo>
                <a:lnTo>
                  <a:pt x="54293" y="225990"/>
                </a:lnTo>
                <a:lnTo>
                  <a:pt x="58100" y="227812"/>
                </a:lnTo>
                <a:lnTo>
                  <a:pt x="62542" y="229027"/>
                </a:lnTo>
                <a:lnTo>
                  <a:pt x="67410" y="229837"/>
                </a:lnTo>
                <a:lnTo>
                  <a:pt x="71606" y="230377"/>
                </a:lnTo>
                <a:lnTo>
                  <a:pt x="75357" y="230737"/>
                </a:lnTo>
                <a:lnTo>
                  <a:pt x="78810" y="230977"/>
                </a:lnTo>
                <a:lnTo>
                  <a:pt x="83017" y="231137"/>
                </a:lnTo>
                <a:lnTo>
                  <a:pt x="97087" y="231362"/>
                </a:lnTo>
                <a:lnTo>
                  <a:pt x="104422" y="231415"/>
                </a:lnTo>
                <a:lnTo>
                  <a:pt x="108664" y="230476"/>
                </a:lnTo>
                <a:lnTo>
                  <a:pt x="113397" y="228898"/>
                </a:lnTo>
                <a:lnTo>
                  <a:pt x="118457" y="226894"/>
                </a:lnTo>
                <a:lnTo>
                  <a:pt x="122783" y="225557"/>
                </a:lnTo>
                <a:lnTo>
                  <a:pt x="126620" y="224666"/>
                </a:lnTo>
                <a:lnTo>
                  <a:pt x="130131" y="224073"/>
                </a:lnTo>
                <a:lnTo>
                  <a:pt x="134375" y="221772"/>
                </a:lnTo>
                <a:lnTo>
                  <a:pt x="139111" y="218332"/>
                </a:lnTo>
                <a:lnTo>
                  <a:pt x="144172" y="214135"/>
                </a:lnTo>
                <a:lnTo>
                  <a:pt x="149451" y="210384"/>
                </a:lnTo>
                <a:lnTo>
                  <a:pt x="154876" y="206931"/>
                </a:lnTo>
                <a:lnTo>
                  <a:pt x="160398" y="203676"/>
                </a:lnTo>
                <a:lnTo>
                  <a:pt x="165031" y="200554"/>
                </a:lnTo>
                <a:lnTo>
                  <a:pt x="169073" y="197520"/>
                </a:lnTo>
                <a:lnTo>
                  <a:pt x="172720" y="194545"/>
                </a:lnTo>
                <a:lnTo>
                  <a:pt x="177056" y="191609"/>
                </a:lnTo>
                <a:lnTo>
                  <a:pt x="181851" y="188699"/>
                </a:lnTo>
                <a:lnTo>
                  <a:pt x="186953" y="185807"/>
                </a:lnTo>
                <a:lnTo>
                  <a:pt x="190355" y="182926"/>
                </a:lnTo>
                <a:lnTo>
                  <a:pt x="192623" y="180053"/>
                </a:lnTo>
                <a:lnTo>
                  <a:pt x="196095" y="174321"/>
                </a:lnTo>
                <a:lnTo>
                  <a:pt x="200813" y="168598"/>
                </a:lnTo>
                <a:lnTo>
                  <a:pt x="202452" y="165739"/>
                </a:lnTo>
                <a:lnTo>
                  <a:pt x="204273" y="160021"/>
                </a:lnTo>
                <a:lnTo>
                  <a:pt x="207623" y="154306"/>
                </a:lnTo>
                <a:lnTo>
                  <a:pt x="209850" y="151448"/>
                </a:lnTo>
                <a:lnTo>
                  <a:pt x="212324" y="145732"/>
                </a:lnTo>
                <a:lnTo>
                  <a:pt x="212983" y="142875"/>
                </a:lnTo>
                <a:lnTo>
                  <a:pt x="212470" y="140970"/>
                </a:lnTo>
                <a:lnTo>
                  <a:pt x="211177" y="139700"/>
                </a:lnTo>
                <a:lnTo>
                  <a:pt x="209361" y="138853"/>
                </a:lnTo>
                <a:lnTo>
                  <a:pt x="208151" y="137336"/>
                </a:lnTo>
                <a:lnTo>
                  <a:pt x="207344" y="135372"/>
                </a:lnTo>
                <a:lnTo>
                  <a:pt x="206806" y="133110"/>
                </a:lnTo>
                <a:lnTo>
                  <a:pt x="205496" y="131603"/>
                </a:lnTo>
                <a:lnTo>
                  <a:pt x="203669" y="130597"/>
                </a:lnTo>
                <a:lnTo>
                  <a:pt x="199099" y="129480"/>
                </a:lnTo>
                <a:lnTo>
                  <a:pt x="193894" y="128984"/>
                </a:lnTo>
                <a:lnTo>
                  <a:pt x="188405" y="128763"/>
                </a:lnTo>
                <a:lnTo>
                  <a:pt x="179960" y="128639"/>
                </a:lnTo>
                <a:lnTo>
                  <a:pt x="177120" y="128622"/>
                </a:lnTo>
                <a:lnTo>
                  <a:pt x="174274" y="129563"/>
                </a:lnTo>
                <a:lnTo>
                  <a:pt x="168573" y="133148"/>
                </a:lnTo>
                <a:lnTo>
                  <a:pt x="162863" y="135377"/>
                </a:lnTo>
                <a:lnTo>
                  <a:pt x="160007" y="135971"/>
                </a:lnTo>
                <a:lnTo>
                  <a:pt x="156198" y="137320"/>
                </a:lnTo>
                <a:lnTo>
                  <a:pt x="151754" y="139171"/>
                </a:lnTo>
                <a:lnTo>
                  <a:pt x="146886" y="141358"/>
                </a:lnTo>
                <a:lnTo>
                  <a:pt x="142689" y="143769"/>
                </a:lnTo>
                <a:lnTo>
                  <a:pt x="138938" y="146328"/>
                </a:lnTo>
                <a:lnTo>
                  <a:pt x="135484" y="148987"/>
                </a:lnTo>
                <a:lnTo>
                  <a:pt x="132230" y="152665"/>
                </a:lnTo>
                <a:lnTo>
                  <a:pt x="129107" y="157021"/>
                </a:lnTo>
                <a:lnTo>
                  <a:pt x="126073" y="161831"/>
                </a:lnTo>
                <a:lnTo>
                  <a:pt x="123098" y="165989"/>
                </a:lnTo>
                <a:lnTo>
                  <a:pt x="117252" y="173150"/>
                </a:lnTo>
                <a:lnTo>
                  <a:pt x="114019" y="179508"/>
                </a:lnTo>
                <a:lnTo>
                  <a:pt x="113157" y="182537"/>
                </a:lnTo>
                <a:lnTo>
                  <a:pt x="109659" y="188442"/>
                </a:lnTo>
                <a:lnTo>
                  <a:pt x="107393" y="191351"/>
                </a:lnTo>
                <a:lnTo>
                  <a:pt x="104875" y="197122"/>
                </a:lnTo>
                <a:lnTo>
                  <a:pt x="103756" y="202862"/>
                </a:lnTo>
                <a:lnTo>
                  <a:pt x="103258" y="208588"/>
                </a:lnTo>
                <a:lnTo>
                  <a:pt x="102173" y="211449"/>
                </a:lnTo>
                <a:lnTo>
                  <a:pt x="98428" y="217167"/>
                </a:lnTo>
                <a:lnTo>
                  <a:pt x="96128" y="222883"/>
                </a:lnTo>
                <a:lnTo>
                  <a:pt x="95514" y="225741"/>
                </a:lnTo>
                <a:lnTo>
                  <a:pt x="96058" y="227647"/>
                </a:lnTo>
                <a:lnTo>
                  <a:pt x="97374" y="228917"/>
                </a:lnTo>
                <a:lnTo>
                  <a:pt x="102765" y="231413"/>
                </a:lnTo>
                <a:lnTo>
                  <a:pt x="111433" y="23145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671"/>
          <p:cNvSpPr/>
          <p:nvPr/>
        </p:nvSpPr>
        <p:spPr>
          <a:xfrm>
            <a:off x="6123622" y="1458516"/>
            <a:ext cx="170110" cy="247409"/>
          </a:xfrm>
          <a:custGeom>
            <a:avLst/>
            <a:gdLst/>
            <a:ahLst/>
            <a:cxnLst/>
            <a:rect l="0" t="0" r="0" b="0"/>
            <a:pathLst>
              <a:path w="170110" h="247409">
                <a:moveTo>
                  <a:pt x="8573" y="7381"/>
                </a:moveTo>
                <a:lnTo>
                  <a:pt x="8573" y="0"/>
                </a:lnTo>
                <a:lnTo>
                  <a:pt x="8573" y="11836"/>
                </a:lnTo>
                <a:lnTo>
                  <a:pt x="9525" y="14161"/>
                </a:lnTo>
                <a:lnTo>
                  <a:pt x="13123" y="19284"/>
                </a:lnTo>
                <a:lnTo>
                  <a:pt x="15358" y="24736"/>
                </a:lnTo>
                <a:lnTo>
                  <a:pt x="17303" y="31287"/>
                </a:lnTo>
                <a:lnTo>
                  <a:pt x="19156" y="35701"/>
                </a:lnTo>
                <a:lnTo>
                  <a:pt x="21343" y="40548"/>
                </a:lnTo>
                <a:lnTo>
                  <a:pt x="22801" y="45685"/>
                </a:lnTo>
                <a:lnTo>
                  <a:pt x="23773" y="51015"/>
                </a:lnTo>
                <a:lnTo>
                  <a:pt x="24422" y="56473"/>
                </a:lnTo>
                <a:lnTo>
                  <a:pt x="25806" y="62016"/>
                </a:lnTo>
                <a:lnTo>
                  <a:pt x="27681" y="67617"/>
                </a:lnTo>
                <a:lnTo>
                  <a:pt x="29884" y="73256"/>
                </a:lnTo>
                <a:lnTo>
                  <a:pt x="31353" y="79873"/>
                </a:lnTo>
                <a:lnTo>
                  <a:pt x="32332" y="87141"/>
                </a:lnTo>
                <a:lnTo>
                  <a:pt x="33420" y="100932"/>
                </a:lnTo>
                <a:lnTo>
                  <a:pt x="33903" y="110237"/>
                </a:lnTo>
                <a:lnTo>
                  <a:pt x="34118" y="120087"/>
                </a:lnTo>
                <a:lnTo>
                  <a:pt x="34290" y="238721"/>
                </a:lnTo>
                <a:lnTo>
                  <a:pt x="34290" y="226065"/>
                </a:lnTo>
                <a:lnTo>
                  <a:pt x="33338" y="223655"/>
                </a:lnTo>
                <a:lnTo>
                  <a:pt x="29740" y="218438"/>
                </a:lnTo>
                <a:lnTo>
                  <a:pt x="27505" y="212944"/>
                </a:lnTo>
                <a:lnTo>
                  <a:pt x="26512" y="206375"/>
                </a:lnTo>
                <a:lnTo>
                  <a:pt x="26247" y="201956"/>
                </a:lnTo>
                <a:lnTo>
                  <a:pt x="25953" y="192919"/>
                </a:lnTo>
                <a:lnTo>
                  <a:pt x="25822" y="185727"/>
                </a:lnTo>
                <a:lnTo>
                  <a:pt x="26740" y="182476"/>
                </a:lnTo>
                <a:lnTo>
                  <a:pt x="30300" y="176323"/>
                </a:lnTo>
                <a:lnTo>
                  <a:pt x="31630" y="172397"/>
                </a:lnTo>
                <a:lnTo>
                  <a:pt x="32517" y="167874"/>
                </a:lnTo>
                <a:lnTo>
                  <a:pt x="33108" y="162954"/>
                </a:lnTo>
                <a:lnTo>
                  <a:pt x="34454" y="159674"/>
                </a:lnTo>
                <a:lnTo>
                  <a:pt x="36304" y="157487"/>
                </a:lnTo>
                <a:lnTo>
                  <a:pt x="40900" y="154105"/>
                </a:lnTo>
                <a:lnTo>
                  <a:pt x="46118" y="149427"/>
                </a:lnTo>
                <a:lnTo>
                  <a:pt x="51612" y="144172"/>
                </a:lnTo>
                <a:lnTo>
                  <a:pt x="54410" y="141438"/>
                </a:lnTo>
                <a:lnTo>
                  <a:pt x="58182" y="139615"/>
                </a:lnTo>
                <a:lnTo>
                  <a:pt x="62600" y="138399"/>
                </a:lnTo>
                <a:lnTo>
                  <a:pt x="74278" y="136449"/>
                </a:lnTo>
                <a:lnTo>
                  <a:pt x="77141" y="136289"/>
                </a:lnTo>
                <a:lnTo>
                  <a:pt x="85403" y="136111"/>
                </a:lnTo>
                <a:lnTo>
                  <a:pt x="105448" y="135981"/>
                </a:lnTo>
                <a:lnTo>
                  <a:pt x="109352" y="136929"/>
                </a:lnTo>
                <a:lnTo>
                  <a:pt x="113859" y="138514"/>
                </a:lnTo>
                <a:lnTo>
                  <a:pt x="118768" y="140523"/>
                </a:lnTo>
                <a:lnTo>
                  <a:pt x="122994" y="142815"/>
                </a:lnTo>
                <a:lnTo>
                  <a:pt x="126763" y="145295"/>
                </a:lnTo>
                <a:lnTo>
                  <a:pt x="130229" y="147901"/>
                </a:lnTo>
                <a:lnTo>
                  <a:pt x="133492" y="150591"/>
                </a:lnTo>
                <a:lnTo>
                  <a:pt x="136619" y="153337"/>
                </a:lnTo>
                <a:lnTo>
                  <a:pt x="139657" y="156120"/>
                </a:lnTo>
                <a:lnTo>
                  <a:pt x="145572" y="161752"/>
                </a:lnTo>
                <a:lnTo>
                  <a:pt x="166924" y="182881"/>
                </a:lnTo>
                <a:lnTo>
                  <a:pt x="168433" y="185341"/>
                </a:lnTo>
                <a:lnTo>
                  <a:pt x="170109" y="190615"/>
                </a:lnTo>
                <a:lnTo>
                  <a:pt x="169603" y="193354"/>
                </a:lnTo>
                <a:lnTo>
                  <a:pt x="166502" y="198938"/>
                </a:lnTo>
                <a:lnTo>
                  <a:pt x="164489" y="204595"/>
                </a:lnTo>
                <a:lnTo>
                  <a:pt x="163952" y="207437"/>
                </a:lnTo>
                <a:lnTo>
                  <a:pt x="160815" y="213135"/>
                </a:lnTo>
                <a:lnTo>
                  <a:pt x="156246" y="218842"/>
                </a:lnTo>
                <a:lnTo>
                  <a:pt x="151040" y="224554"/>
                </a:lnTo>
                <a:lnTo>
                  <a:pt x="146413" y="227410"/>
                </a:lnTo>
                <a:lnTo>
                  <a:pt x="140472" y="230267"/>
                </a:lnTo>
                <a:lnTo>
                  <a:pt x="133653" y="233124"/>
                </a:lnTo>
                <a:lnTo>
                  <a:pt x="127202" y="235029"/>
                </a:lnTo>
                <a:lnTo>
                  <a:pt x="120996" y="236299"/>
                </a:lnTo>
                <a:lnTo>
                  <a:pt x="114954" y="237146"/>
                </a:lnTo>
                <a:lnTo>
                  <a:pt x="109021" y="238662"/>
                </a:lnTo>
                <a:lnTo>
                  <a:pt x="103161" y="240626"/>
                </a:lnTo>
                <a:lnTo>
                  <a:pt x="97349" y="242888"/>
                </a:lnTo>
                <a:lnTo>
                  <a:pt x="91569" y="244396"/>
                </a:lnTo>
                <a:lnTo>
                  <a:pt x="85811" y="245401"/>
                </a:lnTo>
                <a:lnTo>
                  <a:pt x="80067" y="246071"/>
                </a:lnTo>
                <a:lnTo>
                  <a:pt x="74333" y="246517"/>
                </a:lnTo>
                <a:lnTo>
                  <a:pt x="68606" y="246815"/>
                </a:lnTo>
                <a:lnTo>
                  <a:pt x="57161" y="247146"/>
                </a:lnTo>
                <a:lnTo>
                  <a:pt x="23362" y="247401"/>
                </a:lnTo>
                <a:lnTo>
                  <a:pt x="14436" y="247408"/>
                </a:lnTo>
                <a:lnTo>
                  <a:pt x="11529" y="246457"/>
                </a:lnTo>
                <a:lnTo>
                  <a:pt x="8639" y="244870"/>
                </a:lnTo>
                <a:lnTo>
                  <a:pt x="1707" y="240030"/>
                </a:lnTo>
                <a:lnTo>
                  <a:pt x="1138" y="238680"/>
                </a:lnTo>
                <a:lnTo>
                  <a:pt x="100" y="231130"/>
                </a:lnTo>
                <a:lnTo>
                  <a:pt x="20" y="227897"/>
                </a:lnTo>
                <a:lnTo>
                  <a:pt x="0" y="2216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672"/>
          <p:cNvSpPr/>
          <p:nvPr/>
        </p:nvSpPr>
        <p:spPr>
          <a:xfrm>
            <a:off x="6346612" y="1594485"/>
            <a:ext cx="179919" cy="8573"/>
          </a:xfrm>
          <a:custGeom>
            <a:avLst/>
            <a:gdLst/>
            <a:ahLst/>
            <a:cxnLst/>
            <a:rect l="0" t="0" r="0" b="0"/>
            <a:pathLst>
              <a:path w="179919" h="8573">
                <a:moveTo>
                  <a:pt x="8467" y="0"/>
                </a:moveTo>
                <a:lnTo>
                  <a:pt x="0" y="0"/>
                </a:lnTo>
                <a:lnTo>
                  <a:pt x="174162" y="0"/>
                </a:lnTo>
                <a:lnTo>
                  <a:pt x="176080" y="952"/>
                </a:lnTo>
                <a:lnTo>
                  <a:pt x="177360" y="2540"/>
                </a:lnTo>
                <a:lnTo>
                  <a:pt x="179918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673"/>
          <p:cNvSpPr/>
          <p:nvPr/>
        </p:nvSpPr>
        <p:spPr>
          <a:xfrm>
            <a:off x="6355079" y="1663169"/>
            <a:ext cx="188597" cy="16937"/>
          </a:xfrm>
          <a:custGeom>
            <a:avLst/>
            <a:gdLst/>
            <a:ahLst/>
            <a:cxnLst/>
            <a:rect l="0" t="0" r="0" b="0"/>
            <a:pathLst>
              <a:path w="188597" h="16937">
                <a:moveTo>
                  <a:pt x="0" y="8468"/>
                </a:moveTo>
                <a:lnTo>
                  <a:pt x="0" y="16687"/>
                </a:lnTo>
                <a:lnTo>
                  <a:pt x="5080" y="16884"/>
                </a:lnTo>
                <a:lnTo>
                  <a:pt x="9103" y="16936"/>
                </a:lnTo>
                <a:lnTo>
                  <a:pt x="12736" y="16018"/>
                </a:lnTo>
                <a:lnTo>
                  <a:pt x="16111" y="14454"/>
                </a:lnTo>
                <a:lnTo>
                  <a:pt x="19313" y="12459"/>
                </a:lnTo>
                <a:lnTo>
                  <a:pt x="23353" y="11128"/>
                </a:lnTo>
                <a:lnTo>
                  <a:pt x="27952" y="10242"/>
                </a:lnTo>
                <a:lnTo>
                  <a:pt x="32922" y="9650"/>
                </a:lnTo>
                <a:lnTo>
                  <a:pt x="39093" y="9256"/>
                </a:lnTo>
                <a:lnTo>
                  <a:pt x="46065" y="8994"/>
                </a:lnTo>
                <a:lnTo>
                  <a:pt x="69529" y="8624"/>
                </a:lnTo>
                <a:lnTo>
                  <a:pt x="121263" y="8477"/>
                </a:lnTo>
                <a:lnTo>
                  <a:pt x="128467" y="7522"/>
                </a:lnTo>
                <a:lnTo>
                  <a:pt x="135175" y="5932"/>
                </a:lnTo>
                <a:lnTo>
                  <a:pt x="141551" y="3920"/>
                </a:lnTo>
                <a:lnTo>
                  <a:pt x="147708" y="2578"/>
                </a:lnTo>
                <a:lnTo>
                  <a:pt x="153718" y="1684"/>
                </a:lnTo>
                <a:lnTo>
                  <a:pt x="159628" y="1088"/>
                </a:lnTo>
                <a:lnTo>
                  <a:pt x="164522" y="690"/>
                </a:lnTo>
                <a:lnTo>
                  <a:pt x="168736" y="425"/>
                </a:lnTo>
                <a:lnTo>
                  <a:pt x="175959" y="131"/>
                </a:lnTo>
                <a:lnTo>
                  <a:pt x="182345" y="0"/>
                </a:lnTo>
                <a:lnTo>
                  <a:pt x="184428" y="918"/>
                </a:lnTo>
                <a:lnTo>
                  <a:pt x="185817" y="2482"/>
                </a:lnTo>
                <a:lnTo>
                  <a:pt x="188596" y="84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674"/>
          <p:cNvSpPr/>
          <p:nvPr/>
        </p:nvSpPr>
        <p:spPr>
          <a:xfrm>
            <a:off x="6638369" y="1483051"/>
            <a:ext cx="252996" cy="274277"/>
          </a:xfrm>
          <a:custGeom>
            <a:avLst/>
            <a:gdLst/>
            <a:ahLst/>
            <a:cxnLst/>
            <a:rect l="0" t="0" r="0" b="0"/>
            <a:pathLst>
              <a:path w="252996" h="274277">
                <a:moveTo>
                  <a:pt x="136763" y="8564"/>
                </a:moveTo>
                <a:lnTo>
                  <a:pt x="136763" y="4013"/>
                </a:lnTo>
                <a:lnTo>
                  <a:pt x="135811" y="2672"/>
                </a:lnTo>
                <a:lnTo>
                  <a:pt x="134223" y="1779"/>
                </a:lnTo>
                <a:lnTo>
                  <a:pt x="128544" y="96"/>
                </a:lnTo>
                <a:lnTo>
                  <a:pt x="120840" y="0"/>
                </a:lnTo>
                <a:lnTo>
                  <a:pt x="115430" y="4545"/>
                </a:lnTo>
                <a:lnTo>
                  <a:pt x="107794" y="11924"/>
                </a:lnTo>
                <a:lnTo>
                  <a:pt x="99498" y="20143"/>
                </a:lnTo>
                <a:lnTo>
                  <a:pt x="95728" y="22950"/>
                </a:lnTo>
                <a:lnTo>
                  <a:pt x="91308" y="25775"/>
                </a:lnTo>
                <a:lnTo>
                  <a:pt x="86458" y="28610"/>
                </a:lnTo>
                <a:lnTo>
                  <a:pt x="81319" y="31453"/>
                </a:lnTo>
                <a:lnTo>
                  <a:pt x="70529" y="37152"/>
                </a:lnTo>
                <a:lnTo>
                  <a:pt x="53745" y="45715"/>
                </a:lnTo>
                <a:lnTo>
                  <a:pt x="49032" y="49524"/>
                </a:lnTo>
                <a:lnTo>
                  <a:pt x="44938" y="53968"/>
                </a:lnTo>
                <a:lnTo>
                  <a:pt x="41257" y="58835"/>
                </a:lnTo>
                <a:lnTo>
                  <a:pt x="37849" y="63986"/>
                </a:lnTo>
                <a:lnTo>
                  <a:pt x="34626" y="69324"/>
                </a:lnTo>
                <a:lnTo>
                  <a:pt x="31524" y="74788"/>
                </a:lnTo>
                <a:lnTo>
                  <a:pt x="28504" y="79383"/>
                </a:lnTo>
                <a:lnTo>
                  <a:pt x="22608" y="87029"/>
                </a:lnTo>
                <a:lnTo>
                  <a:pt x="19702" y="91354"/>
                </a:lnTo>
                <a:lnTo>
                  <a:pt x="16813" y="96142"/>
                </a:lnTo>
                <a:lnTo>
                  <a:pt x="13934" y="101239"/>
                </a:lnTo>
                <a:lnTo>
                  <a:pt x="12014" y="106542"/>
                </a:lnTo>
                <a:lnTo>
                  <a:pt x="10735" y="111983"/>
                </a:lnTo>
                <a:lnTo>
                  <a:pt x="9882" y="117515"/>
                </a:lnTo>
                <a:lnTo>
                  <a:pt x="8360" y="122155"/>
                </a:lnTo>
                <a:lnTo>
                  <a:pt x="4130" y="129851"/>
                </a:lnTo>
                <a:lnTo>
                  <a:pt x="2621" y="134189"/>
                </a:lnTo>
                <a:lnTo>
                  <a:pt x="1615" y="138987"/>
                </a:lnTo>
                <a:lnTo>
                  <a:pt x="945" y="144090"/>
                </a:lnTo>
                <a:lnTo>
                  <a:pt x="497" y="149397"/>
                </a:lnTo>
                <a:lnTo>
                  <a:pt x="200" y="154840"/>
                </a:lnTo>
                <a:lnTo>
                  <a:pt x="0" y="160374"/>
                </a:lnTo>
                <a:lnTo>
                  <a:pt x="821" y="165968"/>
                </a:lnTo>
                <a:lnTo>
                  <a:pt x="2320" y="171602"/>
                </a:lnTo>
                <a:lnTo>
                  <a:pt x="4272" y="177263"/>
                </a:lnTo>
                <a:lnTo>
                  <a:pt x="5573" y="182943"/>
                </a:lnTo>
                <a:lnTo>
                  <a:pt x="6440" y="188634"/>
                </a:lnTo>
                <a:lnTo>
                  <a:pt x="7019" y="194333"/>
                </a:lnTo>
                <a:lnTo>
                  <a:pt x="8357" y="200037"/>
                </a:lnTo>
                <a:lnTo>
                  <a:pt x="10201" y="205745"/>
                </a:lnTo>
                <a:lnTo>
                  <a:pt x="12383" y="211456"/>
                </a:lnTo>
                <a:lnTo>
                  <a:pt x="14791" y="216215"/>
                </a:lnTo>
                <a:lnTo>
                  <a:pt x="20005" y="224043"/>
                </a:lnTo>
                <a:lnTo>
                  <a:pt x="25498" y="230697"/>
                </a:lnTo>
                <a:lnTo>
                  <a:pt x="31115" y="236830"/>
                </a:lnTo>
                <a:lnTo>
                  <a:pt x="39631" y="245637"/>
                </a:lnTo>
                <a:lnTo>
                  <a:pt x="45334" y="251407"/>
                </a:lnTo>
                <a:lnTo>
                  <a:pt x="49140" y="254279"/>
                </a:lnTo>
                <a:lnTo>
                  <a:pt x="53583" y="257147"/>
                </a:lnTo>
                <a:lnTo>
                  <a:pt x="58450" y="260011"/>
                </a:lnTo>
                <a:lnTo>
                  <a:pt x="62647" y="261920"/>
                </a:lnTo>
                <a:lnTo>
                  <a:pt x="69850" y="264041"/>
                </a:lnTo>
                <a:lnTo>
                  <a:pt x="74056" y="265560"/>
                </a:lnTo>
                <a:lnTo>
                  <a:pt x="78766" y="267524"/>
                </a:lnTo>
                <a:lnTo>
                  <a:pt x="83811" y="269786"/>
                </a:lnTo>
                <a:lnTo>
                  <a:pt x="88127" y="271295"/>
                </a:lnTo>
                <a:lnTo>
                  <a:pt x="95462" y="272970"/>
                </a:lnTo>
                <a:lnTo>
                  <a:pt x="99704" y="273417"/>
                </a:lnTo>
                <a:lnTo>
                  <a:pt x="104438" y="273715"/>
                </a:lnTo>
                <a:lnTo>
                  <a:pt x="109497" y="273914"/>
                </a:lnTo>
                <a:lnTo>
                  <a:pt x="120200" y="274135"/>
                </a:lnTo>
                <a:lnTo>
                  <a:pt x="142593" y="274276"/>
                </a:lnTo>
                <a:lnTo>
                  <a:pt x="147318" y="273335"/>
                </a:lnTo>
                <a:lnTo>
                  <a:pt x="155107" y="269750"/>
                </a:lnTo>
                <a:lnTo>
                  <a:pt x="169398" y="262376"/>
                </a:lnTo>
                <a:lnTo>
                  <a:pt x="173759" y="260640"/>
                </a:lnTo>
                <a:lnTo>
                  <a:pt x="181146" y="258710"/>
                </a:lnTo>
                <a:lnTo>
                  <a:pt x="185402" y="257243"/>
                </a:lnTo>
                <a:lnTo>
                  <a:pt x="190144" y="255312"/>
                </a:lnTo>
                <a:lnTo>
                  <a:pt x="195210" y="253073"/>
                </a:lnTo>
                <a:lnTo>
                  <a:pt x="198588" y="250627"/>
                </a:lnTo>
                <a:lnTo>
                  <a:pt x="200839" y="248044"/>
                </a:lnTo>
                <a:lnTo>
                  <a:pt x="202341" y="245370"/>
                </a:lnTo>
                <a:lnTo>
                  <a:pt x="209089" y="239858"/>
                </a:lnTo>
                <a:lnTo>
                  <a:pt x="213556" y="237055"/>
                </a:lnTo>
                <a:lnTo>
                  <a:pt x="221058" y="231400"/>
                </a:lnTo>
                <a:lnTo>
                  <a:pt x="224392" y="228559"/>
                </a:lnTo>
                <a:lnTo>
                  <a:pt x="226615" y="224760"/>
                </a:lnTo>
                <a:lnTo>
                  <a:pt x="228097" y="220322"/>
                </a:lnTo>
                <a:lnTo>
                  <a:pt x="229085" y="215458"/>
                </a:lnTo>
                <a:lnTo>
                  <a:pt x="231648" y="211263"/>
                </a:lnTo>
                <a:lnTo>
                  <a:pt x="235263" y="207514"/>
                </a:lnTo>
                <a:lnTo>
                  <a:pt x="239577" y="204062"/>
                </a:lnTo>
                <a:lnTo>
                  <a:pt x="242453" y="199856"/>
                </a:lnTo>
                <a:lnTo>
                  <a:pt x="244371" y="195147"/>
                </a:lnTo>
                <a:lnTo>
                  <a:pt x="245649" y="190102"/>
                </a:lnTo>
                <a:lnTo>
                  <a:pt x="247069" y="181958"/>
                </a:lnTo>
                <a:lnTo>
                  <a:pt x="247448" y="178452"/>
                </a:lnTo>
                <a:lnTo>
                  <a:pt x="248653" y="175162"/>
                </a:lnTo>
                <a:lnTo>
                  <a:pt x="252532" y="168967"/>
                </a:lnTo>
                <a:lnTo>
                  <a:pt x="252995" y="165982"/>
                </a:lnTo>
                <a:lnTo>
                  <a:pt x="252351" y="163039"/>
                </a:lnTo>
                <a:lnTo>
                  <a:pt x="250048" y="157229"/>
                </a:lnTo>
                <a:lnTo>
                  <a:pt x="249024" y="151472"/>
                </a:lnTo>
                <a:lnTo>
                  <a:pt x="248570" y="143199"/>
                </a:lnTo>
                <a:lnTo>
                  <a:pt x="248448" y="138325"/>
                </a:lnTo>
                <a:lnTo>
                  <a:pt x="247415" y="134124"/>
                </a:lnTo>
                <a:lnTo>
                  <a:pt x="243727" y="126916"/>
                </a:lnTo>
                <a:lnTo>
                  <a:pt x="241452" y="120537"/>
                </a:lnTo>
                <a:lnTo>
                  <a:pt x="239489" y="113574"/>
                </a:lnTo>
                <a:lnTo>
                  <a:pt x="237633" y="109051"/>
                </a:lnTo>
                <a:lnTo>
                  <a:pt x="235441" y="104130"/>
                </a:lnTo>
                <a:lnTo>
                  <a:pt x="230468" y="96123"/>
                </a:lnTo>
                <a:lnTo>
                  <a:pt x="225082" y="89389"/>
                </a:lnTo>
                <a:lnTo>
                  <a:pt x="219513" y="83221"/>
                </a:lnTo>
                <a:lnTo>
                  <a:pt x="213863" y="74765"/>
                </a:lnTo>
                <a:lnTo>
                  <a:pt x="211023" y="69843"/>
                </a:lnTo>
                <a:lnTo>
                  <a:pt x="205327" y="61834"/>
                </a:lnTo>
                <a:lnTo>
                  <a:pt x="199621" y="55099"/>
                </a:lnTo>
                <a:lnTo>
                  <a:pt x="193910" y="48931"/>
                </a:lnTo>
                <a:lnTo>
                  <a:pt x="185340" y="40103"/>
                </a:lnTo>
                <a:lnTo>
                  <a:pt x="181530" y="37210"/>
                </a:lnTo>
                <a:lnTo>
                  <a:pt x="177085" y="34329"/>
                </a:lnTo>
                <a:lnTo>
                  <a:pt x="172217" y="31455"/>
                </a:lnTo>
                <a:lnTo>
                  <a:pt x="168019" y="28587"/>
                </a:lnTo>
                <a:lnTo>
                  <a:pt x="160815" y="22860"/>
                </a:lnTo>
                <a:lnTo>
                  <a:pt x="156607" y="20952"/>
                </a:lnTo>
                <a:lnTo>
                  <a:pt x="151897" y="19680"/>
                </a:lnTo>
                <a:lnTo>
                  <a:pt x="146853" y="18832"/>
                </a:lnTo>
                <a:lnTo>
                  <a:pt x="142537" y="18267"/>
                </a:lnTo>
                <a:lnTo>
                  <a:pt x="135202" y="17639"/>
                </a:lnTo>
                <a:lnTo>
                  <a:pt x="130960" y="16519"/>
                </a:lnTo>
                <a:lnTo>
                  <a:pt x="126227" y="14819"/>
                </a:lnTo>
                <a:lnTo>
                  <a:pt x="121167" y="12734"/>
                </a:lnTo>
                <a:lnTo>
                  <a:pt x="116840" y="11344"/>
                </a:lnTo>
                <a:lnTo>
                  <a:pt x="109494" y="9799"/>
                </a:lnTo>
                <a:lnTo>
                  <a:pt x="105248" y="9387"/>
                </a:lnTo>
                <a:lnTo>
                  <a:pt x="100514" y="9113"/>
                </a:lnTo>
                <a:lnTo>
                  <a:pt x="91124" y="8808"/>
                </a:lnTo>
                <a:lnTo>
                  <a:pt x="77336" y="8612"/>
                </a:lnTo>
                <a:lnTo>
                  <a:pt x="59611" y="856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675"/>
          <p:cNvSpPr/>
          <p:nvPr/>
        </p:nvSpPr>
        <p:spPr>
          <a:xfrm>
            <a:off x="3500437" y="1920745"/>
            <a:ext cx="411481" cy="196628"/>
          </a:xfrm>
          <a:custGeom>
            <a:avLst/>
            <a:gdLst/>
            <a:ahLst/>
            <a:cxnLst/>
            <a:rect l="0" t="0" r="0" b="0"/>
            <a:pathLst>
              <a:path w="411481" h="196628">
                <a:moveTo>
                  <a:pt x="0" y="93792"/>
                </a:moveTo>
                <a:lnTo>
                  <a:pt x="0" y="98343"/>
                </a:lnTo>
                <a:lnTo>
                  <a:pt x="953" y="99684"/>
                </a:lnTo>
                <a:lnTo>
                  <a:pt x="2540" y="100577"/>
                </a:lnTo>
                <a:lnTo>
                  <a:pt x="4551" y="101173"/>
                </a:lnTo>
                <a:lnTo>
                  <a:pt x="9325" y="104375"/>
                </a:lnTo>
                <a:lnTo>
                  <a:pt x="11931" y="106562"/>
                </a:lnTo>
                <a:lnTo>
                  <a:pt x="13669" y="108973"/>
                </a:lnTo>
                <a:lnTo>
                  <a:pt x="15600" y="114192"/>
                </a:lnTo>
                <a:lnTo>
                  <a:pt x="18999" y="119686"/>
                </a:lnTo>
                <a:lnTo>
                  <a:pt x="23684" y="125303"/>
                </a:lnTo>
                <a:lnTo>
                  <a:pt x="28941" y="130974"/>
                </a:lnTo>
                <a:lnTo>
                  <a:pt x="37256" y="139523"/>
                </a:lnTo>
                <a:lnTo>
                  <a:pt x="40077" y="143329"/>
                </a:lnTo>
                <a:lnTo>
                  <a:pt x="42911" y="147772"/>
                </a:lnTo>
                <a:lnTo>
                  <a:pt x="45752" y="152638"/>
                </a:lnTo>
                <a:lnTo>
                  <a:pt x="47646" y="156836"/>
                </a:lnTo>
                <a:lnTo>
                  <a:pt x="48909" y="160586"/>
                </a:lnTo>
                <a:lnTo>
                  <a:pt x="49751" y="164039"/>
                </a:lnTo>
                <a:lnTo>
                  <a:pt x="51265" y="167293"/>
                </a:lnTo>
                <a:lnTo>
                  <a:pt x="53227" y="170415"/>
                </a:lnTo>
                <a:lnTo>
                  <a:pt x="57946" y="176424"/>
                </a:lnTo>
                <a:lnTo>
                  <a:pt x="63219" y="182270"/>
                </a:lnTo>
                <a:lnTo>
                  <a:pt x="66991" y="186365"/>
                </a:lnTo>
                <a:lnTo>
                  <a:pt x="67521" y="187892"/>
                </a:lnTo>
                <a:lnTo>
                  <a:pt x="68266" y="193640"/>
                </a:lnTo>
                <a:lnTo>
                  <a:pt x="68577" y="196627"/>
                </a:lnTo>
                <a:lnTo>
                  <a:pt x="68580" y="152121"/>
                </a:lnTo>
                <a:lnTo>
                  <a:pt x="69533" y="147918"/>
                </a:lnTo>
                <a:lnTo>
                  <a:pt x="71120" y="143211"/>
                </a:lnTo>
                <a:lnTo>
                  <a:pt x="73131" y="138168"/>
                </a:lnTo>
                <a:lnTo>
                  <a:pt x="77905" y="124945"/>
                </a:lnTo>
                <a:lnTo>
                  <a:pt x="80511" y="117418"/>
                </a:lnTo>
                <a:lnTo>
                  <a:pt x="82249" y="110495"/>
                </a:lnTo>
                <a:lnTo>
                  <a:pt x="83408" y="103975"/>
                </a:lnTo>
                <a:lnTo>
                  <a:pt x="84181" y="97723"/>
                </a:lnTo>
                <a:lnTo>
                  <a:pt x="85647" y="92603"/>
                </a:lnTo>
                <a:lnTo>
                  <a:pt x="87579" y="88237"/>
                </a:lnTo>
                <a:lnTo>
                  <a:pt x="89818" y="84374"/>
                </a:lnTo>
                <a:lnTo>
                  <a:pt x="94847" y="75001"/>
                </a:lnTo>
                <a:lnTo>
                  <a:pt x="97521" y="69835"/>
                </a:lnTo>
                <a:lnTo>
                  <a:pt x="100256" y="65438"/>
                </a:lnTo>
                <a:lnTo>
                  <a:pt x="103033" y="61554"/>
                </a:lnTo>
                <a:lnTo>
                  <a:pt x="105836" y="58013"/>
                </a:lnTo>
                <a:lnTo>
                  <a:pt x="109610" y="54699"/>
                </a:lnTo>
                <a:lnTo>
                  <a:pt x="114031" y="51538"/>
                </a:lnTo>
                <a:lnTo>
                  <a:pt x="123070" y="45485"/>
                </a:lnTo>
                <a:lnTo>
                  <a:pt x="130263" y="39620"/>
                </a:lnTo>
                <a:lnTo>
                  <a:pt x="134467" y="37675"/>
                </a:lnTo>
                <a:lnTo>
                  <a:pt x="144218" y="35513"/>
                </a:lnTo>
                <a:lnTo>
                  <a:pt x="154902" y="34553"/>
                </a:lnTo>
                <a:lnTo>
                  <a:pt x="166001" y="34126"/>
                </a:lnTo>
                <a:lnTo>
                  <a:pt x="177283" y="33936"/>
                </a:lnTo>
                <a:lnTo>
                  <a:pt x="188647" y="36392"/>
                </a:lnTo>
                <a:lnTo>
                  <a:pt x="194345" y="38380"/>
                </a:lnTo>
                <a:lnTo>
                  <a:pt x="199096" y="41611"/>
                </a:lnTo>
                <a:lnTo>
                  <a:pt x="203216" y="45670"/>
                </a:lnTo>
                <a:lnTo>
                  <a:pt x="206915" y="50281"/>
                </a:lnTo>
                <a:lnTo>
                  <a:pt x="210333" y="54307"/>
                </a:lnTo>
                <a:lnTo>
                  <a:pt x="213565" y="57944"/>
                </a:lnTo>
                <a:lnTo>
                  <a:pt x="216672" y="61321"/>
                </a:lnTo>
                <a:lnTo>
                  <a:pt x="219695" y="65477"/>
                </a:lnTo>
                <a:lnTo>
                  <a:pt x="222664" y="70153"/>
                </a:lnTo>
                <a:lnTo>
                  <a:pt x="225595" y="75175"/>
                </a:lnTo>
                <a:lnTo>
                  <a:pt x="228502" y="80428"/>
                </a:lnTo>
                <a:lnTo>
                  <a:pt x="234271" y="91345"/>
                </a:lnTo>
                <a:lnTo>
                  <a:pt x="236191" y="95971"/>
                </a:lnTo>
                <a:lnTo>
                  <a:pt x="237470" y="100007"/>
                </a:lnTo>
                <a:lnTo>
                  <a:pt x="238324" y="103650"/>
                </a:lnTo>
                <a:lnTo>
                  <a:pt x="239845" y="107032"/>
                </a:lnTo>
                <a:lnTo>
                  <a:pt x="241812" y="110238"/>
                </a:lnTo>
                <a:lnTo>
                  <a:pt x="244075" y="113329"/>
                </a:lnTo>
                <a:lnTo>
                  <a:pt x="246591" y="119303"/>
                </a:lnTo>
                <a:lnTo>
                  <a:pt x="247708" y="125133"/>
                </a:lnTo>
                <a:lnTo>
                  <a:pt x="248205" y="130899"/>
                </a:lnTo>
                <a:lnTo>
                  <a:pt x="248599" y="136610"/>
                </a:lnTo>
                <a:lnTo>
                  <a:pt x="244051" y="136641"/>
                </a:lnTo>
                <a:lnTo>
                  <a:pt x="242710" y="135693"/>
                </a:lnTo>
                <a:lnTo>
                  <a:pt x="241817" y="134109"/>
                </a:lnTo>
                <a:lnTo>
                  <a:pt x="240824" y="129808"/>
                </a:lnTo>
                <a:lnTo>
                  <a:pt x="240383" y="124722"/>
                </a:lnTo>
                <a:lnTo>
                  <a:pt x="239313" y="121079"/>
                </a:lnTo>
                <a:lnTo>
                  <a:pt x="237647" y="116746"/>
                </a:lnTo>
                <a:lnTo>
                  <a:pt x="235584" y="111952"/>
                </a:lnTo>
                <a:lnTo>
                  <a:pt x="234209" y="107804"/>
                </a:lnTo>
                <a:lnTo>
                  <a:pt x="233291" y="104086"/>
                </a:lnTo>
                <a:lnTo>
                  <a:pt x="232680" y="100655"/>
                </a:lnTo>
                <a:lnTo>
                  <a:pt x="232273" y="96462"/>
                </a:lnTo>
                <a:lnTo>
                  <a:pt x="232001" y="91762"/>
                </a:lnTo>
                <a:lnTo>
                  <a:pt x="231699" y="82412"/>
                </a:lnTo>
                <a:lnTo>
                  <a:pt x="231565" y="75082"/>
                </a:lnTo>
                <a:lnTo>
                  <a:pt x="232482" y="70841"/>
                </a:lnTo>
                <a:lnTo>
                  <a:pt x="234045" y="66109"/>
                </a:lnTo>
                <a:lnTo>
                  <a:pt x="236040" y="61049"/>
                </a:lnTo>
                <a:lnTo>
                  <a:pt x="238323" y="55771"/>
                </a:lnTo>
                <a:lnTo>
                  <a:pt x="243399" y="44826"/>
                </a:lnTo>
                <a:lnTo>
                  <a:pt x="246086" y="40193"/>
                </a:lnTo>
                <a:lnTo>
                  <a:pt x="248829" y="36152"/>
                </a:lnTo>
                <a:lnTo>
                  <a:pt x="251611" y="32505"/>
                </a:lnTo>
                <a:lnTo>
                  <a:pt x="255371" y="29122"/>
                </a:lnTo>
                <a:lnTo>
                  <a:pt x="259782" y="25914"/>
                </a:lnTo>
                <a:lnTo>
                  <a:pt x="269764" y="19809"/>
                </a:lnTo>
                <a:lnTo>
                  <a:pt x="280550" y="13921"/>
                </a:lnTo>
                <a:lnTo>
                  <a:pt x="289154" y="8129"/>
                </a:lnTo>
                <a:lnTo>
                  <a:pt x="292782" y="5251"/>
                </a:lnTo>
                <a:lnTo>
                  <a:pt x="297105" y="3332"/>
                </a:lnTo>
                <a:lnTo>
                  <a:pt x="306989" y="1200"/>
                </a:lnTo>
                <a:lnTo>
                  <a:pt x="318713" y="0"/>
                </a:lnTo>
                <a:lnTo>
                  <a:pt x="327706" y="2259"/>
                </a:lnTo>
                <a:lnTo>
                  <a:pt x="338052" y="6438"/>
                </a:lnTo>
                <a:lnTo>
                  <a:pt x="349000" y="11471"/>
                </a:lnTo>
                <a:lnTo>
                  <a:pt x="357676" y="16882"/>
                </a:lnTo>
                <a:lnTo>
                  <a:pt x="361323" y="19659"/>
                </a:lnTo>
                <a:lnTo>
                  <a:pt x="364708" y="23415"/>
                </a:lnTo>
                <a:lnTo>
                  <a:pt x="367916" y="27824"/>
                </a:lnTo>
                <a:lnTo>
                  <a:pt x="371007" y="32668"/>
                </a:lnTo>
                <a:lnTo>
                  <a:pt x="374021" y="37803"/>
                </a:lnTo>
                <a:lnTo>
                  <a:pt x="376982" y="43131"/>
                </a:lnTo>
                <a:lnTo>
                  <a:pt x="379909" y="48588"/>
                </a:lnTo>
                <a:lnTo>
                  <a:pt x="381860" y="53178"/>
                </a:lnTo>
                <a:lnTo>
                  <a:pt x="383161" y="57191"/>
                </a:lnTo>
                <a:lnTo>
                  <a:pt x="384028" y="60819"/>
                </a:lnTo>
                <a:lnTo>
                  <a:pt x="385559" y="65143"/>
                </a:lnTo>
                <a:lnTo>
                  <a:pt x="387531" y="69930"/>
                </a:lnTo>
                <a:lnTo>
                  <a:pt x="389799" y="75026"/>
                </a:lnTo>
                <a:lnTo>
                  <a:pt x="391311" y="80329"/>
                </a:lnTo>
                <a:lnTo>
                  <a:pt x="392319" y="85769"/>
                </a:lnTo>
                <a:lnTo>
                  <a:pt x="392991" y="91301"/>
                </a:lnTo>
                <a:lnTo>
                  <a:pt x="393439" y="95941"/>
                </a:lnTo>
                <a:lnTo>
                  <a:pt x="393738" y="99987"/>
                </a:lnTo>
                <a:lnTo>
                  <a:pt x="393937" y="103637"/>
                </a:lnTo>
                <a:lnTo>
                  <a:pt x="394158" y="110233"/>
                </a:lnTo>
                <a:lnTo>
                  <a:pt x="394283" y="121841"/>
                </a:lnTo>
                <a:lnTo>
                  <a:pt x="394325" y="133728"/>
                </a:lnTo>
                <a:lnTo>
                  <a:pt x="395281" y="135656"/>
                </a:lnTo>
                <a:lnTo>
                  <a:pt x="398883" y="140338"/>
                </a:lnTo>
                <a:lnTo>
                  <a:pt x="400224" y="142920"/>
                </a:lnTo>
                <a:lnTo>
                  <a:pt x="401715" y="148329"/>
                </a:lnTo>
                <a:lnTo>
                  <a:pt x="402554" y="152179"/>
                </a:lnTo>
                <a:lnTo>
                  <a:pt x="403625" y="152719"/>
                </a:lnTo>
                <a:lnTo>
                  <a:pt x="411480" y="15380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676"/>
          <p:cNvSpPr/>
          <p:nvPr/>
        </p:nvSpPr>
        <p:spPr>
          <a:xfrm>
            <a:off x="3963352" y="1928812"/>
            <a:ext cx="231458" cy="161534"/>
          </a:xfrm>
          <a:custGeom>
            <a:avLst/>
            <a:gdLst/>
            <a:ahLst/>
            <a:cxnLst/>
            <a:rect l="0" t="0" r="0" b="0"/>
            <a:pathLst>
              <a:path w="231458" h="161534">
                <a:moveTo>
                  <a:pt x="0" y="0"/>
                </a:moveTo>
                <a:lnTo>
                  <a:pt x="0" y="4551"/>
                </a:lnTo>
                <a:lnTo>
                  <a:pt x="953" y="5892"/>
                </a:lnTo>
                <a:lnTo>
                  <a:pt x="2540" y="6785"/>
                </a:lnTo>
                <a:lnTo>
                  <a:pt x="7381" y="8219"/>
                </a:lnTo>
                <a:lnTo>
                  <a:pt x="8731" y="10242"/>
                </a:lnTo>
                <a:lnTo>
                  <a:pt x="10583" y="13496"/>
                </a:lnTo>
                <a:lnTo>
                  <a:pt x="12770" y="17570"/>
                </a:lnTo>
                <a:lnTo>
                  <a:pt x="14228" y="21238"/>
                </a:lnTo>
                <a:lnTo>
                  <a:pt x="15201" y="24636"/>
                </a:lnTo>
                <a:lnTo>
                  <a:pt x="15849" y="27854"/>
                </a:lnTo>
                <a:lnTo>
                  <a:pt x="17233" y="31904"/>
                </a:lnTo>
                <a:lnTo>
                  <a:pt x="19109" y="36510"/>
                </a:lnTo>
                <a:lnTo>
                  <a:pt x="21312" y="41485"/>
                </a:lnTo>
                <a:lnTo>
                  <a:pt x="26299" y="52093"/>
                </a:lnTo>
                <a:lnTo>
                  <a:pt x="37262" y="74425"/>
                </a:lnTo>
                <a:lnTo>
                  <a:pt x="39129" y="81049"/>
                </a:lnTo>
                <a:lnTo>
                  <a:pt x="40374" y="88323"/>
                </a:lnTo>
                <a:lnTo>
                  <a:pt x="41203" y="96029"/>
                </a:lnTo>
                <a:lnTo>
                  <a:pt x="42709" y="103072"/>
                </a:lnTo>
                <a:lnTo>
                  <a:pt x="44665" y="109672"/>
                </a:lnTo>
                <a:lnTo>
                  <a:pt x="46922" y="115977"/>
                </a:lnTo>
                <a:lnTo>
                  <a:pt x="48426" y="121133"/>
                </a:lnTo>
                <a:lnTo>
                  <a:pt x="49429" y="125523"/>
                </a:lnTo>
                <a:lnTo>
                  <a:pt x="50097" y="129402"/>
                </a:lnTo>
                <a:lnTo>
                  <a:pt x="51496" y="132941"/>
                </a:lnTo>
                <a:lnTo>
                  <a:pt x="53381" y="136252"/>
                </a:lnTo>
                <a:lnTo>
                  <a:pt x="55589" y="139412"/>
                </a:lnTo>
                <a:lnTo>
                  <a:pt x="58014" y="142471"/>
                </a:lnTo>
                <a:lnTo>
                  <a:pt x="60584" y="145463"/>
                </a:lnTo>
                <a:lnTo>
                  <a:pt x="67000" y="152559"/>
                </a:lnTo>
                <a:lnTo>
                  <a:pt x="67527" y="154093"/>
                </a:lnTo>
                <a:lnTo>
                  <a:pt x="68112" y="158338"/>
                </a:lnTo>
                <a:lnTo>
                  <a:pt x="68441" y="161533"/>
                </a:lnTo>
                <a:lnTo>
                  <a:pt x="68553" y="156720"/>
                </a:lnTo>
                <a:lnTo>
                  <a:pt x="68579" y="142468"/>
                </a:lnTo>
                <a:lnTo>
                  <a:pt x="67627" y="138793"/>
                </a:lnTo>
                <a:lnTo>
                  <a:pt x="66040" y="134439"/>
                </a:lnTo>
                <a:lnTo>
                  <a:pt x="64029" y="129631"/>
                </a:lnTo>
                <a:lnTo>
                  <a:pt x="63641" y="123568"/>
                </a:lnTo>
                <a:lnTo>
                  <a:pt x="64335" y="116669"/>
                </a:lnTo>
                <a:lnTo>
                  <a:pt x="65750" y="109212"/>
                </a:lnTo>
                <a:lnTo>
                  <a:pt x="66693" y="102335"/>
                </a:lnTo>
                <a:lnTo>
                  <a:pt x="67322" y="95846"/>
                </a:lnTo>
                <a:lnTo>
                  <a:pt x="67741" y="89615"/>
                </a:lnTo>
                <a:lnTo>
                  <a:pt x="68973" y="83556"/>
                </a:lnTo>
                <a:lnTo>
                  <a:pt x="70747" y="77611"/>
                </a:lnTo>
                <a:lnTo>
                  <a:pt x="72883" y="71743"/>
                </a:lnTo>
                <a:lnTo>
                  <a:pt x="75258" y="65927"/>
                </a:lnTo>
                <a:lnTo>
                  <a:pt x="77795" y="60144"/>
                </a:lnTo>
                <a:lnTo>
                  <a:pt x="83153" y="48638"/>
                </a:lnTo>
                <a:lnTo>
                  <a:pt x="97192" y="20010"/>
                </a:lnTo>
                <a:lnTo>
                  <a:pt x="100990" y="15245"/>
                </a:lnTo>
                <a:lnTo>
                  <a:pt x="105427" y="11116"/>
                </a:lnTo>
                <a:lnTo>
                  <a:pt x="110289" y="7411"/>
                </a:lnTo>
                <a:lnTo>
                  <a:pt x="115436" y="4941"/>
                </a:lnTo>
                <a:lnTo>
                  <a:pt x="120773" y="3294"/>
                </a:lnTo>
                <a:lnTo>
                  <a:pt x="133923" y="651"/>
                </a:lnTo>
                <a:lnTo>
                  <a:pt x="140802" y="289"/>
                </a:lnTo>
                <a:lnTo>
                  <a:pt x="145303" y="193"/>
                </a:lnTo>
                <a:lnTo>
                  <a:pt x="149256" y="1081"/>
                </a:lnTo>
                <a:lnTo>
                  <a:pt x="156188" y="4608"/>
                </a:lnTo>
                <a:lnTo>
                  <a:pt x="160323" y="6882"/>
                </a:lnTo>
                <a:lnTo>
                  <a:pt x="169997" y="11949"/>
                </a:lnTo>
                <a:lnTo>
                  <a:pt x="174291" y="15586"/>
                </a:lnTo>
                <a:lnTo>
                  <a:pt x="178107" y="19916"/>
                </a:lnTo>
                <a:lnTo>
                  <a:pt x="181603" y="24707"/>
                </a:lnTo>
                <a:lnTo>
                  <a:pt x="184886" y="29806"/>
                </a:lnTo>
                <a:lnTo>
                  <a:pt x="188027" y="35111"/>
                </a:lnTo>
                <a:lnTo>
                  <a:pt x="191074" y="40552"/>
                </a:lnTo>
                <a:lnTo>
                  <a:pt x="196999" y="51678"/>
                </a:lnTo>
                <a:lnTo>
                  <a:pt x="208564" y="74343"/>
                </a:lnTo>
                <a:lnTo>
                  <a:pt x="211433" y="79090"/>
                </a:lnTo>
                <a:lnTo>
                  <a:pt x="214298" y="83206"/>
                </a:lnTo>
                <a:lnTo>
                  <a:pt x="217160" y="86903"/>
                </a:lnTo>
                <a:lnTo>
                  <a:pt x="219069" y="91273"/>
                </a:lnTo>
                <a:lnTo>
                  <a:pt x="220341" y="96091"/>
                </a:lnTo>
                <a:lnTo>
                  <a:pt x="221189" y="101208"/>
                </a:lnTo>
                <a:lnTo>
                  <a:pt x="222707" y="105572"/>
                </a:lnTo>
                <a:lnTo>
                  <a:pt x="224671" y="109434"/>
                </a:lnTo>
                <a:lnTo>
                  <a:pt x="226933" y="112961"/>
                </a:lnTo>
                <a:lnTo>
                  <a:pt x="228441" y="116265"/>
                </a:lnTo>
                <a:lnTo>
                  <a:pt x="229447" y="119420"/>
                </a:lnTo>
                <a:lnTo>
                  <a:pt x="231060" y="126777"/>
                </a:lnTo>
                <a:lnTo>
                  <a:pt x="231281" y="130323"/>
                </a:lnTo>
                <a:lnTo>
                  <a:pt x="231457" y="1371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677"/>
          <p:cNvSpPr/>
          <p:nvPr/>
        </p:nvSpPr>
        <p:spPr>
          <a:xfrm>
            <a:off x="5900737" y="1937930"/>
            <a:ext cx="282893" cy="178103"/>
          </a:xfrm>
          <a:custGeom>
            <a:avLst/>
            <a:gdLst/>
            <a:ahLst/>
            <a:cxnLst/>
            <a:rect l="0" t="0" r="0" b="0"/>
            <a:pathLst>
              <a:path w="282893" h="178103">
                <a:moveTo>
                  <a:pt x="0" y="42317"/>
                </a:moveTo>
                <a:lnTo>
                  <a:pt x="0" y="58166"/>
                </a:lnTo>
                <a:lnTo>
                  <a:pt x="6844" y="67002"/>
                </a:lnTo>
                <a:lnTo>
                  <a:pt x="9325" y="71157"/>
                </a:lnTo>
                <a:lnTo>
                  <a:pt x="11931" y="75831"/>
                </a:lnTo>
                <a:lnTo>
                  <a:pt x="13670" y="80852"/>
                </a:lnTo>
                <a:lnTo>
                  <a:pt x="14828" y="86105"/>
                </a:lnTo>
                <a:lnTo>
                  <a:pt x="15601" y="91511"/>
                </a:lnTo>
                <a:lnTo>
                  <a:pt x="17068" y="97021"/>
                </a:lnTo>
                <a:lnTo>
                  <a:pt x="18999" y="102599"/>
                </a:lnTo>
                <a:lnTo>
                  <a:pt x="21238" y="108222"/>
                </a:lnTo>
                <a:lnTo>
                  <a:pt x="22732" y="113876"/>
                </a:lnTo>
                <a:lnTo>
                  <a:pt x="23726" y="119551"/>
                </a:lnTo>
                <a:lnTo>
                  <a:pt x="24391" y="125239"/>
                </a:lnTo>
                <a:lnTo>
                  <a:pt x="25786" y="129983"/>
                </a:lnTo>
                <a:lnTo>
                  <a:pt x="27668" y="134099"/>
                </a:lnTo>
                <a:lnTo>
                  <a:pt x="29875" y="137795"/>
                </a:lnTo>
                <a:lnTo>
                  <a:pt x="32299" y="142164"/>
                </a:lnTo>
                <a:lnTo>
                  <a:pt x="37533" y="152099"/>
                </a:lnTo>
                <a:lnTo>
                  <a:pt x="39309" y="156462"/>
                </a:lnTo>
                <a:lnTo>
                  <a:pt x="40494" y="160324"/>
                </a:lnTo>
                <a:lnTo>
                  <a:pt x="42395" y="168815"/>
                </a:lnTo>
                <a:lnTo>
                  <a:pt x="42655" y="172516"/>
                </a:lnTo>
                <a:lnTo>
                  <a:pt x="42822" y="178102"/>
                </a:lnTo>
                <a:lnTo>
                  <a:pt x="42855" y="173314"/>
                </a:lnTo>
                <a:lnTo>
                  <a:pt x="42859" y="171975"/>
                </a:lnTo>
                <a:lnTo>
                  <a:pt x="38311" y="166671"/>
                </a:lnTo>
                <a:lnTo>
                  <a:pt x="36971" y="163320"/>
                </a:lnTo>
                <a:lnTo>
                  <a:pt x="36077" y="159180"/>
                </a:lnTo>
                <a:lnTo>
                  <a:pt x="35482" y="154516"/>
                </a:lnTo>
                <a:lnTo>
                  <a:pt x="34132" y="149501"/>
                </a:lnTo>
                <a:lnTo>
                  <a:pt x="32280" y="144253"/>
                </a:lnTo>
                <a:lnTo>
                  <a:pt x="30092" y="138850"/>
                </a:lnTo>
                <a:lnTo>
                  <a:pt x="28634" y="133342"/>
                </a:lnTo>
                <a:lnTo>
                  <a:pt x="27662" y="127765"/>
                </a:lnTo>
                <a:lnTo>
                  <a:pt x="27014" y="122143"/>
                </a:lnTo>
                <a:lnTo>
                  <a:pt x="26582" y="115537"/>
                </a:lnTo>
                <a:lnTo>
                  <a:pt x="26294" y="108275"/>
                </a:lnTo>
                <a:lnTo>
                  <a:pt x="26102" y="100577"/>
                </a:lnTo>
                <a:lnTo>
                  <a:pt x="26926" y="93539"/>
                </a:lnTo>
                <a:lnTo>
                  <a:pt x="28428" y="86943"/>
                </a:lnTo>
                <a:lnTo>
                  <a:pt x="30383" y="80640"/>
                </a:lnTo>
                <a:lnTo>
                  <a:pt x="32638" y="74533"/>
                </a:lnTo>
                <a:lnTo>
                  <a:pt x="35093" y="68557"/>
                </a:lnTo>
                <a:lnTo>
                  <a:pt x="37683" y="62668"/>
                </a:lnTo>
                <a:lnTo>
                  <a:pt x="39410" y="56837"/>
                </a:lnTo>
                <a:lnTo>
                  <a:pt x="40561" y="51044"/>
                </a:lnTo>
                <a:lnTo>
                  <a:pt x="41328" y="45278"/>
                </a:lnTo>
                <a:lnTo>
                  <a:pt x="42792" y="40481"/>
                </a:lnTo>
                <a:lnTo>
                  <a:pt x="44721" y="36330"/>
                </a:lnTo>
                <a:lnTo>
                  <a:pt x="46959" y="32611"/>
                </a:lnTo>
                <a:lnTo>
                  <a:pt x="50355" y="28226"/>
                </a:lnTo>
                <a:lnTo>
                  <a:pt x="54526" y="23398"/>
                </a:lnTo>
                <a:lnTo>
                  <a:pt x="59211" y="18275"/>
                </a:lnTo>
                <a:lnTo>
                  <a:pt x="63286" y="14859"/>
                </a:lnTo>
                <a:lnTo>
                  <a:pt x="70355" y="11063"/>
                </a:lnTo>
                <a:lnTo>
                  <a:pt x="76671" y="9377"/>
                </a:lnTo>
                <a:lnTo>
                  <a:pt x="82653" y="8627"/>
                </a:lnTo>
                <a:lnTo>
                  <a:pt x="91376" y="8205"/>
                </a:lnTo>
                <a:lnTo>
                  <a:pt x="97127" y="8106"/>
                </a:lnTo>
                <a:lnTo>
                  <a:pt x="105398" y="10602"/>
                </a:lnTo>
                <a:lnTo>
                  <a:pt x="110270" y="12601"/>
                </a:lnTo>
                <a:lnTo>
                  <a:pt x="113518" y="15839"/>
                </a:lnTo>
                <a:lnTo>
                  <a:pt x="115684" y="19903"/>
                </a:lnTo>
                <a:lnTo>
                  <a:pt x="117128" y="24517"/>
                </a:lnTo>
                <a:lnTo>
                  <a:pt x="119043" y="29497"/>
                </a:lnTo>
                <a:lnTo>
                  <a:pt x="121272" y="34723"/>
                </a:lnTo>
                <a:lnTo>
                  <a:pt x="123711" y="40112"/>
                </a:lnTo>
                <a:lnTo>
                  <a:pt x="126288" y="44657"/>
                </a:lnTo>
                <a:lnTo>
                  <a:pt x="128960" y="48640"/>
                </a:lnTo>
                <a:lnTo>
                  <a:pt x="131694" y="52247"/>
                </a:lnTo>
                <a:lnTo>
                  <a:pt x="133516" y="56557"/>
                </a:lnTo>
                <a:lnTo>
                  <a:pt x="134731" y="61335"/>
                </a:lnTo>
                <a:lnTo>
                  <a:pt x="135540" y="66426"/>
                </a:lnTo>
                <a:lnTo>
                  <a:pt x="137033" y="71725"/>
                </a:lnTo>
                <a:lnTo>
                  <a:pt x="138980" y="77162"/>
                </a:lnTo>
                <a:lnTo>
                  <a:pt x="141231" y="82692"/>
                </a:lnTo>
                <a:lnTo>
                  <a:pt x="142732" y="88284"/>
                </a:lnTo>
                <a:lnTo>
                  <a:pt x="143732" y="93917"/>
                </a:lnTo>
                <a:lnTo>
                  <a:pt x="144399" y="99577"/>
                </a:lnTo>
                <a:lnTo>
                  <a:pt x="145796" y="105255"/>
                </a:lnTo>
                <a:lnTo>
                  <a:pt x="147680" y="110946"/>
                </a:lnTo>
                <a:lnTo>
                  <a:pt x="152996" y="124665"/>
                </a:lnTo>
                <a:lnTo>
                  <a:pt x="152480" y="126743"/>
                </a:lnTo>
                <a:lnTo>
                  <a:pt x="149366" y="131592"/>
                </a:lnTo>
                <a:lnTo>
                  <a:pt x="146809" y="135127"/>
                </a:lnTo>
                <a:lnTo>
                  <a:pt x="146211" y="138493"/>
                </a:lnTo>
                <a:lnTo>
                  <a:pt x="146052" y="140725"/>
                </a:lnTo>
                <a:lnTo>
                  <a:pt x="144993" y="141260"/>
                </a:lnTo>
                <a:lnTo>
                  <a:pt x="143335" y="140664"/>
                </a:lnTo>
                <a:lnTo>
                  <a:pt x="138380" y="137414"/>
                </a:lnTo>
                <a:lnTo>
                  <a:pt x="137973" y="136195"/>
                </a:lnTo>
                <a:lnTo>
                  <a:pt x="137521" y="132301"/>
                </a:lnTo>
                <a:lnTo>
                  <a:pt x="137401" y="128976"/>
                </a:lnTo>
                <a:lnTo>
                  <a:pt x="137267" y="120202"/>
                </a:lnTo>
                <a:lnTo>
                  <a:pt x="138184" y="114243"/>
                </a:lnTo>
                <a:lnTo>
                  <a:pt x="139748" y="107413"/>
                </a:lnTo>
                <a:lnTo>
                  <a:pt x="141743" y="100002"/>
                </a:lnTo>
                <a:lnTo>
                  <a:pt x="143072" y="93156"/>
                </a:lnTo>
                <a:lnTo>
                  <a:pt x="143959" y="86687"/>
                </a:lnTo>
                <a:lnTo>
                  <a:pt x="144550" y="80470"/>
                </a:lnTo>
                <a:lnTo>
                  <a:pt x="146850" y="74420"/>
                </a:lnTo>
                <a:lnTo>
                  <a:pt x="150287" y="68481"/>
                </a:lnTo>
                <a:lnTo>
                  <a:pt x="154484" y="62617"/>
                </a:lnTo>
                <a:lnTo>
                  <a:pt x="158235" y="56803"/>
                </a:lnTo>
                <a:lnTo>
                  <a:pt x="161687" y="51022"/>
                </a:lnTo>
                <a:lnTo>
                  <a:pt x="164941" y="45263"/>
                </a:lnTo>
                <a:lnTo>
                  <a:pt x="171097" y="33784"/>
                </a:lnTo>
                <a:lnTo>
                  <a:pt x="174072" y="28056"/>
                </a:lnTo>
                <a:lnTo>
                  <a:pt x="177961" y="23284"/>
                </a:lnTo>
                <a:lnTo>
                  <a:pt x="182458" y="19151"/>
                </a:lnTo>
                <a:lnTo>
                  <a:pt x="187361" y="15443"/>
                </a:lnTo>
                <a:lnTo>
                  <a:pt x="191582" y="12019"/>
                </a:lnTo>
                <a:lnTo>
                  <a:pt x="195349" y="8783"/>
                </a:lnTo>
                <a:lnTo>
                  <a:pt x="198813" y="5674"/>
                </a:lnTo>
                <a:lnTo>
                  <a:pt x="202074" y="3601"/>
                </a:lnTo>
                <a:lnTo>
                  <a:pt x="208238" y="1297"/>
                </a:lnTo>
                <a:lnTo>
                  <a:pt x="217063" y="0"/>
                </a:lnTo>
                <a:lnTo>
                  <a:pt x="219956" y="771"/>
                </a:lnTo>
                <a:lnTo>
                  <a:pt x="225711" y="4167"/>
                </a:lnTo>
                <a:lnTo>
                  <a:pt x="231443" y="8852"/>
                </a:lnTo>
                <a:lnTo>
                  <a:pt x="234306" y="11434"/>
                </a:lnTo>
                <a:lnTo>
                  <a:pt x="237167" y="15061"/>
                </a:lnTo>
                <a:lnTo>
                  <a:pt x="240026" y="19384"/>
                </a:lnTo>
                <a:lnTo>
                  <a:pt x="242885" y="24171"/>
                </a:lnTo>
                <a:lnTo>
                  <a:pt x="245743" y="29267"/>
                </a:lnTo>
                <a:lnTo>
                  <a:pt x="251459" y="40010"/>
                </a:lnTo>
                <a:lnTo>
                  <a:pt x="268605" y="73798"/>
                </a:lnTo>
                <a:lnTo>
                  <a:pt x="270510" y="79497"/>
                </a:lnTo>
                <a:lnTo>
                  <a:pt x="271780" y="85201"/>
                </a:lnTo>
                <a:lnTo>
                  <a:pt x="272627" y="90909"/>
                </a:lnTo>
                <a:lnTo>
                  <a:pt x="274144" y="96619"/>
                </a:lnTo>
                <a:lnTo>
                  <a:pt x="276107" y="102331"/>
                </a:lnTo>
                <a:lnTo>
                  <a:pt x="278369" y="108044"/>
                </a:lnTo>
                <a:lnTo>
                  <a:pt x="279877" y="112805"/>
                </a:lnTo>
                <a:lnTo>
                  <a:pt x="280882" y="116931"/>
                </a:lnTo>
                <a:lnTo>
                  <a:pt x="281552" y="120635"/>
                </a:lnTo>
                <a:lnTo>
                  <a:pt x="281999" y="125009"/>
                </a:lnTo>
                <a:lnTo>
                  <a:pt x="282297" y="129830"/>
                </a:lnTo>
                <a:lnTo>
                  <a:pt x="282628" y="139314"/>
                </a:lnTo>
                <a:lnTo>
                  <a:pt x="282814" y="150009"/>
                </a:lnTo>
                <a:lnTo>
                  <a:pt x="282892" y="16233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678"/>
          <p:cNvSpPr/>
          <p:nvPr/>
        </p:nvSpPr>
        <p:spPr>
          <a:xfrm>
            <a:off x="6183629" y="2031682"/>
            <a:ext cx="188597" cy="17146"/>
          </a:xfrm>
          <a:custGeom>
            <a:avLst/>
            <a:gdLst/>
            <a:ahLst/>
            <a:cxnLst/>
            <a:rect l="0" t="0" r="0" b="0"/>
            <a:pathLst>
              <a:path w="188597" h="17146">
                <a:moveTo>
                  <a:pt x="0" y="17145"/>
                </a:moveTo>
                <a:lnTo>
                  <a:pt x="20400" y="17145"/>
                </a:lnTo>
                <a:lnTo>
                  <a:pt x="23125" y="16193"/>
                </a:lnTo>
                <a:lnTo>
                  <a:pt x="25895" y="14605"/>
                </a:lnTo>
                <a:lnTo>
                  <a:pt x="28694" y="12594"/>
                </a:lnTo>
                <a:lnTo>
                  <a:pt x="32464" y="11254"/>
                </a:lnTo>
                <a:lnTo>
                  <a:pt x="36883" y="10360"/>
                </a:lnTo>
                <a:lnTo>
                  <a:pt x="41734" y="9764"/>
                </a:lnTo>
                <a:lnTo>
                  <a:pt x="45920" y="9367"/>
                </a:lnTo>
                <a:lnTo>
                  <a:pt x="49664" y="9102"/>
                </a:lnTo>
                <a:lnTo>
                  <a:pt x="53112" y="8926"/>
                </a:lnTo>
                <a:lnTo>
                  <a:pt x="58268" y="7855"/>
                </a:lnTo>
                <a:lnTo>
                  <a:pt x="64563" y="6189"/>
                </a:lnTo>
                <a:lnTo>
                  <a:pt x="71617" y="4126"/>
                </a:lnTo>
                <a:lnTo>
                  <a:pt x="78225" y="2751"/>
                </a:lnTo>
                <a:lnTo>
                  <a:pt x="84535" y="1834"/>
                </a:lnTo>
                <a:lnTo>
                  <a:pt x="90647" y="1222"/>
                </a:lnTo>
                <a:lnTo>
                  <a:pt x="95674" y="815"/>
                </a:lnTo>
                <a:lnTo>
                  <a:pt x="99978" y="543"/>
                </a:lnTo>
                <a:lnTo>
                  <a:pt x="103800" y="362"/>
                </a:lnTo>
                <a:lnTo>
                  <a:pt x="115666" y="161"/>
                </a:lnTo>
                <a:lnTo>
                  <a:pt x="18859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679"/>
          <p:cNvSpPr/>
          <p:nvPr/>
        </p:nvSpPr>
        <p:spPr>
          <a:xfrm>
            <a:off x="6269354" y="1963102"/>
            <a:ext cx="51437" cy="162879"/>
          </a:xfrm>
          <a:custGeom>
            <a:avLst/>
            <a:gdLst/>
            <a:ahLst/>
            <a:cxnLst/>
            <a:rect l="0" t="0" r="0" b="0"/>
            <a:pathLst>
              <a:path w="51437" h="162879">
                <a:moveTo>
                  <a:pt x="0" y="0"/>
                </a:moveTo>
                <a:lnTo>
                  <a:pt x="0" y="33170"/>
                </a:lnTo>
                <a:lnTo>
                  <a:pt x="953" y="38306"/>
                </a:lnTo>
                <a:lnTo>
                  <a:pt x="2541" y="43635"/>
                </a:lnTo>
                <a:lnTo>
                  <a:pt x="4552" y="49093"/>
                </a:lnTo>
                <a:lnTo>
                  <a:pt x="5892" y="54636"/>
                </a:lnTo>
                <a:lnTo>
                  <a:pt x="6786" y="60236"/>
                </a:lnTo>
                <a:lnTo>
                  <a:pt x="7382" y="65875"/>
                </a:lnTo>
                <a:lnTo>
                  <a:pt x="8731" y="71539"/>
                </a:lnTo>
                <a:lnTo>
                  <a:pt x="10584" y="77220"/>
                </a:lnTo>
                <a:lnTo>
                  <a:pt x="12771" y="82913"/>
                </a:lnTo>
                <a:lnTo>
                  <a:pt x="14229" y="87660"/>
                </a:lnTo>
                <a:lnTo>
                  <a:pt x="15201" y="91778"/>
                </a:lnTo>
                <a:lnTo>
                  <a:pt x="15849" y="95475"/>
                </a:lnTo>
                <a:lnTo>
                  <a:pt x="16282" y="99845"/>
                </a:lnTo>
                <a:lnTo>
                  <a:pt x="16570" y="104663"/>
                </a:lnTo>
                <a:lnTo>
                  <a:pt x="16890" y="114145"/>
                </a:lnTo>
                <a:lnTo>
                  <a:pt x="17032" y="121533"/>
                </a:lnTo>
                <a:lnTo>
                  <a:pt x="18023" y="125790"/>
                </a:lnTo>
                <a:lnTo>
                  <a:pt x="19635" y="130532"/>
                </a:lnTo>
                <a:lnTo>
                  <a:pt x="24517" y="142730"/>
                </a:lnTo>
                <a:lnTo>
                  <a:pt x="25184" y="146938"/>
                </a:lnTo>
                <a:lnTo>
                  <a:pt x="25362" y="149394"/>
                </a:lnTo>
                <a:lnTo>
                  <a:pt x="26433" y="151983"/>
                </a:lnTo>
                <a:lnTo>
                  <a:pt x="28100" y="154662"/>
                </a:lnTo>
                <a:lnTo>
                  <a:pt x="30163" y="157401"/>
                </a:lnTo>
                <a:lnTo>
                  <a:pt x="32492" y="159226"/>
                </a:lnTo>
                <a:lnTo>
                  <a:pt x="34996" y="160443"/>
                </a:lnTo>
                <a:lnTo>
                  <a:pt x="42726" y="162835"/>
                </a:lnTo>
                <a:lnTo>
                  <a:pt x="51436" y="16287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680"/>
          <p:cNvSpPr/>
          <p:nvPr/>
        </p:nvSpPr>
        <p:spPr>
          <a:xfrm>
            <a:off x="6355079" y="1980247"/>
            <a:ext cx="248604" cy="118673"/>
          </a:xfrm>
          <a:custGeom>
            <a:avLst/>
            <a:gdLst/>
            <a:ahLst/>
            <a:cxnLst/>
            <a:rect l="0" t="0" r="0" b="0"/>
            <a:pathLst>
              <a:path w="248604" h="118673">
                <a:moveTo>
                  <a:pt x="0" y="0"/>
                </a:moveTo>
                <a:lnTo>
                  <a:pt x="4552" y="0"/>
                </a:lnTo>
                <a:lnTo>
                  <a:pt x="5892" y="953"/>
                </a:lnTo>
                <a:lnTo>
                  <a:pt x="6786" y="2540"/>
                </a:lnTo>
                <a:lnTo>
                  <a:pt x="7382" y="4551"/>
                </a:lnTo>
                <a:lnTo>
                  <a:pt x="8731" y="6844"/>
                </a:lnTo>
                <a:lnTo>
                  <a:pt x="10584" y="9325"/>
                </a:lnTo>
                <a:lnTo>
                  <a:pt x="12771" y="11932"/>
                </a:lnTo>
                <a:lnTo>
                  <a:pt x="15182" y="14622"/>
                </a:lnTo>
                <a:lnTo>
                  <a:pt x="20400" y="20151"/>
                </a:lnTo>
                <a:lnTo>
                  <a:pt x="23125" y="23912"/>
                </a:lnTo>
                <a:lnTo>
                  <a:pt x="25895" y="28324"/>
                </a:lnTo>
                <a:lnTo>
                  <a:pt x="28694" y="33170"/>
                </a:lnTo>
                <a:lnTo>
                  <a:pt x="34343" y="43635"/>
                </a:lnTo>
                <a:lnTo>
                  <a:pt x="37183" y="49092"/>
                </a:lnTo>
                <a:lnTo>
                  <a:pt x="39076" y="53683"/>
                </a:lnTo>
                <a:lnTo>
                  <a:pt x="40338" y="57696"/>
                </a:lnTo>
                <a:lnTo>
                  <a:pt x="41180" y="61324"/>
                </a:lnTo>
                <a:lnTo>
                  <a:pt x="42694" y="65648"/>
                </a:lnTo>
                <a:lnTo>
                  <a:pt x="44655" y="70435"/>
                </a:lnTo>
                <a:lnTo>
                  <a:pt x="46915" y="75532"/>
                </a:lnTo>
                <a:lnTo>
                  <a:pt x="48422" y="79882"/>
                </a:lnTo>
                <a:lnTo>
                  <a:pt x="49426" y="83735"/>
                </a:lnTo>
                <a:lnTo>
                  <a:pt x="50096" y="87256"/>
                </a:lnTo>
                <a:lnTo>
                  <a:pt x="51495" y="90555"/>
                </a:lnTo>
                <a:lnTo>
                  <a:pt x="53380" y="93708"/>
                </a:lnTo>
                <a:lnTo>
                  <a:pt x="55589" y="96762"/>
                </a:lnTo>
                <a:lnTo>
                  <a:pt x="57062" y="99751"/>
                </a:lnTo>
                <a:lnTo>
                  <a:pt x="58044" y="102695"/>
                </a:lnTo>
                <a:lnTo>
                  <a:pt x="59620" y="109715"/>
                </a:lnTo>
                <a:lnTo>
                  <a:pt x="59836" y="113215"/>
                </a:lnTo>
                <a:lnTo>
                  <a:pt x="59974" y="118672"/>
                </a:lnTo>
                <a:lnTo>
                  <a:pt x="59998" y="115066"/>
                </a:lnTo>
                <a:lnTo>
                  <a:pt x="60008" y="86835"/>
                </a:lnTo>
                <a:lnTo>
                  <a:pt x="60960" y="81702"/>
                </a:lnTo>
                <a:lnTo>
                  <a:pt x="62548" y="76376"/>
                </a:lnTo>
                <a:lnTo>
                  <a:pt x="64559" y="70920"/>
                </a:lnTo>
                <a:lnTo>
                  <a:pt x="66852" y="65377"/>
                </a:lnTo>
                <a:lnTo>
                  <a:pt x="69333" y="59777"/>
                </a:lnTo>
                <a:lnTo>
                  <a:pt x="71939" y="54139"/>
                </a:lnTo>
                <a:lnTo>
                  <a:pt x="75582" y="48475"/>
                </a:lnTo>
                <a:lnTo>
                  <a:pt x="79916" y="42794"/>
                </a:lnTo>
                <a:lnTo>
                  <a:pt x="84710" y="37102"/>
                </a:lnTo>
                <a:lnTo>
                  <a:pt x="88859" y="32355"/>
                </a:lnTo>
                <a:lnTo>
                  <a:pt x="96008" y="24540"/>
                </a:lnTo>
                <a:lnTo>
                  <a:pt x="100201" y="21122"/>
                </a:lnTo>
                <a:lnTo>
                  <a:pt x="104901" y="17892"/>
                </a:lnTo>
                <a:lnTo>
                  <a:pt x="109939" y="14785"/>
                </a:lnTo>
                <a:lnTo>
                  <a:pt x="115203" y="11762"/>
                </a:lnTo>
                <a:lnTo>
                  <a:pt x="126131" y="5862"/>
                </a:lnTo>
                <a:lnTo>
                  <a:pt x="130760" y="3908"/>
                </a:lnTo>
                <a:lnTo>
                  <a:pt x="138444" y="1737"/>
                </a:lnTo>
                <a:lnTo>
                  <a:pt x="142779" y="2111"/>
                </a:lnTo>
                <a:lnTo>
                  <a:pt x="147573" y="3312"/>
                </a:lnTo>
                <a:lnTo>
                  <a:pt x="152675" y="5066"/>
                </a:lnTo>
                <a:lnTo>
                  <a:pt x="157028" y="6235"/>
                </a:lnTo>
                <a:lnTo>
                  <a:pt x="164406" y="7533"/>
                </a:lnTo>
                <a:lnTo>
                  <a:pt x="167706" y="8832"/>
                </a:lnTo>
                <a:lnTo>
                  <a:pt x="170860" y="10651"/>
                </a:lnTo>
                <a:lnTo>
                  <a:pt x="173914" y="12816"/>
                </a:lnTo>
                <a:lnTo>
                  <a:pt x="176903" y="15211"/>
                </a:lnTo>
                <a:lnTo>
                  <a:pt x="179848" y="17761"/>
                </a:lnTo>
                <a:lnTo>
                  <a:pt x="182764" y="20413"/>
                </a:lnTo>
                <a:lnTo>
                  <a:pt x="188544" y="25900"/>
                </a:lnTo>
                <a:lnTo>
                  <a:pt x="191419" y="28697"/>
                </a:lnTo>
                <a:lnTo>
                  <a:pt x="194287" y="32466"/>
                </a:lnTo>
                <a:lnTo>
                  <a:pt x="197153" y="36884"/>
                </a:lnTo>
                <a:lnTo>
                  <a:pt x="200016" y="41735"/>
                </a:lnTo>
                <a:lnTo>
                  <a:pt x="202876" y="45920"/>
                </a:lnTo>
                <a:lnTo>
                  <a:pt x="205736" y="49664"/>
                </a:lnTo>
                <a:lnTo>
                  <a:pt x="208595" y="53112"/>
                </a:lnTo>
                <a:lnTo>
                  <a:pt x="211454" y="56363"/>
                </a:lnTo>
                <a:lnTo>
                  <a:pt x="217170" y="62515"/>
                </a:lnTo>
                <a:lnTo>
                  <a:pt x="220028" y="66442"/>
                </a:lnTo>
                <a:lnTo>
                  <a:pt x="222885" y="70965"/>
                </a:lnTo>
                <a:lnTo>
                  <a:pt x="225743" y="75885"/>
                </a:lnTo>
                <a:lnTo>
                  <a:pt x="228600" y="80117"/>
                </a:lnTo>
                <a:lnTo>
                  <a:pt x="231458" y="83892"/>
                </a:lnTo>
                <a:lnTo>
                  <a:pt x="234315" y="87360"/>
                </a:lnTo>
                <a:lnTo>
                  <a:pt x="237173" y="90625"/>
                </a:lnTo>
                <a:lnTo>
                  <a:pt x="240030" y="93754"/>
                </a:lnTo>
                <a:lnTo>
                  <a:pt x="242888" y="96793"/>
                </a:lnTo>
                <a:lnTo>
                  <a:pt x="244793" y="99771"/>
                </a:lnTo>
                <a:lnTo>
                  <a:pt x="246063" y="102709"/>
                </a:lnTo>
                <a:lnTo>
                  <a:pt x="248603" y="1114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681"/>
          <p:cNvSpPr/>
          <p:nvPr/>
        </p:nvSpPr>
        <p:spPr>
          <a:xfrm>
            <a:off x="3620452" y="2254706"/>
            <a:ext cx="257176" cy="222747"/>
          </a:xfrm>
          <a:custGeom>
            <a:avLst/>
            <a:gdLst/>
            <a:ahLst/>
            <a:cxnLst/>
            <a:rect l="0" t="0" r="0" b="0"/>
            <a:pathLst>
              <a:path w="257176" h="222747">
                <a:moveTo>
                  <a:pt x="0" y="51296"/>
                </a:moveTo>
                <a:lnTo>
                  <a:pt x="0" y="26877"/>
                </a:lnTo>
                <a:lnTo>
                  <a:pt x="5080" y="23616"/>
                </a:lnTo>
                <a:lnTo>
                  <a:pt x="12735" y="19944"/>
                </a:lnTo>
                <a:lnTo>
                  <a:pt x="30491" y="15046"/>
                </a:lnTo>
                <a:lnTo>
                  <a:pt x="37472" y="12842"/>
                </a:lnTo>
                <a:lnTo>
                  <a:pt x="44031" y="10420"/>
                </a:lnTo>
                <a:lnTo>
                  <a:pt x="50309" y="7853"/>
                </a:lnTo>
                <a:lnTo>
                  <a:pt x="56400" y="5189"/>
                </a:lnTo>
                <a:lnTo>
                  <a:pt x="63317" y="3413"/>
                </a:lnTo>
                <a:lnTo>
                  <a:pt x="70787" y="2229"/>
                </a:lnTo>
                <a:lnTo>
                  <a:pt x="78623" y="1440"/>
                </a:lnTo>
                <a:lnTo>
                  <a:pt x="85753" y="914"/>
                </a:lnTo>
                <a:lnTo>
                  <a:pt x="92411" y="563"/>
                </a:lnTo>
                <a:lnTo>
                  <a:pt x="98755" y="329"/>
                </a:lnTo>
                <a:lnTo>
                  <a:pt x="121336" y="0"/>
                </a:lnTo>
                <a:lnTo>
                  <a:pt x="128516" y="906"/>
                </a:lnTo>
                <a:lnTo>
                  <a:pt x="135207" y="2463"/>
                </a:lnTo>
                <a:lnTo>
                  <a:pt x="141573" y="4453"/>
                </a:lnTo>
                <a:lnTo>
                  <a:pt x="147722" y="6732"/>
                </a:lnTo>
                <a:lnTo>
                  <a:pt x="153726" y="9205"/>
                </a:lnTo>
                <a:lnTo>
                  <a:pt x="159635" y="11805"/>
                </a:lnTo>
                <a:lnTo>
                  <a:pt x="164525" y="14491"/>
                </a:lnTo>
                <a:lnTo>
                  <a:pt x="176912" y="22823"/>
                </a:lnTo>
                <a:lnTo>
                  <a:pt x="181759" y="25646"/>
                </a:lnTo>
                <a:lnTo>
                  <a:pt x="186895" y="28481"/>
                </a:lnTo>
                <a:lnTo>
                  <a:pt x="191272" y="32276"/>
                </a:lnTo>
                <a:lnTo>
                  <a:pt x="195142" y="36711"/>
                </a:lnTo>
                <a:lnTo>
                  <a:pt x="198675" y="41573"/>
                </a:lnTo>
                <a:lnTo>
                  <a:pt x="201982" y="45766"/>
                </a:lnTo>
                <a:lnTo>
                  <a:pt x="205140" y="49515"/>
                </a:lnTo>
                <a:lnTo>
                  <a:pt x="208198" y="52966"/>
                </a:lnTo>
                <a:lnTo>
                  <a:pt x="211188" y="57172"/>
                </a:lnTo>
                <a:lnTo>
                  <a:pt x="214134" y="61881"/>
                </a:lnTo>
                <a:lnTo>
                  <a:pt x="217052" y="66925"/>
                </a:lnTo>
                <a:lnTo>
                  <a:pt x="218996" y="71240"/>
                </a:lnTo>
                <a:lnTo>
                  <a:pt x="220293" y="75070"/>
                </a:lnTo>
                <a:lnTo>
                  <a:pt x="221157" y="78575"/>
                </a:lnTo>
                <a:lnTo>
                  <a:pt x="221733" y="82817"/>
                </a:lnTo>
                <a:lnTo>
                  <a:pt x="222117" y="87550"/>
                </a:lnTo>
                <a:lnTo>
                  <a:pt x="222373" y="92610"/>
                </a:lnTo>
                <a:lnTo>
                  <a:pt x="222657" y="103313"/>
                </a:lnTo>
                <a:lnTo>
                  <a:pt x="222840" y="125706"/>
                </a:lnTo>
                <a:lnTo>
                  <a:pt x="221903" y="131383"/>
                </a:lnTo>
                <a:lnTo>
                  <a:pt x="220325" y="137072"/>
                </a:lnTo>
                <a:lnTo>
                  <a:pt x="218321" y="142770"/>
                </a:lnTo>
                <a:lnTo>
                  <a:pt x="216032" y="147521"/>
                </a:lnTo>
                <a:lnTo>
                  <a:pt x="213554" y="151641"/>
                </a:lnTo>
                <a:lnTo>
                  <a:pt x="210949" y="155340"/>
                </a:lnTo>
                <a:lnTo>
                  <a:pt x="202975" y="161991"/>
                </a:lnTo>
                <a:lnTo>
                  <a:pt x="198181" y="165097"/>
                </a:lnTo>
                <a:lnTo>
                  <a:pt x="194034" y="169073"/>
                </a:lnTo>
                <a:lnTo>
                  <a:pt x="190316" y="173629"/>
                </a:lnTo>
                <a:lnTo>
                  <a:pt x="186884" y="178572"/>
                </a:lnTo>
                <a:lnTo>
                  <a:pt x="182692" y="182819"/>
                </a:lnTo>
                <a:lnTo>
                  <a:pt x="177992" y="186603"/>
                </a:lnTo>
                <a:lnTo>
                  <a:pt x="172954" y="190078"/>
                </a:lnTo>
                <a:lnTo>
                  <a:pt x="167690" y="193347"/>
                </a:lnTo>
                <a:lnTo>
                  <a:pt x="162276" y="196479"/>
                </a:lnTo>
                <a:lnTo>
                  <a:pt x="156762" y="199520"/>
                </a:lnTo>
                <a:lnTo>
                  <a:pt x="152132" y="202500"/>
                </a:lnTo>
                <a:lnTo>
                  <a:pt x="144449" y="208350"/>
                </a:lnTo>
                <a:lnTo>
                  <a:pt x="140114" y="211244"/>
                </a:lnTo>
                <a:lnTo>
                  <a:pt x="135320" y="214125"/>
                </a:lnTo>
                <a:lnTo>
                  <a:pt x="130218" y="216999"/>
                </a:lnTo>
                <a:lnTo>
                  <a:pt x="124912" y="218915"/>
                </a:lnTo>
                <a:lnTo>
                  <a:pt x="119470" y="220192"/>
                </a:lnTo>
                <a:lnTo>
                  <a:pt x="113937" y="221043"/>
                </a:lnTo>
                <a:lnTo>
                  <a:pt x="109295" y="221611"/>
                </a:lnTo>
                <a:lnTo>
                  <a:pt x="101598" y="222242"/>
                </a:lnTo>
                <a:lnTo>
                  <a:pt x="95002" y="222522"/>
                </a:lnTo>
                <a:lnTo>
                  <a:pt x="87943" y="222646"/>
                </a:lnTo>
                <a:lnTo>
                  <a:pt x="47667" y="222746"/>
                </a:lnTo>
                <a:lnTo>
                  <a:pt x="46065" y="221793"/>
                </a:lnTo>
                <a:lnTo>
                  <a:pt x="44998" y="220206"/>
                </a:lnTo>
                <a:lnTo>
                  <a:pt x="43284" y="215365"/>
                </a:lnTo>
                <a:lnTo>
                  <a:pt x="45590" y="212163"/>
                </a:lnTo>
                <a:lnTo>
                  <a:pt x="47538" y="209976"/>
                </a:lnTo>
                <a:lnTo>
                  <a:pt x="48837" y="207565"/>
                </a:lnTo>
                <a:lnTo>
                  <a:pt x="50280" y="202347"/>
                </a:lnTo>
                <a:lnTo>
                  <a:pt x="50922" y="196852"/>
                </a:lnTo>
                <a:lnTo>
                  <a:pt x="51093" y="194054"/>
                </a:lnTo>
                <a:lnTo>
                  <a:pt x="53112" y="192188"/>
                </a:lnTo>
                <a:lnTo>
                  <a:pt x="56363" y="190944"/>
                </a:lnTo>
                <a:lnTo>
                  <a:pt x="60436" y="190115"/>
                </a:lnTo>
                <a:lnTo>
                  <a:pt x="67500" y="186653"/>
                </a:lnTo>
                <a:lnTo>
                  <a:pt x="74768" y="181940"/>
                </a:lnTo>
                <a:lnTo>
                  <a:pt x="79372" y="179349"/>
                </a:lnTo>
                <a:lnTo>
                  <a:pt x="89569" y="173931"/>
                </a:lnTo>
                <a:lnTo>
                  <a:pt x="100451" y="168348"/>
                </a:lnTo>
                <a:lnTo>
                  <a:pt x="106972" y="165526"/>
                </a:lnTo>
                <a:lnTo>
                  <a:pt x="114177" y="162692"/>
                </a:lnTo>
                <a:lnTo>
                  <a:pt x="121838" y="159850"/>
                </a:lnTo>
                <a:lnTo>
                  <a:pt x="128851" y="157003"/>
                </a:lnTo>
                <a:lnTo>
                  <a:pt x="135430" y="154152"/>
                </a:lnTo>
                <a:lnTo>
                  <a:pt x="141722" y="151299"/>
                </a:lnTo>
                <a:lnTo>
                  <a:pt x="148774" y="149397"/>
                </a:lnTo>
                <a:lnTo>
                  <a:pt x="156332" y="148129"/>
                </a:lnTo>
                <a:lnTo>
                  <a:pt x="164229" y="147284"/>
                </a:lnTo>
                <a:lnTo>
                  <a:pt x="170446" y="146721"/>
                </a:lnTo>
                <a:lnTo>
                  <a:pt x="175543" y="146345"/>
                </a:lnTo>
                <a:lnTo>
                  <a:pt x="179894" y="146094"/>
                </a:lnTo>
                <a:lnTo>
                  <a:pt x="184699" y="146880"/>
                </a:lnTo>
                <a:lnTo>
                  <a:pt x="189808" y="148356"/>
                </a:lnTo>
                <a:lnTo>
                  <a:pt x="195118" y="150293"/>
                </a:lnTo>
                <a:lnTo>
                  <a:pt x="200564" y="151584"/>
                </a:lnTo>
                <a:lnTo>
                  <a:pt x="206100" y="152445"/>
                </a:lnTo>
                <a:lnTo>
                  <a:pt x="211695" y="153018"/>
                </a:lnTo>
                <a:lnTo>
                  <a:pt x="216377" y="154353"/>
                </a:lnTo>
                <a:lnTo>
                  <a:pt x="224120" y="158377"/>
                </a:lnTo>
                <a:lnTo>
                  <a:pt x="230736" y="163340"/>
                </a:lnTo>
                <a:lnTo>
                  <a:pt x="236852" y="168721"/>
                </a:lnTo>
                <a:lnTo>
                  <a:pt x="242745" y="174287"/>
                </a:lnTo>
                <a:lnTo>
                  <a:pt x="251418" y="182776"/>
                </a:lnTo>
                <a:lnTo>
                  <a:pt x="253337" y="185622"/>
                </a:lnTo>
                <a:lnTo>
                  <a:pt x="254616" y="188472"/>
                </a:lnTo>
                <a:lnTo>
                  <a:pt x="257175" y="19702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682"/>
          <p:cNvSpPr/>
          <p:nvPr/>
        </p:nvSpPr>
        <p:spPr>
          <a:xfrm>
            <a:off x="3980497" y="2494597"/>
            <a:ext cx="34291" cy="120016"/>
          </a:xfrm>
          <a:custGeom>
            <a:avLst/>
            <a:gdLst/>
            <a:ahLst/>
            <a:cxnLst/>
            <a:rect l="0" t="0" r="0" b="0"/>
            <a:pathLst>
              <a:path w="34291" h="120016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0"/>
                </a:lnTo>
                <a:lnTo>
                  <a:pt x="7381" y="4551"/>
                </a:lnTo>
                <a:lnTo>
                  <a:pt x="8730" y="5892"/>
                </a:lnTo>
                <a:lnTo>
                  <a:pt x="10583" y="6785"/>
                </a:lnTo>
                <a:lnTo>
                  <a:pt x="12770" y="7381"/>
                </a:lnTo>
                <a:lnTo>
                  <a:pt x="14228" y="8731"/>
                </a:lnTo>
                <a:lnTo>
                  <a:pt x="15201" y="10583"/>
                </a:lnTo>
                <a:lnTo>
                  <a:pt x="15849" y="12770"/>
                </a:lnTo>
                <a:lnTo>
                  <a:pt x="17233" y="15181"/>
                </a:lnTo>
                <a:lnTo>
                  <a:pt x="19109" y="17741"/>
                </a:lnTo>
                <a:lnTo>
                  <a:pt x="21312" y="20400"/>
                </a:lnTo>
                <a:lnTo>
                  <a:pt x="23733" y="24077"/>
                </a:lnTo>
                <a:lnTo>
                  <a:pt x="26299" y="28434"/>
                </a:lnTo>
                <a:lnTo>
                  <a:pt x="28963" y="33244"/>
                </a:lnTo>
                <a:lnTo>
                  <a:pt x="30739" y="37402"/>
                </a:lnTo>
                <a:lnTo>
                  <a:pt x="31922" y="41128"/>
                </a:lnTo>
                <a:lnTo>
                  <a:pt x="32711" y="44563"/>
                </a:lnTo>
                <a:lnTo>
                  <a:pt x="33238" y="48759"/>
                </a:lnTo>
                <a:lnTo>
                  <a:pt x="33588" y="53461"/>
                </a:lnTo>
                <a:lnTo>
                  <a:pt x="33978" y="62813"/>
                </a:lnTo>
                <a:lnTo>
                  <a:pt x="34151" y="70144"/>
                </a:lnTo>
                <a:lnTo>
                  <a:pt x="34290" y="1200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683"/>
          <p:cNvSpPr/>
          <p:nvPr/>
        </p:nvSpPr>
        <p:spPr>
          <a:xfrm>
            <a:off x="4169092" y="2400300"/>
            <a:ext cx="162879" cy="8573"/>
          </a:xfrm>
          <a:custGeom>
            <a:avLst/>
            <a:gdLst/>
            <a:ahLst/>
            <a:cxnLst/>
            <a:rect l="0" t="0" r="0" b="0"/>
            <a:pathLst>
              <a:path w="162879" h="8573">
                <a:moveTo>
                  <a:pt x="0" y="8572"/>
                </a:moveTo>
                <a:lnTo>
                  <a:pt x="65043" y="8572"/>
                </a:lnTo>
                <a:lnTo>
                  <a:pt x="70984" y="7620"/>
                </a:lnTo>
                <a:lnTo>
                  <a:pt x="76851" y="6032"/>
                </a:lnTo>
                <a:lnTo>
                  <a:pt x="82666" y="4021"/>
                </a:lnTo>
                <a:lnTo>
                  <a:pt x="88448" y="2681"/>
                </a:lnTo>
                <a:lnTo>
                  <a:pt x="94208" y="1787"/>
                </a:lnTo>
                <a:lnTo>
                  <a:pt x="99953" y="1191"/>
                </a:lnTo>
                <a:lnTo>
                  <a:pt x="105688" y="794"/>
                </a:lnTo>
                <a:lnTo>
                  <a:pt x="111416" y="529"/>
                </a:lnTo>
                <a:lnTo>
                  <a:pt x="122861" y="235"/>
                </a:lnTo>
                <a:lnTo>
                  <a:pt x="16287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684"/>
          <p:cNvSpPr/>
          <p:nvPr/>
        </p:nvSpPr>
        <p:spPr>
          <a:xfrm>
            <a:off x="4443456" y="2288860"/>
            <a:ext cx="188507" cy="210413"/>
          </a:xfrm>
          <a:custGeom>
            <a:avLst/>
            <a:gdLst/>
            <a:ahLst/>
            <a:cxnLst/>
            <a:rect l="0" t="0" r="0" b="0"/>
            <a:pathLst>
              <a:path w="188507" h="210413">
                <a:moveTo>
                  <a:pt x="68536" y="17142"/>
                </a:moveTo>
                <a:lnTo>
                  <a:pt x="68536" y="12591"/>
                </a:lnTo>
                <a:lnTo>
                  <a:pt x="69489" y="11250"/>
                </a:lnTo>
                <a:lnTo>
                  <a:pt x="71076" y="10357"/>
                </a:lnTo>
                <a:lnTo>
                  <a:pt x="73087" y="9761"/>
                </a:lnTo>
                <a:lnTo>
                  <a:pt x="74427" y="8411"/>
                </a:lnTo>
                <a:lnTo>
                  <a:pt x="75321" y="6559"/>
                </a:lnTo>
                <a:lnTo>
                  <a:pt x="77004" y="381"/>
                </a:lnTo>
                <a:lnTo>
                  <a:pt x="72527" y="111"/>
                </a:lnTo>
                <a:lnTo>
                  <a:pt x="61505" y="7"/>
                </a:lnTo>
                <a:lnTo>
                  <a:pt x="51319" y="0"/>
                </a:lnTo>
                <a:lnTo>
                  <a:pt x="47533" y="951"/>
                </a:lnTo>
                <a:lnTo>
                  <a:pt x="44056" y="2538"/>
                </a:lnTo>
                <a:lnTo>
                  <a:pt x="40786" y="4549"/>
                </a:lnTo>
                <a:lnTo>
                  <a:pt x="37654" y="6842"/>
                </a:lnTo>
                <a:lnTo>
                  <a:pt x="34613" y="9322"/>
                </a:lnTo>
                <a:lnTo>
                  <a:pt x="31633" y="11929"/>
                </a:lnTo>
                <a:lnTo>
                  <a:pt x="28694" y="13667"/>
                </a:lnTo>
                <a:lnTo>
                  <a:pt x="22888" y="15597"/>
                </a:lnTo>
                <a:lnTo>
                  <a:pt x="17133" y="18996"/>
                </a:lnTo>
                <a:lnTo>
                  <a:pt x="11400" y="23681"/>
                </a:lnTo>
                <a:lnTo>
                  <a:pt x="5677" y="28938"/>
                </a:lnTo>
                <a:lnTo>
                  <a:pt x="1651" y="32702"/>
                </a:lnTo>
                <a:lnTo>
                  <a:pt x="1086" y="34183"/>
                </a:lnTo>
                <a:lnTo>
                  <a:pt x="458" y="38368"/>
                </a:lnTo>
                <a:lnTo>
                  <a:pt x="179" y="43403"/>
                </a:lnTo>
                <a:lnTo>
                  <a:pt x="55" y="48816"/>
                </a:lnTo>
                <a:lnTo>
                  <a:pt x="0" y="54397"/>
                </a:lnTo>
                <a:lnTo>
                  <a:pt x="938" y="57219"/>
                </a:lnTo>
                <a:lnTo>
                  <a:pt x="4520" y="62894"/>
                </a:lnTo>
                <a:lnTo>
                  <a:pt x="8689" y="68407"/>
                </a:lnTo>
                <a:lnTo>
                  <a:pt x="12727" y="72629"/>
                </a:lnTo>
                <a:lnTo>
                  <a:pt x="20356" y="80361"/>
                </a:lnTo>
                <a:lnTo>
                  <a:pt x="24034" y="82148"/>
                </a:lnTo>
                <a:lnTo>
                  <a:pt x="28390" y="83339"/>
                </a:lnTo>
                <a:lnTo>
                  <a:pt x="33200" y="84134"/>
                </a:lnTo>
                <a:lnTo>
                  <a:pt x="37359" y="85615"/>
                </a:lnTo>
                <a:lnTo>
                  <a:pt x="41083" y="87556"/>
                </a:lnTo>
                <a:lnTo>
                  <a:pt x="44519" y="89802"/>
                </a:lnTo>
                <a:lnTo>
                  <a:pt x="48715" y="92252"/>
                </a:lnTo>
                <a:lnTo>
                  <a:pt x="53417" y="94838"/>
                </a:lnTo>
                <a:lnTo>
                  <a:pt x="58457" y="97514"/>
                </a:lnTo>
                <a:lnTo>
                  <a:pt x="63721" y="99299"/>
                </a:lnTo>
                <a:lnTo>
                  <a:pt x="69136" y="100488"/>
                </a:lnTo>
                <a:lnTo>
                  <a:pt x="74651" y="101281"/>
                </a:lnTo>
                <a:lnTo>
                  <a:pt x="80232" y="102762"/>
                </a:lnTo>
                <a:lnTo>
                  <a:pt x="85859" y="104702"/>
                </a:lnTo>
                <a:lnTo>
                  <a:pt x="91515" y="106948"/>
                </a:lnTo>
                <a:lnTo>
                  <a:pt x="98143" y="108445"/>
                </a:lnTo>
                <a:lnTo>
                  <a:pt x="105419" y="109443"/>
                </a:lnTo>
                <a:lnTo>
                  <a:pt x="113127" y="110109"/>
                </a:lnTo>
                <a:lnTo>
                  <a:pt x="120171" y="111505"/>
                </a:lnTo>
                <a:lnTo>
                  <a:pt x="126772" y="113388"/>
                </a:lnTo>
                <a:lnTo>
                  <a:pt x="133078" y="115596"/>
                </a:lnTo>
                <a:lnTo>
                  <a:pt x="139186" y="117068"/>
                </a:lnTo>
                <a:lnTo>
                  <a:pt x="145164" y="118049"/>
                </a:lnTo>
                <a:lnTo>
                  <a:pt x="151054" y="118704"/>
                </a:lnTo>
                <a:lnTo>
                  <a:pt x="155933" y="120092"/>
                </a:lnTo>
                <a:lnTo>
                  <a:pt x="160138" y="121970"/>
                </a:lnTo>
                <a:lnTo>
                  <a:pt x="163894" y="124175"/>
                </a:lnTo>
                <a:lnTo>
                  <a:pt x="167350" y="126598"/>
                </a:lnTo>
                <a:lnTo>
                  <a:pt x="170608" y="129165"/>
                </a:lnTo>
                <a:lnTo>
                  <a:pt x="173731" y="131829"/>
                </a:lnTo>
                <a:lnTo>
                  <a:pt x="176766" y="134557"/>
                </a:lnTo>
                <a:lnTo>
                  <a:pt x="182678" y="140129"/>
                </a:lnTo>
                <a:lnTo>
                  <a:pt x="184636" y="142948"/>
                </a:lnTo>
                <a:lnTo>
                  <a:pt x="186811" y="148621"/>
                </a:lnTo>
                <a:lnTo>
                  <a:pt x="187391" y="152420"/>
                </a:lnTo>
                <a:lnTo>
                  <a:pt x="187777" y="156857"/>
                </a:lnTo>
                <a:lnTo>
                  <a:pt x="188398" y="168565"/>
                </a:lnTo>
                <a:lnTo>
                  <a:pt x="188483" y="172706"/>
                </a:lnTo>
                <a:lnTo>
                  <a:pt x="188506" y="175144"/>
                </a:lnTo>
                <a:lnTo>
                  <a:pt x="186616" y="177722"/>
                </a:lnTo>
                <a:lnTo>
                  <a:pt x="183451" y="180393"/>
                </a:lnTo>
                <a:lnTo>
                  <a:pt x="179436" y="183126"/>
                </a:lnTo>
                <a:lnTo>
                  <a:pt x="175807" y="185900"/>
                </a:lnTo>
                <a:lnTo>
                  <a:pt x="172435" y="188703"/>
                </a:lnTo>
                <a:lnTo>
                  <a:pt x="169234" y="191523"/>
                </a:lnTo>
                <a:lnTo>
                  <a:pt x="166148" y="193404"/>
                </a:lnTo>
                <a:lnTo>
                  <a:pt x="163139" y="194657"/>
                </a:lnTo>
                <a:lnTo>
                  <a:pt x="160179" y="195493"/>
                </a:lnTo>
                <a:lnTo>
                  <a:pt x="156301" y="197003"/>
                </a:lnTo>
                <a:lnTo>
                  <a:pt x="151811" y="198961"/>
                </a:lnTo>
                <a:lnTo>
                  <a:pt x="146913" y="201220"/>
                </a:lnTo>
                <a:lnTo>
                  <a:pt x="142695" y="202726"/>
                </a:lnTo>
                <a:lnTo>
                  <a:pt x="138930" y="203729"/>
                </a:lnTo>
                <a:lnTo>
                  <a:pt x="135468" y="204399"/>
                </a:lnTo>
                <a:lnTo>
                  <a:pt x="132208" y="205797"/>
                </a:lnTo>
                <a:lnTo>
                  <a:pt x="129081" y="207682"/>
                </a:lnTo>
                <a:lnTo>
                  <a:pt x="126044" y="209891"/>
                </a:lnTo>
                <a:lnTo>
                  <a:pt x="123067" y="210412"/>
                </a:lnTo>
                <a:lnTo>
                  <a:pt x="120130" y="209806"/>
                </a:lnTo>
                <a:lnTo>
                  <a:pt x="117220" y="208450"/>
                </a:lnTo>
                <a:lnTo>
                  <a:pt x="113374" y="207545"/>
                </a:lnTo>
                <a:lnTo>
                  <a:pt x="108906" y="206943"/>
                </a:lnTo>
                <a:lnTo>
                  <a:pt x="97148" y="205975"/>
                </a:lnTo>
                <a:lnTo>
                  <a:pt x="93000" y="203303"/>
                </a:lnTo>
                <a:lnTo>
                  <a:pt x="90561" y="201257"/>
                </a:lnTo>
                <a:lnTo>
                  <a:pt x="87982" y="199893"/>
                </a:lnTo>
                <a:lnTo>
                  <a:pt x="82576" y="198377"/>
                </a:lnTo>
                <a:lnTo>
                  <a:pt x="76999" y="195163"/>
                </a:lnTo>
                <a:lnTo>
                  <a:pt x="74178" y="192973"/>
                </a:lnTo>
                <a:lnTo>
                  <a:pt x="72297" y="190560"/>
                </a:lnTo>
                <a:lnTo>
                  <a:pt x="71044" y="187999"/>
                </a:lnTo>
                <a:lnTo>
                  <a:pt x="70208" y="185339"/>
                </a:lnTo>
                <a:lnTo>
                  <a:pt x="69651" y="181661"/>
                </a:lnTo>
                <a:lnTo>
                  <a:pt x="69279" y="177304"/>
                </a:lnTo>
                <a:lnTo>
                  <a:pt x="68866" y="168335"/>
                </a:lnTo>
                <a:lnTo>
                  <a:pt x="68682" y="161174"/>
                </a:lnTo>
                <a:lnTo>
                  <a:pt x="68579" y="151787"/>
                </a:lnTo>
                <a:lnTo>
                  <a:pt x="69518" y="147863"/>
                </a:lnTo>
                <a:lnTo>
                  <a:pt x="71095" y="143342"/>
                </a:lnTo>
                <a:lnTo>
                  <a:pt x="73100" y="138423"/>
                </a:lnTo>
                <a:lnTo>
                  <a:pt x="75389" y="134191"/>
                </a:lnTo>
                <a:lnTo>
                  <a:pt x="77867" y="130417"/>
                </a:lnTo>
                <a:lnTo>
                  <a:pt x="80472" y="126949"/>
                </a:lnTo>
                <a:lnTo>
                  <a:pt x="83366" y="120555"/>
                </a:lnTo>
                <a:lnTo>
                  <a:pt x="84137" y="117516"/>
                </a:lnTo>
                <a:lnTo>
                  <a:pt x="85605" y="113586"/>
                </a:lnTo>
                <a:lnTo>
                  <a:pt x="87535" y="109060"/>
                </a:lnTo>
                <a:lnTo>
                  <a:pt x="89774" y="104138"/>
                </a:lnTo>
                <a:lnTo>
                  <a:pt x="92220" y="99905"/>
                </a:lnTo>
                <a:lnTo>
                  <a:pt x="94803" y="96130"/>
                </a:lnTo>
                <a:lnTo>
                  <a:pt x="97477" y="92661"/>
                </a:lnTo>
                <a:lnTo>
                  <a:pt x="100449" y="86266"/>
                </a:lnTo>
                <a:lnTo>
                  <a:pt x="101241" y="83227"/>
                </a:lnTo>
                <a:lnTo>
                  <a:pt x="104662" y="77311"/>
                </a:lnTo>
                <a:lnTo>
                  <a:pt x="106907" y="74400"/>
                </a:lnTo>
                <a:lnTo>
                  <a:pt x="109402" y="68625"/>
                </a:lnTo>
                <a:lnTo>
                  <a:pt x="110511" y="62883"/>
                </a:lnTo>
                <a:lnTo>
                  <a:pt x="111004" y="57157"/>
                </a:lnTo>
                <a:lnTo>
                  <a:pt x="111223" y="51436"/>
                </a:lnTo>
                <a:lnTo>
                  <a:pt x="111282" y="48577"/>
                </a:lnTo>
                <a:lnTo>
                  <a:pt x="110368" y="46672"/>
                </a:lnTo>
                <a:lnTo>
                  <a:pt x="108806" y="45401"/>
                </a:lnTo>
                <a:lnTo>
                  <a:pt x="106813" y="44554"/>
                </a:lnTo>
                <a:lnTo>
                  <a:pt x="102058" y="41072"/>
                </a:lnTo>
                <a:lnTo>
                  <a:pt x="95795" y="35627"/>
                </a:lnTo>
                <a:lnTo>
                  <a:pt x="92399" y="34883"/>
                </a:lnTo>
                <a:lnTo>
                  <a:pt x="90159" y="34684"/>
                </a:lnTo>
                <a:lnTo>
                  <a:pt x="87714" y="35504"/>
                </a:lnTo>
                <a:lnTo>
                  <a:pt x="82457" y="38956"/>
                </a:lnTo>
                <a:lnTo>
                  <a:pt x="76946" y="41125"/>
                </a:lnTo>
                <a:lnTo>
                  <a:pt x="68536" y="428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685"/>
          <p:cNvSpPr/>
          <p:nvPr/>
        </p:nvSpPr>
        <p:spPr>
          <a:xfrm>
            <a:off x="5892165" y="2348864"/>
            <a:ext cx="265748" cy="17147"/>
          </a:xfrm>
          <a:custGeom>
            <a:avLst/>
            <a:gdLst/>
            <a:ahLst/>
            <a:cxnLst/>
            <a:rect l="0" t="0" r="0" b="0"/>
            <a:pathLst>
              <a:path w="265748" h="17147">
                <a:moveTo>
                  <a:pt x="0" y="17146"/>
                </a:moveTo>
                <a:lnTo>
                  <a:pt x="41462" y="17146"/>
                </a:lnTo>
                <a:lnTo>
                  <a:pt x="46691" y="16193"/>
                </a:lnTo>
                <a:lnTo>
                  <a:pt x="52083" y="14606"/>
                </a:lnTo>
                <a:lnTo>
                  <a:pt x="57581" y="12595"/>
                </a:lnTo>
                <a:lnTo>
                  <a:pt x="64105" y="11254"/>
                </a:lnTo>
                <a:lnTo>
                  <a:pt x="71312" y="10360"/>
                </a:lnTo>
                <a:lnTo>
                  <a:pt x="78974" y="9765"/>
                </a:lnTo>
                <a:lnTo>
                  <a:pt x="85986" y="9368"/>
                </a:lnTo>
                <a:lnTo>
                  <a:pt x="98858" y="8926"/>
                </a:lnTo>
                <a:lnTo>
                  <a:pt x="122644" y="8643"/>
                </a:lnTo>
                <a:lnTo>
                  <a:pt x="134201" y="8604"/>
                </a:lnTo>
                <a:lnTo>
                  <a:pt x="140902" y="7641"/>
                </a:lnTo>
                <a:lnTo>
                  <a:pt x="148227" y="6047"/>
                </a:lnTo>
                <a:lnTo>
                  <a:pt x="155968" y="4031"/>
                </a:lnTo>
                <a:lnTo>
                  <a:pt x="163034" y="2688"/>
                </a:lnTo>
                <a:lnTo>
                  <a:pt x="169649" y="1792"/>
                </a:lnTo>
                <a:lnTo>
                  <a:pt x="175964" y="1195"/>
                </a:lnTo>
                <a:lnTo>
                  <a:pt x="182079" y="797"/>
                </a:lnTo>
                <a:lnTo>
                  <a:pt x="188061" y="531"/>
                </a:lnTo>
                <a:lnTo>
                  <a:pt x="199787" y="236"/>
                </a:lnTo>
                <a:lnTo>
                  <a:pt x="26574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686"/>
          <p:cNvSpPr/>
          <p:nvPr/>
        </p:nvSpPr>
        <p:spPr>
          <a:xfrm>
            <a:off x="6260782" y="2263244"/>
            <a:ext cx="178680" cy="214209"/>
          </a:xfrm>
          <a:custGeom>
            <a:avLst/>
            <a:gdLst/>
            <a:ahLst/>
            <a:cxnLst/>
            <a:rect l="0" t="0" r="0" b="0"/>
            <a:pathLst>
              <a:path w="178680" h="214209">
                <a:moveTo>
                  <a:pt x="8572" y="8468"/>
                </a:moveTo>
                <a:lnTo>
                  <a:pt x="8572" y="0"/>
                </a:lnTo>
                <a:lnTo>
                  <a:pt x="8572" y="28610"/>
                </a:lnTo>
                <a:lnTo>
                  <a:pt x="7620" y="31421"/>
                </a:lnTo>
                <a:lnTo>
                  <a:pt x="4022" y="37084"/>
                </a:lnTo>
                <a:lnTo>
                  <a:pt x="2681" y="40881"/>
                </a:lnTo>
                <a:lnTo>
                  <a:pt x="1787" y="45316"/>
                </a:lnTo>
                <a:lnTo>
                  <a:pt x="1191" y="50179"/>
                </a:lnTo>
                <a:lnTo>
                  <a:pt x="794" y="54373"/>
                </a:lnTo>
                <a:lnTo>
                  <a:pt x="530" y="58121"/>
                </a:lnTo>
                <a:lnTo>
                  <a:pt x="353" y="61573"/>
                </a:lnTo>
                <a:lnTo>
                  <a:pt x="157" y="67948"/>
                </a:lnTo>
                <a:lnTo>
                  <a:pt x="31" y="84352"/>
                </a:lnTo>
                <a:lnTo>
                  <a:pt x="0" y="144102"/>
                </a:lnTo>
                <a:lnTo>
                  <a:pt x="953" y="148420"/>
                </a:lnTo>
                <a:lnTo>
                  <a:pt x="2540" y="152252"/>
                </a:lnTo>
                <a:lnTo>
                  <a:pt x="4551" y="155759"/>
                </a:lnTo>
                <a:lnTo>
                  <a:pt x="9325" y="162196"/>
                </a:lnTo>
                <a:lnTo>
                  <a:pt x="14622" y="168231"/>
                </a:lnTo>
                <a:lnTo>
                  <a:pt x="20152" y="174089"/>
                </a:lnTo>
                <a:lnTo>
                  <a:pt x="40014" y="194199"/>
                </a:lnTo>
                <a:lnTo>
                  <a:pt x="45724" y="199918"/>
                </a:lnTo>
                <a:lnTo>
                  <a:pt x="49533" y="201824"/>
                </a:lnTo>
                <a:lnTo>
                  <a:pt x="53977" y="203094"/>
                </a:lnTo>
                <a:lnTo>
                  <a:pt x="58845" y="203941"/>
                </a:lnTo>
                <a:lnTo>
                  <a:pt x="63042" y="204506"/>
                </a:lnTo>
                <a:lnTo>
                  <a:pt x="66793" y="204883"/>
                </a:lnTo>
                <a:lnTo>
                  <a:pt x="70247" y="205134"/>
                </a:lnTo>
                <a:lnTo>
                  <a:pt x="73501" y="205301"/>
                </a:lnTo>
                <a:lnTo>
                  <a:pt x="79657" y="205487"/>
                </a:lnTo>
                <a:lnTo>
                  <a:pt x="93029" y="205592"/>
                </a:lnTo>
                <a:lnTo>
                  <a:pt x="98214" y="204654"/>
                </a:lnTo>
                <a:lnTo>
                  <a:pt x="103576" y="203076"/>
                </a:lnTo>
                <a:lnTo>
                  <a:pt x="109055" y="201072"/>
                </a:lnTo>
                <a:lnTo>
                  <a:pt x="113661" y="198783"/>
                </a:lnTo>
                <a:lnTo>
                  <a:pt x="117684" y="196305"/>
                </a:lnTo>
                <a:lnTo>
                  <a:pt x="121319" y="193700"/>
                </a:lnTo>
                <a:lnTo>
                  <a:pt x="125647" y="191011"/>
                </a:lnTo>
                <a:lnTo>
                  <a:pt x="130437" y="188266"/>
                </a:lnTo>
                <a:lnTo>
                  <a:pt x="135536" y="185483"/>
                </a:lnTo>
                <a:lnTo>
                  <a:pt x="139887" y="183628"/>
                </a:lnTo>
                <a:lnTo>
                  <a:pt x="143741" y="182391"/>
                </a:lnTo>
                <a:lnTo>
                  <a:pt x="147262" y="181567"/>
                </a:lnTo>
                <a:lnTo>
                  <a:pt x="150562" y="179113"/>
                </a:lnTo>
                <a:lnTo>
                  <a:pt x="153715" y="175571"/>
                </a:lnTo>
                <a:lnTo>
                  <a:pt x="156769" y="171305"/>
                </a:lnTo>
                <a:lnTo>
                  <a:pt x="159757" y="168461"/>
                </a:lnTo>
                <a:lnTo>
                  <a:pt x="162703" y="166565"/>
                </a:lnTo>
                <a:lnTo>
                  <a:pt x="165619" y="165301"/>
                </a:lnTo>
                <a:lnTo>
                  <a:pt x="167562" y="162553"/>
                </a:lnTo>
                <a:lnTo>
                  <a:pt x="168858" y="158817"/>
                </a:lnTo>
                <a:lnTo>
                  <a:pt x="169722" y="154420"/>
                </a:lnTo>
                <a:lnTo>
                  <a:pt x="171250" y="150537"/>
                </a:lnTo>
                <a:lnTo>
                  <a:pt x="173222" y="146996"/>
                </a:lnTo>
                <a:lnTo>
                  <a:pt x="175489" y="143682"/>
                </a:lnTo>
                <a:lnTo>
                  <a:pt x="178007" y="137461"/>
                </a:lnTo>
                <a:lnTo>
                  <a:pt x="178679" y="134468"/>
                </a:lnTo>
                <a:lnTo>
                  <a:pt x="178174" y="132473"/>
                </a:lnTo>
                <a:lnTo>
                  <a:pt x="176886" y="131143"/>
                </a:lnTo>
                <a:lnTo>
                  <a:pt x="175074" y="130256"/>
                </a:lnTo>
                <a:lnTo>
                  <a:pt x="173866" y="128713"/>
                </a:lnTo>
                <a:lnTo>
                  <a:pt x="173060" y="126731"/>
                </a:lnTo>
                <a:lnTo>
                  <a:pt x="172524" y="124458"/>
                </a:lnTo>
                <a:lnTo>
                  <a:pt x="169387" y="119391"/>
                </a:lnTo>
                <a:lnTo>
                  <a:pt x="167218" y="116707"/>
                </a:lnTo>
                <a:lnTo>
                  <a:pt x="164818" y="114918"/>
                </a:lnTo>
                <a:lnTo>
                  <a:pt x="159612" y="112929"/>
                </a:lnTo>
                <a:lnTo>
                  <a:pt x="154124" y="109505"/>
                </a:lnTo>
                <a:lnTo>
                  <a:pt x="151327" y="107259"/>
                </a:lnTo>
                <a:lnTo>
                  <a:pt x="147557" y="106714"/>
                </a:lnTo>
                <a:lnTo>
                  <a:pt x="143139" y="107302"/>
                </a:lnTo>
                <a:lnTo>
                  <a:pt x="138289" y="108648"/>
                </a:lnTo>
                <a:lnTo>
                  <a:pt x="134102" y="109544"/>
                </a:lnTo>
                <a:lnTo>
                  <a:pt x="130359" y="110142"/>
                </a:lnTo>
                <a:lnTo>
                  <a:pt x="126911" y="110541"/>
                </a:lnTo>
                <a:lnTo>
                  <a:pt x="122708" y="110807"/>
                </a:lnTo>
                <a:lnTo>
                  <a:pt x="118000" y="110984"/>
                </a:lnTo>
                <a:lnTo>
                  <a:pt x="112957" y="111102"/>
                </a:lnTo>
                <a:lnTo>
                  <a:pt x="108642" y="112133"/>
                </a:lnTo>
                <a:lnTo>
                  <a:pt x="104813" y="113773"/>
                </a:lnTo>
                <a:lnTo>
                  <a:pt x="101308" y="115819"/>
                </a:lnTo>
                <a:lnTo>
                  <a:pt x="97066" y="118135"/>
                </a:lnTo>
                <a:lnTo>
                  <a:pt x="87273" y="123249"/>
                </a:lnTo>
                <a:lnTo>
                  <a:pt x="82947" y="125946"/>
                </a:lnTo>
                <a:lnTo>
                  <a:pt x="79110" y="128697"/>
                </a:lnTo>
                <a:lnTo>
                  <a:pt x="75601" y="131483"/>
                </a:lnTo>
                <a:lnTo>
                  <a:pt x="73260" y="134293"/>
                </a:lnTo>
                <a:lnTo>
                  <a:pt x="71700" y="137119"/>
                </a:lnTo>
                <a:lnTo>
                  <a:pt x="69014" y="143751"/>
                </a:lnTo>
                <a:lnTo>
                  <a:pt x="64646" y="153049"/>
                </a:lnTo>
                <a:lnTo>
                  <a:pt x="62147" y="157243"/>
                </a:lnTo>
                <a:lnTo>
                  <a:pt x="59529" y="160991"/>
                </a:lnTo>
                <a:lnTo>
                  <a:pt x="56831" y="164443"/>
                </a:lnTo>
                <a:lnTo>
                  <a:pt x="53834" y="170818"/>
                </a:lnTo>
                <a:lnTo>
                  <a:pt x="52501" y="176826"/>
                </a:lnTo>
                <a:lnTo>
                  <a:pt x="51909" y="182671"/>
                </a:lnTo>
                <a:lnTo>
                  <a:pt x="51646" y="188444"/>
                </a:lnTo>
                <a:lnTo>
                  <a:pt x="51576" y="191317"/>
                </a:lnTo>
                <a:lnTo>
                  <a:pt x="52481" y="194185"/>
                </a:lnTo>
                <a:lnTo>
                  <a:pt x="56028" y="199912"/>
                </a:lnTo>
                <a:lnTo>
                  <a:pt x="58239" y="205632"/>
                </a:lnTo>
                <a:lnTo>
                  <a:pt x="58828" y="208490"/>
                </a:lnTo>
                <a:lnTo>
                  <a:pt x="60174" y="210396"/>
                </a:lnTo>
                <a:lnTo>
                  <a:pt x="62023" y="211667"/>
                </a:lnTo>
                <a:lnTo>
                  <a:pt x="68580" y="21420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687"/>
          <p:cNvSpPr/>
          <p:nvPr/>
        </p:nvSpPr>
        <p:spPr>
          <a:xfrm>
            <a:off x="3629059" y="2761536"/>
            <a:ext cx="231424" cy="110252"/>
          </a:xfrm>
          <a:custGeom>
            <a:avLst/>
            <a:gdLst/>
            <a:ahLst/>
            <a:cxnLst/>
            <a:rect l="0" t="0" r="0" b="0"/>
            <a:pathLst>
              <a:path w="231424" h="110252">
                <a:moveTo>
                  <a:pt x="8538" y="7381"/>
                </a:moveTo>
                <a:lnTo>
                  <a:pt x="8538" y="0"/>
                </a:lnTo>
                <a:lnTo>
                  <a:pt x="9491" y="555"/>
                </a:lnTo>
                <a:lnTo>
                  <a:pt x="13089" y="3713"/>
                </a:lnTo>
                <a:lnTo>
                  <a:pt x="15919" y="6294"/>
                </a:lnTo>
                <a:lnTo>
                  <a:pt x="16316" y="7609"/>
                </a:lnTo>
                <a:lnTo>
                  <a:pt x="16581" y="9438"/>
                </a:lnTo>
                <a:lnTo>
                  <a:pt x="17006" y="14666"/>
                </a:lnTo>
                <a:lnTo>
                  <a:pt x="17064" y="17922"/>
                </a:lnTo>
                <a:lnTo>
                  <a:pt x="17108" y="36071"/>
                </a:lnTo>
                <a:lnTo>
                  <a:pt x="16156" y="38890"/>
                </a:lnTo>
                <a:lnTo>
                  <a:pt x="14569" y="41722"/>
                </a:lnTo>
                <a:lnTo>
                  <a:pt x="12559" y="44563"/>
                </a:lnTo>
                <a:lnTo>
                  <a:pt x="11218" y="47409"/>
                </a:lnTo>
                <a:lnTo>
                  <a:pt x="10325" y="50259"/>
                </a:lnTo>
                <a:lnTo>
                  <a:pt x="9729" y="53111"/>
                </a:lnTo>
                <a:lnTo>
                  <a:pt x="8379" y="55965"/>
                </a:lnTo>
                <a:lnTo>
                  <a:pt x="6527" y="58820"/>
                </a:lnTo>
                <a:lnTo>
                  <a:pt x="1262" y="65696"/>
                </a:lnTo>
                <a:lnTo>
                  <a:pt x="830" y="67213"/>
                </a:lnTo>
                <a:lnTo>
                  <a:pt x="541" y="69176"/>
                </a:lnTo>
                <a:lnTo>
                  <a:pt x="0" y="75564"/>
                </a:lnTo>
                <a:lnTo>
                  <a:pt x="2520" y="78325"/>
                </a:lnTo>
                <a:lnTo>
                  <a:pt x="7350" y="83307"/>
                </a:lnTo>
                <a:lnTo>
                  <a:pt x="13090" y="83989"/>
                </a:lnTo>
                <a:lnTo>
                  <a:pt x="17287" y="84170"/>
                </a:lnTo>
                <a:lnTo>
                  <a:pt x="21038" y="85244"/>
                </a:lnTo>
                <a:lnTo>
                  <a:pt x="24492" y="86912"/>
                </a:lnTo>
                <a:lnTo>
                  <a:pt x="27746" y="88977"/>
                </a:lnTo>
                <a:lnTo>
                  <a:pt x="33903" y="91271"/>
                </a:lnTo>
                <a:lnTo>
                  <a:pt x="40766" y="92290"/>
                </a:lnTo>
                <a:lnTo>
                  <a:pt x="45264" y="92562"/>
                </a:lnTo>
                <a:lnTo>
                  <a:pt x="55340" y="92864"/>
                </a:lnTo>
                <a:lnTo>
                  <a:pt x="101111" y="93092"/>
                </a:lnTo>
                <a:lnTo>
                  <a:pt x="177122" y="93106"/>
                </a:lnTo>
                <a:lnTo>
                  <a:pt x="182840" y="94059"/>
                </a:lnTo>
                <a:lnTo>
                  <a:pt x="188557" y="95646"/>
                </a:lnTo>
                <a:lnTo>
                  <a:pt x="194273" y="97657"/>
                </a:lnTo>
                <a:lnTo>
                  <a:pt x="199036" y="98998"/>
                </a:lnTo>
                <a:lnTo>
                  <a:pt x="203165" y="99891"/>
                </a:lnTo>
                <a:lnTo>
                  <a:pt x="210291" y="100884"/>
                </a:lnTo>
                <a:lnTo>
                  <a:pt x="216634" y="101326"/>
                </a:lnTo>
                <a:lnTo>
                  <a:pt x="219658" y="102396"/>
                </a:lnTo>
                <a:lnTo>
                  <a:pt x="222627" y="104062"/>
                </a:lnTo>
                <a:lnTo>
                  <a:pt x="231423" y="11025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688"/>
          <p:cNvSpPr/>
          <p:nvPr/>
        </p:nvSpPr>
        <p:spPr>
          <a:xfrm>
            <a:off x="3817724" y="2751772"/>
            <a:ext cx="25614" cy="300039"/>
          </a:xfrm>
          <a:custGeom>
            <a:avLst/>
            <a:gdLst/>
            <a:ahLst/>
            <a:cxnLst/>
            <a:rect l="0" t="0" r="0" b="0"/>
            <a:pathLst>
              <a:path w="25614" h="300039">
                <a:moveTo>
                  <a:pt x="8468" y="0"/>
                </a:moveTo>
                <a:lnTo>
                  <a:pt x="249" y="0"/>
                </a:lnTo>
                <a:lnTo>
                  <a:pt x="0" y="4551"/>
                </a:lnTo>
                <a:lnTo>
                  <a:pt x="918" y="6844"/>
                </a:lnTo>
                <a:lnTo>
                  <a:pt x="2482" y="9325"/>
                </a:lnTo>
                <a:lnTo>
                  <a:pt x="4477" y="11932"/>
                </a:lnTo>
                <a:lnTo>
                  <a:pt x="5808" y="14622"/>
                </a:lnTo>
                <a:lnTo>
                  <a:pt x="6695" y="17368"/>
                </a:lnTo>
                <a:lnTo>
                  <a:pt x="7286" y="20151"/>
                </a:lnTo>
                <a:lnTo>
                  <a:pt x="8632" y="23912"/>
                </a:lnTo>
                <a:lnTo>
                  <a:pt x="10483" y="28324"/>
                </a:lnTo>
                <a:lnTo>
                  <a:pt x="12669" y="33170"/>
                </a:lnTo>
                <a:lnTo>
                  <a:pt x="14126" y="38306"/>
                </a:lnTo>
                <a:lnTo>
                  <a:pt x="15098" y="43635"/>
                </a:lnTo>
                <a:lnTo>
                  <a:pt x="15745" y="49092"/>
                </a:lnTo>
                <a:lnTo>
                  <a:pt x="17129" y="54636"/>
                </a:lnTo>
                <a:lnTo>
                  <a:pt x="19004" y="60236"/>
                </a:lnTo>
                <a:lnTo>
                  <a:pt x="21207" y="65875"/>
                </a:lnTo>
                <a:lnTo>
                  <a:pt x="22676" y="70587"/>
                </a:lnTo>
                <a:lnTo>
                  <a:pt x="23655" y="74680"/>
                </a:lnTo>
                <a:lnTo>
                  <a:pt x="24308" y="78362"/>
                </a:lnTo>
                <a:lnTo>
                  <a:pt x="25033" y="87532"/>
                </a:lnTo>
                <a:lnTo>
                  <a:pt x="25355" y="97959"/>
                </a:lnTo>
                <a:lnTo>
                  <a:pt x="25591" y="131515"/>
                </a:lnTo>
                <a:lnTo>
                  <a:pt x="25613" y="211456"/>
                </a:lnTo>
                <a:lnTo>
                  <a:pt x="24661" y="216218"/>
                </a:lnTo>
                <a:lnTo>
                  <a:pt x="23073" y="220345"/>
                </a:lnTo>
                <a:lnTo>
                  <a:pt x="21063" y="224049"/>
                </a:lnTo>
                <a:lnTo>
                  <a:pt x="20674" y="228424"/>
                </a:lnTo>
                <a:lnTo>
                  <a:pt x="21368" y="233245"/>
                </a:lnTo>
                <a:lnTo>
                  <a:pt x="22783" y="238364"/>
                </a:lnTo>
                <a:lnTo>
                  <a:pt x="22774" y="243682"/>
                </a:lnTo>
                <a:lnTo>
                  <a:pt x="21816" y="249132"/>
                </a:lnTo>
                <a:lnTo>
                  <a:pt x="20224" y="254671"/>
                </a:lnTo>
                <a:lnTo>
                  <a:pt x="19163" y="259316"/>
                </a:lnTo>
                <a:lnTo>
                  <a:pt x="18455" y="263365"/>
                </a:lnTo>
                <a:lnTo>
                  <a:pt x="17669" y="270403"/>
                </a:lnTo>
                <a:lnTo>
                  <a:pt x="17227" y="279721"/>
                </a:lnTo>
                <a:lnTo>
                  <a:pt x="17096" y="288515"/>
                </a:lnTo>
                <a:lnTo>
                  <a:pt x="17040" y="3000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689"/>
          <p:cNvSpPr/>
          <p:nvPr/>
        </p:nvSpPr>
        <p:spPr>
          <a:xfrm>
            <a:off x="4040504" y="2974657"/>
            <a:ext cx="17144" cy="137161"/>
          </a:xfrm>
          <a:custGeom>
            <a:avLst/>
            <a:gdLst/>
            <a:ahLst/>
            <a:cxnLst/>
            <a:rect l="0" t="0" r="0" b="0"/>
            <a:pathLst>
              <a:path w="17144" h="137161">
                <a:moveTo>
                  <a:pt x="8573" y="0"/>
                </a:moveTo>
                <a:lnTo>
                  <a:pt x="8573" y="7381"/>
                </a:lnTo>
                <a:lnTo>
                  <a:pt x="9526" y="8731"/>
                </a:lnTo>
                <a:lnTo>
                  <a:pt x="11113" y="10583"/>
                </a:lnTo>
                <a:lnTo>
                  <a:pt x="13124" y="12770"/>
                </a:lnTo>
                <a:lnTo>
                  <a:pt x="14465" y="15181"/>
                </a:lnTo>
                <a:lnTo>
                  <a:pt x="15358" y="17741"/>
                </a:lnTo>
                <a:lnTo>
                  <a:pt x="15954" y="20400"/>
                </a:lnTo>
                <a:lnTo>
                  <a:pt x="16351" y="23125"/>
                </a:lnTo>
                <a:lnTo>
                  <a:pt x="16616" y="25894"/>
                </a:lnTo>
                <a:lnTo>
                  <a:pt x="16792" y="28693"/>
                </a:lnTo>
                <a:lnTo>
                  <a:pt x="16989" y="34342"/>
                </a:lnTo>
                <a:lnTo>
                  <a:pt x="17099" y="45418"/>
                </a:lnTo>
                <a:lnTo>
                  <a:pt x="17143" y="75636"/>
                </a:lnTo>
                <a:lnTo>
                  <a:pt x="16191" y="79952"/>
                </a:lnTo>
                <a:lnTo>
                  <a:pt x="14604" y="83781"/>
                </a:lnTo>
                <a:lnTo>
                  <a:pt x="12594" y="87287"/>
                </a:lnTo>
                <a:lnTo>
                  <a:pt x="11254" y="90576"/>
                </a:lnTo>
                <a:lnTo>
                  <a:pt x="10360" y="93722"/>
                </a:lnTo>
                <a:lnTo>
                  <a:pt x="9764" y="96771"/>
                </a:lnTo>
                <a:lnTo>
                  <a:pt x="9367" y="100709"/>
                </a:lnTo>
                <a:lnTo>
                  <a:pt x="9103" y="105239"/>
                </a:lnTo>
                <a:lnTo>
                  <a:pt x="8925" y="110165"/>
                </a:lnTo>
                <a:lnTo>
                  <a:pt x="7856" y="114401"/>
                </a:lnTo>
                <a:lnTo>
                  <a:pt x="6190" y="118177"/>
                </a:lnTo>
                <a:lnTo>
                  <a:pt x="1223" y="126531"/>
                </a:lnTo>
                <a:lnTo>
                  <a:pt x="815" y="128169"/>
                </a:lnTo>
                <a:lnTo>
                  <a:pt x="544" y="130214"/>
                </a:lnTo>
                <a:lnTo>
                  <a:pt x="0" y="1371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690"/>
          <p:cNvSpPr/>
          <p:nvPr/>
        </p:nvSpPr>
        <p:spPr>
          <a:xfrm>
            <a:off x="4229100" y="2880360"/>
            <a:ext cx="162878" cy="17146"/>
          </a:xfrm>
          <a:custGeom>
            <a:avLst/>
            <a:gdLst/>
            <a:ahLst/>
            <a:cxnLst/>
            <a:rect l="0" t="0" r="0" b="0"/>
            <a:pathLst>
              <a:path w="162878" h="17146">
                <a:moveTo>
                  <a:pt x="0" y="17145"/>
                </a:moveTo>
                <a:lnTo>
                  <a:pt x="12770" y="17145"/>
                </a:lnTo>
                <a:lnTo>
                  <a:pt x="15181" y="16192"/>
                </a:lnTo>
                <a:lnTo>
                  <a:pt x="17740" y="14605"/>
                </a:lnTo>
                <a:lnTo>
                  <a:pt x="20399" y="12594"/>
                </a:lnTo>
                <a:lnTo>
                  <a:pt x="24077" y="11253"/>
                </a:lnTo>
                <a:lnTo>
                  <a:pt x="28433" y="10359"/>
                </a:lnTo>
                <a:lnTo>
                  <a:pt x="33243" y="9764"/>
                </a:lnTo>
                <a:lnTo>
                  <a:pt x="38355" y="9367"/>
                </a:lnTo>
                <a:lnTo>
                  <a:pt x="43667" y="9102"/>
                </a:lnTo>
                <a:lnTo>
                  <a:pt x="57706" y="8729"/>
                </a:lnTo>
                <a:lnTo>
                  <a:pt x="103033" y="8576"/>
                </a:lnTo>
                <a:lnTo>
                  <a:pt x="135503" y="8572"/>
                </a:lnTo>
                <a:lnTo>
                  <a:pt x="139865" y="7620"/>
                </a:lnTo>
                <a:lnTo>
                  <a:pt x="143726" y="6032"/>
                </a:lnTo>
                <a:lnTo>
                  <a:pt x="147253" y="4021"/>
                </a:lnTo>
                <a:lnTo>
                  <a:pt x="150555" y="2681"/>
                </a:lnTo>
                <a:lnTo>
                  <a:pt x="153710" y="1787"/>
                </a:lnTo>
                <a:lnTo>
                  <a:pt x="16287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691"/>
          <p:cNvSpPr/>
          <p:nvPr/>
        </p:nvSpPr>
        <p:spPr>
          <a:xfrm>
            <a:off x="4520565" y="2786062"/>
            <a:ext cx="188595" cy="73518"/>
          </a:xfrm>
          <a:custGeom>
            <a:avLst/>
            <a:gdLst/>
            <a:ahLst/>
            <a:cxnLst/>
            <a:rect l="0" t="0" r="0" b="0"/>
            <a:pathLst>
              <a:path w="188595" h="73518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0"/>
                </a:lnTo>
                <a:lnTo>
                  <a:pt x="8467" y="8220"/>
                </a:lnTo>
                <a:lnTo>
                  <a:pt x="9455" y="9290"/>
                </a:lnTo>
                <a:lnTo>
                  <a:pt x="13092" y="13019"/>
                </a:lnTo>
                <a:lnTo>
                  <a:pt x="14443" y="15347"/>
                </a:lnTo>
                <a:lnTo>
                  <a:pt x="15344" y="17851"/>
                </a:lnTo>
                <a:lnTo>
                  <a:pt x="15944" y="20473"/>
                </a:lnTo>
                <a:lnTo>
                  <a:pt x="17296" y="22221"/>
                </a:lnTo>
                <a:lnTo>
                  <a:pt x="19151" y="23387"/>
                </a:lnTo>
                <a:lnTo>
                  <a:pt x="21340" y="24164"/>
                </a:lnTo>
                <a:lnTo>
                  <a:pt x="22799" y="25634"/>
                </a:lnTo>
                <a:lnTo>
                  <a:pt x="23771" y="27567"/>
                </a:lnTo>
                <a:lnTo>
                  <a:pt x="24420" y="29808"/>
                </a:lnTo>
                <a:lnTo>
                  <a:pt x="23900" y="32254"/>
                </a:lnTo>
                <a:lnTo>
                  <a:pt x="22601" y="34838"/>
                </a:lnTo>
                <a:lnTo>
                  <a:pt x="20782" y="37513"/>
                </a:lnTo>
                <a:lnTo>
                  <a:pt x="19570" y="40249"/>
                </a:lnTo>
                <a:lnTo>
                  <a:pt x="18761" y="43025"/>
                </a:lnTo>
                <a:lnTo>
                  <a:pt x="17464" y="49774"/>
                </a:lnTo>
                <a:lnTo>
                  <a:pt x="17358" y="51280"/>
                </a:lnTo>
                <a:lnTo>
                  <a:pt x="17286" y="53237"/>
                </a:lnTo>
                <a:lnTo>
                  <a:pt x="17153" y="59611"/>
                </a:lnTo>
                <a:lnTo>
                  <a:pt x="17147" y="64441"/>
                </a:lnTo>
                <a:lnTo>
                  <a:pt x="18099" y="65821"/>
                </a:lnTo>
                <a:lnTo>
                  <a:pt x="19686" y="66740"/>
                </a:lnTo>
                <a:lnTo>
                  <a:pt x="25364" y="68473"/>
                </a:lnTo>
                <a:lnTo>
                  <a:pt x="30163" y="68548"/>
                </a:lnTo>
                <a:lnTo>
                  <a:pt x="33067" y="68571"/>
                </a:lnTo>
                <a:lnTo>
                  <a:pt x="34427" y="69526"/>
                </a:lnTo>
                <a:lnTo>
                  <a:pt x="36286" y="71116"/>
                </a:lnTo>
                <a:lnTo>
                  <a:pt x="38478" y="73128"/>
                </a:lnTo>
                <a:lnTo>
                  <a:pt x="40892" y="73517"/>
                </a:lnTo>
                <a:lnTo>
                  <a:pt x="43454" y="72824"/>
                </a:lnTo>
                <a:lnTo>
                  <a:pt x="46114" y="71409"/>
                </a:lnTo>
                <a:lnTo>
                  <a:pt x="51610" y="69838"/>
                </a:lnTo>
                <a:lnTo>
                  <a:pt x="57228" y="69139"/>
                </a:lnTo>
                <a:lnTo>
                  <a:pt x="62899" y="68828"/>
                </a:lnTo>
                <a:lnTo>
                  <a:pt x="71135" y="68690"/>
                </a:lnTo>
                <a:lnTo>
                  <a:pt x="75998" y="68654"/>
                </a:lnTo>
                <a:lnTo>
                  <a:pt x="80193" y="67677"/>
                </a:lnTo>
                <a:lnTo>
                  <a:pt x="83942" y="66073"/>
                </a:lnTo>
                <a:lnTo>
                  <a:pt x="87394" y="64051"/>
                </a:lnTo>
                <a:lnTo>
                  <a:pt x="91600" y="62703"/>
                </a:lnTo>
                <a:lnTo>
                  <a:pt x="96309" y="61805"/>
                </a:lnTo>
                <a:lnTo>
                  <a:pt x="101353" y="61206"/>
                </a:lnTo>
                <a:lnTo>
                  <a:pt x="106621" y="60806"/>
                </a:lnTo>
                <a:lnTo>
                  <a:pt x="112039" y="60540"/>
                </a:lnTo>
                <a:lnTo>
                  <a:pt x="117554" y="60363"/>
                </a:lnTo>
                <a:lnTo>
                  <a:pt x="122184" y="59292"/>
                </a:lnTo>
                <a:lnTo>
                  <a:pt x="126224" y="57625"/>
                </a:lnTo>
                <a:lnTo>
                  <a:pt x="129869" y="55562"/>
                </a:lnTo>
                <a:lnTo>
                  <a:pt x="134204" y="54186"/>
                </a:lnTo>
                <a:lnTo>
                  <a:pt x="138999" y="53269"/>
                </a:lnTo>
                <a:lnTo>
                  <a:pt x="144101" y="52658"/>
                </a:lnTo>
                <a:lnTo>
                  <a:pt x="148455" y="52250"/>
                </a:lnTo>
                <a:lnTo>
                  <a:pt x="152310" y="51978"/>
                </a:lnTo>
                <a:lnTo>
                  <a:pt x="155832" y="51797"/>
                </a:lnTo>
                <a:lnTo>
                  <a:pt x="162286" y="51596"/>
                </a:lnTo>
                <a:lnTo>
                  <a:pt x="178294" y="51445"/>
                </a:lnTo>
                <a:lnTo>
                  <a:pt x="188594" y="5143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692"/>
          <p:cNvSpPr/>
          <p:nvPr/>
        </p:nvSpPr>
        <p:spPr>
          <a:xfrm>
            <a:off x="4657725" y="2777489"/>
            <a:ext cx="51435" cy="248604"/>
          </a:xfrm>
          <a:custGeom>
            <a:avLst/>
            <a:gdLst/>
            <a:ahLst/>
            <a:cxnLst/>
            <a:rect l="0" t="0" r="0" b="0"/>
            <a:pathLst>
              <a:path w="51435" h="248604">
                <a:moveTo>
                  <a:pt x="0" y="0"/>
                </a:moveTo>
                <a:lnTo>
                  <a:pt x="0" y="36074"/>
                </a:lnTo>
                <a:lnTo>
                  <a:pt x="952" y="40242"/>
                </a:lnTo>
                <a:lnTo>
                  <a:pt x="2540" y="44926"/>
                </a:lnTo>
                <a:lnTo>
                  <a:pt x="4550" y="49953"/>
                </a:lnTo>
                <a:lnTo>
                  <a:pt x="5891" y="55210"/>
                </a:lnTo>
                <a:lnTo>
                  <a:pt x="6785" y="60619"/>
                </a:lnTo>
                <a:lnTo>
                  <a:pt x="7380" y="66131"/>
                </a:lnTo>
                <a:lnTo>
                  <a:pt x="8730" y="70757"/>
                </a:lnTo>
                <a:lnTo>
                  <a:pt x="10583" y="74794"/>
                </a:lnTo>
                <a:lnTo>
                  <a:pt x="12770" y="78438"/>
                </a:lnTo>
                <a:lnTo>
                  <a:pt x="14228" y="82772"/>
                </a:lnTo>
                <a:lnTo>
                  <a:pt x="15200" y="87567"/>
                </a:lnTo>
                <a:lnTo>
                  <a:pt x="15849" y="92668"/>
                </a:lnTo>
                <a:lnTo>
                  <a:pt x="17233" y="97974"/>
                </a:lnTo>
                <a:lnTo>
                  <a:pt x="19109" y="103416"/>
                </a:lnTo>
                <a:lnTo>
                  <a:pt x="21311" y="108949"/>
                </a:lnTo>
                <a:lnTo>
                  <a:pt x="22780" y="114543"/>
                </a:lnTo>
                <a:lnTo>
                  <a:pt x="23759" y="120177"/>
                </a:lnTo>
                <a:lnTo>
                  <a:pt x="24412" y="125838"/>
                </a:lnTo>
                <a:lnTo>
                  <a:pt x="24847" y="131517"/>
                </a:lnTo>
                <a:lnTo>
                  <a:pt x="25137" y="137208"/>
                </a:lnTo>
                <a:lnTo>
                  <a:pt x="25459" y="148612"/>
                </a:lnTo>
                <a:lnTo>
                  <a:pt x="25602" y="160030"/>
                </a:lnTo>
                <a:lnTo>
                  <a:pt x="26593" y="165742"/>
                </a:lnTo>
                <a:lnTo>
                  <a:pt x="28206" y="171455"/>
                </a:lnTo>
                <a:lnTo>
                  <a:pt x="30234" y="177168"/>
                </a:lnTo>
                <a:lnTo>
                  <a:pt x="31586" y="181930"/>
                </a:lnTo>
                <a:lnTo>
                  <a:pt x="32487" y="186057"/>
                </a:lnTo>
                <a:lnTo>
                  <a:pt x="33088" y="189761"/>
                </a:lnTo>
                <a:lnTo>
                  <a:pt x="34441" y="194135"/>
                </a:lnTo>
                <a:lnTo>
                  <a:pt x="36295" y="198956"/>
                </a:lnTo>
                <a:lnTo>
                  <a:pt x="38484" y="204075"/>
                </a:lnTo>
                <a:lnTo>
                  <a:pt x="39944" y="208440"/>
                </a:lnTo>
                <a:lnTo>
                  <a:pt x="40917" y="212303"/>
                </a:lnTo>
                <a:lnTo>
                  <a:pt x="41998" y="219135"/>
                </a:lnTo>
                <a:lnTo>
                  <a:pt x="42478" y="225346"/>
                </a:lnTo>
                <a:lnTo>
                  <a:pt x="42786" y="231203"/>
                </a:lnTo>
                <a:lnTo>
                  <a:pt x="42828" y="235473"/>
                </a:lnTo>
                <a:lnTo>
                  <a:pt x="43792" y="237944"/>
                </a:lnTo>
                <a:lnTo>
                  <a:pt x="45387" y="240545"/>
                </a:lnTo>
                <a:lnTo>
                  <a:pt x="51434" y="24860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693"/>
          <p:cNvSpPr/>
          <p:nvPr/>
        </p:nvSpPr>
        <p:spPr>
          <a:xfrm>
            <a:off x="6115085" y="2700442"/>
            <a:ext cx="261736" cy="256921"/>
          </a:xfrm>
          <a:custGeom>
            <a:avLst/>
            <a:gdLst/>
            <a:ahLst/>
            <a:cxnLst/>
            <a:rect l="0" t="0" r="0" b="0"/>
            <a:pathLst>
              <a:path w="261736" h="256921">
                <a:moveTo>
                  <a:pt x="154269" y="8468"/>
                </a:moveTo>
                <a:lnTo>
                  <a:pt x="149719" y="3917"/>
                </a:lnTo>
                <a:lnTo>
                  <a:pt x="147426" y="2576"/>
                </a:lnTo>
                <a:lnTo>
                  <a:pt x="139442" y="425"/>
                </a:lnTo>
                <a:lnTo>
                  <a:pt x="137202" y="130"/>
                </a:lnTo>
                <a:lnTo>
                  <a:pt x="133031" y="0"/>
                </a:lnTo>
                <a:lnTo>
                  <a:pt x="125463" y="2482"/>
                </a:lnTo>
                <a:lnTo>
                  <a:pt x="120777" y="4477"/>
                </a:lnTo>
                <a:lnTo>
                  <a:pt x="115749" y="5807"/>
                </a:lnTo>
                <a:lnTo>
                  <a:pt x="110492" y="6694"/>
                </a:lnTo>
                <a:lnTo>
                  <a:pt x="105082" y="7285"/>
                </a:lnTo>
                <a:lnTo>
                  <a:pt x="100523" y="8632"/>
                </a:lnTo>
                <a:lnTo>
                  <a:pt x="92917" y="12668"/>
                </a:lnTo>
                <a:lnTo>
                  <a:pt x="88603" y="14125"/>
                </a:lnTo>
                <a:lnTo>
                  <a:pt x="83822" y="15097"/>
                </a:lnTo>
                <a:lnTo>
                  <a:pt x="78729" y="15745"/>
                </a:lnTo>
                <a:lnTo>
                  <a:pt x="73429" y="17129"/>
                </a:lnTo>
                <a:lnTo>
                  <a:pt x="67991" y="19004"/>
                </a:lnTo>
                <a:lnTo>
                  <a:pt x="62460" y="21207"/>
                </a:lnTo>
                <a:lnTo>
                  <a:pt x="57821" y="24581"/>
                </a:lnTo>
                <a:lnTo>
                  <a:pt x="53776" y="28735"/>
                </a:lnTo>
                <a:lnTo>
                  <a:pt x="50126" y="33409"/>
                </a:lnTo>
                <a:lnTo>
                  <a:pt x="43531" y="41143"/>
                </a:lnTo>
                <a:lnTo>
                  <a:pt x="36472" y="48707"/>
                </a:lnTo>
                <a:lnTo>
                  <a:pt x="26985" y="58420"/>
                </a:lnTo>
                <a:lnTo>
                  <a:pt x="22741" y="63676"/>
                </a:lnTo>
                <a:lnTo>
                  <a:pt x="18959" y="69086"/>
                </a:lnTo>
                <a:lnTo>
                  <a:pt x="15485" y="74597"/>
                </a:lnTo>
                <a:lnTo>
                  <a:pt x="13169" y="79224"/>
                </a:lnTo>
                <a:lnTo>
                  <a:pt x="8957" y="91239"/>
                </a:lnTo>
                <a:lnTo>
                  <a:pt x="6912" y="96034"/>
                </a:lnTo>
                <a:lnTo>
                  <a:pt x="4596" y="101135"/>
                </a:lnTo>
                <a:lnTo>
                  <a:pt x="3053" y="107393"/>
                </a:lnTo>
                <a:lnTo>
                  <a:pt x="2023" y="114423"/>
                </a:lnTo>
                <a:lnTo>
                  <a:pt x="1337" y="121967"/>
                </a:lnTo>
                <a:lnTo>
                  <a:pt x="880" y="128901"/>
                </a:lnTo>
                <a:lnTo>
                  <a:pt x="575" y="135429"/>
                </a:lnTo>
                <a:lnTo>
                  <a:pt x="235" y="147763"/>
                </a:lnTo>
                <a:lnTo>
                  <a:pt x="0" y="176965"/>
                </a:lnTo>
                <a:lnTo>
                  <a:pt x="941" y="182712"/>
                </a:lnTo>
                <a:lnTo>
                  <a:pt x="2521" y="188448"/>
                </a:lnTo>
                <a:lnTo>
                  <a:pt x="4526" y="194177"/>
                </a:lnTo>
                <a:lnTo>
                  <a:pt x="6816" y="199901"/>
                </a:lnTo>
                <a:lnTo>
                  <a:pt x="9295" y="205623"/>
                </a:lnTo>
                <a:lnTo>
                  <a:pt x="11900" y="211342"/>
                </a:lnTo>
                <a:lnTo>
                  <a:pt x="15541" y="216107"/>
                </a:lnTo>
                <a:lnTo>
                  <a:pt x="19874" y="220236"/>
                </a:lnTo>
                <a:lnTo>
                  <a:pt x="24668" y="223942"/>
                </a:lnTo>
                <a:lnTo>
                  <a:pt x="32533" y="230599"/>
                </a:lnTo>
                <a:lnTo>
                  <a:pt x="39205" y="236733"/>
                </a:lnTo>
                <a:lnTo>
                  <a:pt x="45345" y="242634"/>
                </a:lnTo>
                <a:lnTo>
                  <a:pt x="49268" y="245541"/>
                </a:lnTo>
                <a:lnTo>
                  <a:pt x="53788" y="248431"/>
                </a:lnTo>
                <a:lnTo>
                  <a:pt x="58707" y="251311"/>
                </a:lnTo>
                <a:lnTo>
                  <a:pt x="63892" y="253231"/>
                </a:lnTo>
                <a:lnTo>
                  <a:pt x="69253" y="254510"/>
                </a:lnTo>
                <a:lnTo>
                  <a:pt x="74732" y="255364"/>
                </a:lnTo>
                <a:lnTo>
                  <a:pt x="80289" y="255932"/>
                </a:lnTo>
                <a:lnTo>
                  <a:pt x="85899" y="256312"/>
                </a:lnTo>
                <a:lnTo>
                  <a:pt x="91545" y="256565"/>
                </a:lnTo>
                <a:lnTo>
                  <a:pt x="105437" y="256845"/>
                </a:lnTo>
                <a:lnTo>
                  <a:pt x="113142" y="256920"/>
                </a:lnTo>
                <a:lnTo>
                  <a:pt x="119231" y="256018"/>
                </a:lnTo>
                <a:lnTo>
                  <a:pt x="124243" y="254464"/>
                </a:lnTo>
                <a:lnTo>
                  <a:pt x="128537" y="252475"/>
                </a:lnTo>
                <a:lnTo>
                  <a:pt x="134257" y="250197"/>
                </a:lnTo>
                <a:lnTo>
                  <a:pt x="148233" y="245125"/>
                </a:lnTo>
                <a:lnTo>
                  <a:pt x="155007" y="243392"/>
                </a:lnTo>
                <a:lnTo>
                  <a:pt x="161429" y="242236"/>
                </a:lnTo>
                <a:lnTo>
                  <a:pt x="167615" y="241466"/>
                </a:lnTo>
                <a:lnTo>
                  <a:pt x="173644" y="239047"/>
                </a:lnTo>
                <a:lnTo>
                  <a:pt x="179568" y="235530"/>
                </a:lnTo>
                <a:lnTo>
                  <a:pt x="185423" y="231280"/>
                </a:lnTo>
                <a:lnTo>
                  <a:pt x="191231" y="227494"/>
                </a:lnTo>
                <a:lnTo>
                  <a:pt x="197008" y="224018"/>
                </a:lnTo>
                <a:lnTo>
                  <a:pt x="202765" y="220748"/>
                </a:lnTo>
                <a:lnTo>
                  <a:pt x="208507" y="216663"/>
                </a:lnTo>
                <a:lnTo>
                  <a:pt x="214241" y="212034"/>
                </a:lnTo>
                <a:lnTo>
                  <a:pt x="219968" y="207044"/>
                </a:lnTo>
                <a:lnTo>
                  <a:pt x="228871" y="198959"/>
                </a:lnTo>
                <a:lnTo>
                  <a:pt x="236003" y="191238"/>
                </a:lnTo>
                <a:lnTo>
                  <a:pt x="239239" y="186512"/>
                </a:lnTo>
                <a:lnTo>
                  <a:pt x="242348" y="181456"/>
                </a:lnTo>
                <a:lnTo>
                  <a:pt x="245374" y="176181"/>
                </a:lnTo>
                <a:lnTo>
                  <a:pt x="251275" y="165239"/>
                </a:lnTo>
                <a:lnTo>
                  <a:pt x="253230" y="159654"/>
                </a:lnTo>
                <a:lnTo>
                  <a:pt x="254533" y="154026"/>
                </a:lnTo>
                <a:lnTo>
                  <a:pt x="255402" y="148369"/>
                </a:lnTo>
                <a:lnTo>
                  <a:pt x="256934" y="142693"/>
                </a:lnTo>
                <a:lnTo>
                  <a:pt x="258908" y="137003"/>
                </a:lnTo>
                <a:lnTo>
                  <a:pt x="261176" y="131306"/>
                </a:lnTo>
                <a:lnTo>
                  <a:pt x="261735" y="125602"/>
                </a:lnTo>
                <a:lnTo>
                  <a:pt x="261156" y="119895"/>
                </a:lnTo>
                <a:lnTo>
                  <a:pt x="259817" y="114185"/>
                </a:lnTo>
                <a:lnTo>
                  <a:pt x="258925" y="108473"/>
                </a:lnTo>
                <a:lnTo>
                  <a:pt x="258330" y="102761"/>
                </a:lnTo>
                <a:lnTo>
                  <a:pt x="257933" y="97047"/>
                </a:lnTo>
                <a:lnTo>
                  <a:pt x="256716" y="92286"/>
                </a:lnTo>
                <a:lnTo>
                  <a:pt x="252824" y="84455"/>
                </a:lnTo>
                <a:lnTo>
                  <a:pt x="249500" y="80081"/>
                </a:lnTo>
                <a:lnTo>
                  <a:pt x="245379" y="75260"/>
                </a:lnTo>
                <a:lnTo>
                  <a:pt x="236673" y="65775"/>
                </a:lnTo>
                <a:lnTo>
                  <a:pt x="229628" y="58385"/>
                </a:lnTo>
                <a:lnTo>
                  <a:pt x="215756" y="44319"/>
                </a:lnTo>
                <a:lnTo>
                  <a:pt x="210501" y="39988"/>
                </a:lnTo>
                <a:lnTo>
                  <a:pt x="205092" y="36149"/>
                </a:lnTo>
                <a:lnTo>
                  <a:pt x="199581" y="32637"/>
                </a:lnTo>
                <a:lnTo>
                  <a:pt x="194002" y="29343"/>
                </a:lnTo>
                <a:lnTo>
                  <a:pt x="188378" y="26194"/>
                </a:lnTo>
                <a:lnTo>
                  <a:pt x="182723" y="23143"/>
                </a:lnTo>
                <a:lnTo>
                  <a:pt x="176096" y="21109"/>
                </a:lnTo>
                <a:lnTo>
                  <a:pt x="168821" y="19753"/>
                </a:lnTo>
                <a:lnTo>
                  <a:pt x="161113" y="18848"/>
                </a:lnTo>
                <a:lnTo>
                  <a:pt x="154069" y="17293"/>
                </a:lnTo>
                <a:lnTo>
                  <a:pt x="147469" y="15304"/>
                </a:lnTo>
                <a:lnTo>
                  <a:pt x="141163" y="13025"/>
                </a:lnTo>
                <a:lnTo>
                  <a:pt x="133149" y="12458"/>
                </a:lnTo>
                <a:lnTo>
                  <a:pt x="123997" y="13033"/>
                </a:lnTo>
                <a:lnTo>
                  <a:pt x="114085" y="14369"/>
                </a:lnTo>
                <a:lnTo>
                  <a:pt x="104620" y="15259"/>
                </a:lnTo>
                <a:lnTo>
                  <a:pt x="95452" y="15853"/>
                </a:lnTo>
                <a:lnTo>
                  <a:pt x="86483" y="16249"/>
                </a:lnTo>
                <a:lnTo>
                  <a:pt x="76694" y="17465"/>
                </a:lnTo>
                <a:lnTo>
                  <a:pt x="66357" y="19229"/>
                </a:lnTo>
                <a:lnTo>
                  <a:pt x="34255" y="2561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694"/>
          <p:cNvSpPr/>
          <p:nvPr/>
        </p:nvSpPr>
        <p:spPr>
          <a:xfrm>
            <a:off x="3431898" y="2607232"/>
            <a:ext cx="3103205" cy="616029"/>
          </a:xfrm>
          <a:custGeom>
            <a:avLst/>
            <a:gdLst/>
            <a:ahLst/>
            <a:cxnLst/>
            <a:rect l="0" t="0" r="0" b="0"/>
            <a:pathLst>
              <a:path w="3103205" h="616029">
                <a:moveTo>
                  <a:pt x="3103204" y="127395"/>
                </a:moveTo>
                <a:lnTo>
                  <a:pt x="3090185" y="127395"/>
                </a:lnTo>
                <a:lnTo>
                  <a:pt x="3087857" y="126443"/>
                </a:lnTo>
                <a:lnTo>
                  <a:pt x="3080030" y="121503"/>
                </a:lnTo>
                <a:lnTo>
                  <a:pt x="3074490" y="120014"/>
                </a:lnTo>
                <a:lnTo>
                  <a:pt x="3040949" y="117940"/>
                </a:lnTo>
                <a:lnTo>
                  <a:pt x="3028031" y="112952"/>
                </a:lnTo>
                <a:lnTo>
                  <a:pt x="2938348" y="102221"/>
                </a:lnTo>
                <a:lnTo>
                  <a:pt x="2922302" y="100967"/>
                </a:lnTo>
                <a:lnTo>
                  <a:pt x="2875653" y="94329"/>
                </a:lnTo>
                <a:lnTo>
                  <a:pt x="2826859" y="90726"/>
                </a:lnTo>
                <a:lnTo>
                  <a:pt x="2782764" y="85756"/>
                </a:lnTo>
                <a:lnTo>
                  <a:pt x="2675733" y="77184"/>
                </a:lnTo>
                <a:lnTo>
                  <a:pt x="2580438" y="61180"/>
                </a:lnTo>
                <a:lnTo>
                  <a:pt x="2523152" y="52283"/>
                </a:lnTo>
                <a:lnTo>
                  <a:pt x="2477416" y="44049"/>
                </a:lnTo>
                <a:lnTo>
                  <a:pt x="2385972" y="33032"/>
                </a:lnTo>
                <a:lnTo>
                  <a:pt x="2289981" y="20362"/>
                </a:lnTo>
                <a:lnTo>
                  <a:pt x="2192136" y="13585"/>
                </a:lnTo>
                <a:lnTo>
                  <a:pt x="2101748" y="7743"/>
                </a:lnTo>
                <a:lnTo>
                  <a:pt x="1981838" y="7389"/>
                </a:lnTo>
                <a:lnTo>
                  <a:pt x="1897232" y="0"/>
                </a:lnTo>
                <a:lnTo>
                  <a:pt x="1830133" y="1505"/>
                </a:lnTo>
                <a:lnTo>
                  <a:pt x="1740548" y="6864"/>
                </a:lnTo>
                <a:lnTo>
                  <a:pt x="1651944" y="9875"/>
                </a:lnTo>
                <a:lnTo>
                  <a:pt x="1560687" y="15419"/>
                </a:lnTo>
                <a:lnTo>
                  <a:pt x="1474476" y="18446"/>
                </a:lnTo>
                <a:lnTo>
                  <a:pt x="1388708" y="23991"/>
                </a:lnTo>
                <a:lnTo>
                  <a:pt x="1296194" y="31263"/>
                </a:lnTo>
                <a:lnTo>
                  <a:pt x="1187118" y="40371"/>
                </a:lnTo>
                <a:lnTo>
                  <a:pt x="1100211" y="53488"/>
                </a:lnTo>
                <a:lnTo>
                  <a:pt x="1001043" y="64395"/>
                </a:lnTo>
                <a:lnTo>
                  <a:pt x="908115" y="73997"/>
                </a:lnTo>
                <a:lnTo>
                  <a:pt x="801168" y="83662"/>
                </a:lnTo>
                <a:lnTo>
                  <a:pt x="710789" y="84481"/>
                </a:lnTo>
                <a:lnTo>
                  <a:pt x="670950" y="87058"/>
                </a:lnTo>
                <a:lnTo>
                  <a:pt x="600239" y="92574"/>
                </a:lnTo>
                <a:lnTo>
                  <a:pt x="509554" y="93084"/>
                </a:lnTo>
                <a:lnTo>
                  <a:pt x="481150" y="92147"/>
                </a:lnTo>
                <a:lnTo>
                  <a:pt x="422792" y="85327"/>
                </a:lnTo>
                <a:lnTo>
                  <a:pt x="368821" y="83650"/>
                </a:lnTo>
                <a:lnTo>
                  <a:pt x="317163" y="76761"/>
                </a:lnTo>
                <a:lnTo>
                  <a:pt x="223068" y="75964"/>
                </a:lnTo>
                <a:lnTo>
                  <a:pt x="182852" y="75960"/>
                </a:lnTo>
                <a:lnTo>
                  <a:pt x="171415" y="78500"/>
                </a:lnTo>
                <a:lnTo>
                  <a:pt x="159982" y="81852"/>
                </a:lnTo>
                <a:lnTo>
                  <a:pt x="142834" y="84691"/>
                </a:lnTo>
                <a:lnTo>
                  <a:pt x="102829" y="99314"/>
                </a:lnTo>
                <a:lnTo>
                  <a:pt x="97114" y="100102"/>
                </a:lnTo>
                <a:lnTo>
                  <a:pt x="88224" y="103518"/>
                </a:lnTo>
                <a:lnTo>
                  <a:pt x="77864" y="110795"/>
                </a:lnTo>
                <a:lnTo>
                  <a:pt x="57493" y="129983"/>
                </a:lnTo>
                <a:lnTo>
                  <a:pt x="41169" y="146215"/>
                </a:lnTo>
                <a:lnTo>
                  <a:pt x="25835" y="168315"/>
                </a:lnTo>
                <a:lnTo>
                  <a:pt x="22925" y="171820"/>
                </a:lnTo>
                <a:lnTo>
                  <a:pt x="20985" y="176061"/>
                </a:lnTo>
                <a:lnTo>
                  <a:pt x="17301" y="191133"/>
                </a:lnTo>
                <a:lnTo>
                  <a:pt x="10601" y="207664"/>
                </a:lnTo>
                <a:lnTo>
                  <a:pt x="3536" y="224627"/>
                </a:lnTo>
                <a:lnTo>
                  <a:pt x="1019" y="241718"/>
                </a:lnTo>
                <a:lnTo>
                  <a:pt x="273" y="258847"/>
                </a:lnTo>
                <a:lnTo>
                  <a:pt x="21" y="281701"/>
                </a:lnTo>
                <a:lnTo>
                  <a:pt x="0" y="287416"/>
                </a:lnTo>
                <a:lnTo>
                  <a:pt x="2517" y="298846"/>
                </a:lnTo>
                <a:lnTo>
                  <a:pt x="6750" y="313450"/>
                </a:lnTo>
                <a:lnTo>
                  <a:pt x="7344" y="317154"/>
                </a:lnTo>
                <a:lnTo>
                  <a:pt x="13083" y="326350"/>
                </a:lnTo>
                <a:lnTo>
                  <a:pt x="17281" y="331469"/>
                </a:lnTo>
                <a:lnTo>
                  <a:pt x="20080" y="336787"/>
                </a:lnTo>
                <a:lnTo>
                  <a:pt x="24971" y="353373"/>
                </a:lnTo>
                <a:lnTo>
                  <a:pt x="32029" y="370352"/>
                </a:lnTo>
                <a:lnTo>
                  <a:pt x="40153" y="387448"/>
                </a:lnTo>
                <a:lnTo>
                  <a:pt x="49545" y="404579"/>
                </a:lnTo>
                <a:lnTo>
                  <a:pt x="63017" y="421719"/>
                </a:lnTo>
                <a:lnTo>
                  <a:pt x="73465" y="438863"/>
                </a:lnTo>
                <a:lnTo>
                  <a:pt x="79618" y="450293"/>
                </a:lnTo>
                <a:lnTo>
                  <a:pt x="88068" y="459183"/>
                </a:lnTo>
                <a:lnTo>
                  <a:pt x="92988" y="462887"/>
                </a:lnTo>
                <a:lnTo>
                  <a:pt x="100996" y="472083"/>
                </a:lnTo>
                <a:lnTo>
                  <a:pt x="104464" y="477202"/>
                </a:lnTo>
                <a:lnTo>
                  <a:pt x="109634" y="481567"/>
                </a:lnTo>
                <a:lnTo>
                  <a:pt x="128658" y="493214"/>
                </a:lnTo>
                <a:lnTo>
                  <a:pt x="143079" y="507354"/>
                </a:lnTo>
                <a:lnTo>
                  <a:pt x="176215" y="524200"/>
                </a:lnTo>
                <a:lnTo>
                  <a:pt x="200757" y="541832"/>
                </a:lnTo>
                <a:lnTo>
                  <a:pt x="235916" y="558515"/>
                </a:lnTo>
                <a:lnTo>
                  <a:pt x="250561" y="561891"/>
                </a:lnTo>
                <a:lnTo>
                  <a:pt x="274872" y="566332"/>
                </a:lnTo>
                <a:lnTo>
                  <a:pt x="300172" y="571140"/>
                </a:lnTo>
                <a:lnTo>
                  <a:pt x="338872" y="577316"/>
                </a:lnTo>
                <a:lnTo>
                  <a:pt x="385197" y="587940"/>
                </a:lnTo>
                <a:lnTo>
                  <a:pt x="480228" y="598291"/>
                </a:lnTo>
                <a:lnTo>
                  <a:pt x="514371" y="601247"/>
                </a:lnTo>
                <a:lnTo>
                  <a:pt x="571467" y="606638"/>
                </a:lnTo>
                <a:lnTo>
                  <a:pt x="662899" y="607423"/>
                </a:lnTo>
                <a:lnTo>
                  <a:pt x="720049" y="609991"/>
                </a:lnTo>
                <a:lnTo>
                  <a:pt x="783090" y="615233"/>
                </a:lnTo>
                <a:lnTo>
                  <a:pt x="872410" y="615981"/>
                </a:lnTo>
                <a:lnTo>
                  <a:pt x="1085924" y="616028"/>
                </a:lnTo>
                <a:lnTo>
                  <a:pt x="1171544" y="608647"/>
                </a:lnTo>
                <a:lnTo>
                  <a:pt x="1261811" y="607560"/>
                </a:lnTo>
                <a:lnTo>
                  <a:pt x="1358584" y="600083"/>
                </a:lnTo>
                <a:lnTo>
                  <a:pt x="1468782" y="590222"/>
                </a:lnTo>
                <a:lnTo>
                  <a:pt x="1551967" y="583043"/>
                </a:lnTo>
                <a:lnTo>
                  <a:pt x="1637357" y="572584"/>
                </a:lnTo>
                <a:lnTo>
                  <a:pt x="1722085" y="564692"/>
                </a:lnTo>
                <a:lnTo>
                  <a:pt x="1805928" y="552800"/>
                </a:lnTo>
                <a:lnTo>
                  <a:pt x="1894109" y="545612"/>
                </a:lnTo>
                <a:lnTo>
                  <a:pt x="1980157" y="538810"/>
                </a:lnTo>
                <a:lnTo>
                  <a:pt x="2076228" y="530223"/>
                </a:lnTo>
                <a:lnTo>
                  <a:pt x="2168878" y="522601"/>
                </a:lnTo>
                <a:lnTo>
                  <a:pt x="2257140" y="515915"/>
                </a:lnTo>
                <a:lnTo>
                  <a:pt x="2348027" y="513400"/>
                </a:lnTo>
                <a:lnTo>
                  <a:pt x="2443493" y="506387"/>
                </a:lnTo>
                <a:lnTo>
                  <a:pt x="2535775" y="504691"/>
                </a:lnTo>
                <a:lnTo>
                  <a:pt x="2815643" y="504585"/>
                </a:lnTo>
                <a:lnTo>
                  <a:pt x="2882909" y="495296"/>
                </a:lnTo>
                <a:lnTo>
                  <a:pt x="2905984" y="486734"/>
                </a:lnTo>
                <a:lnTo>
                  <a:pt x="2917443" y="482364"/>
                </a:lnTo>
                <a:lnTo>
                  <a:pt x="2928886" y="480421"/>
                </a:lnTo>
                <a:lnTo>
                  <a:pt x="2934604" y="477999"/>
                </a:lnTo>
                <a:lnTo>
                  <a:pt x="2954930" y="465502"/>
                </a:lnTo>
                <a:lnTo>
                  <a:pt x="2958635" y="464242"/>
                </a:lnTo>
                <a:lnTo>
                  <a:pt x="2967831" y="457763"/>
                </a:lnTo>
                <a:lnTo>
                  <a:pt x="2988963" y="438518"/>
                </a:lnTo>
                <a:lnTo>
                  <a:pt x="3003103" y="423626"/>
                </a:lnTo>
                <a:lnTo>
                  <a:pt x="3013749" y="408101"/>
                </a:lnTo>
                <a:lnTo>
                  <a:pt x="3025879" y="391300"/>
                </a:lnTo>
                <a:lnTo>
                  <a:pt x="3034573" y="375452"/>
                </a:lnTo>
                <a:lnTo>
                  <a:pt x="3041269" y="364325"/>
                </a:lnTo>
                <a:lnTo>
                  <a:pt x="3050595" y="353030"/>
                </a:lnTo>
                <a:lnTo>
                  <a:pt x="3053844" y="347351"/>
                </a:lnTo>
                <a:lnTo>
                  <a:pt x="3061598" y="324548"/>
                </a:lnTo>
                <a:lnTo>
                  <a:pt x="3064037" y="318838"/>
                </a:lnTo>
                <a:lnTo>
                  <a:pt x="3066746" y="304873"/>
                </a:lnTo>
                <a:lnTo>
                  <a:pt x="3068903" y="290094"/>
                </a:lnTo>
                <a:lnTo>
                  <a:pt x="3075473" y="271064"/>
                </a:lnTo>
                <a:lnTo>
                  <a:pt x="3082499" y="253360"/>
                </a:lnTo>
                <a:lnTo>
                  <a:pt x="3085004" y="236050"/>
                </a:lnTo>
                <a:lnTo>
                  <a:pt x="3085746" y="218856"/>
                </a:lnTo>
                <a:lnTo>
                  <a:pt x="3085997" y="195979"/>
                </a:lnTo>
                <a:lnTo>
                  <a:pt x="3086047" y="177667"/>
                </a:lnTo>
                <a:lnTo>
                  <a:pt x="3083514" y="168471"/>
                </a:lnTo>
                <a:lnTo>
                  <a:pt x="3079272" y="155123"/>
                </a:lnTo>
                <a:lnTo>
                  <a:pt x="3077644" y="136144"/>
                </a:lnTo>
                <a:lnTo>
                  <a:pt x="3077486" y="12739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695"/>
          <p:cNvSpPr/>
          <p:nvPr/>
        </p:nvSpPr>
        <p:spPr>
          <a:xfrm>
            <a:off x="3971925" y="3591877"/>
            <a:ext cx="282893" cy="197169"/>
          </a:xfrm>
          <a:custGeom>
            <a:avLst/>
            <a:gdLst/>
            <a:ahLst/>
            <a:cxnLst/>
            <a:rect l="0" t="0" r="0" b="0"/>
            <a:pathLst>
              <a:path w="282893" h="197169">
                <a:moveTo>
                  <a:pt x="0" y="0"/>
                </a:moveTo>
                <a:lnTo>
                  <a:pt x="28693" y="28693"/>
                </a:lnTo>
                <a:lnTo>
                  <a:pt x="32463" y="30558"/>
                </a:lnTo>
                <a:lnTo>
                  <a:pt x="36882" y="31802"/>
                </a:lnTo>
                <a:lnTo>
                  <a:pt x="41733" y="32632"/>
                </a:lnTo>
                <a:lnTo>
                  <a:pt x="46871" y="35089"/>
                </a:lnTo>
                <a:lnTo>
                  <a:pt x="52203" y="38633"/>
                </a:lnTo>
                <a:lnTo>
                  <a:pt x="57662" y="42901"/>
                </a:lnTo>
                <a:lnTo>
                  <a:pt x="62254" y="46698"/>
                </a:lnTo>
                <a:lnTo>
                  <a:pt x="66267" y="50182"/>
                </a:lnTo>
                <a:lnTo>
                  <a:pt x="69895" y="53457"/>
                </a:lnTo>
                <a:lnTo>
                  <a:pt x="74219" y="56593"/>
                </a:lnTo>
                <a:lnTo>
                  <a:pt x="79007" y="59636"/>
                </a:lnTo>
                <a:lnTo>
                  <a:pt x="84104" y="62617"/>
                </a:lnTo>
                <a:lnTo>
                  <a:pt x="92307" y="68470"/>
                </a:lnTo>
                <a:lnTo>
                  <a:pt x="100080" y="74246"/>
                </a:lnTo>
                <a:lnTo>
                  <a:pt x="104819" y="77120"/>
                </a:lnTo>
                <a:lnTo>
                  <a:pt x="109884" y="79988"/>
                </a:lnTo>
                <a:lnTo>
                  <a:pt x="120592" y="85715"/>
                </a:lnTo>
                <a:lnTo>
                  <a:pt x="142989" y="97153"/>
                </a:lnTo>
                <a:lnTo>
                  <a:pt x="148666" y="100964"/>
                </a:lnTo>
                <a:lnTo>
                  <a:pt x="154355" y="105409"/>
                </a:lnTo>
                <a:lnTo>
                  <a:pt x="160053" y="110278"/>
                </a:lnTo>
                <a:lnTo>
                  <a:pt x="164805" y="113524"/>
                </a:lnTo>
                <a:lnTo>
                  <a:pt x="172623" y="117130"/>
                </a:lnTo>
                <a:lnTo>
                  <a:pt x="176995" y="119997"/>
                </a:lnTo>
                <a:lnTo>
                  <a:pt x="181814" y="123813"/>
                </a:lnTo>
                <a:lnTo>
                  <a:pt x="186932" y="128262"/>
                </a:lnTo>
                <a:lnTo>
                  <a:pt x="192249" y="132180"/>
                </a:lnTo>
                <a:lnTo>
                  <a:pt x="197698" y="135745"/>
                </a:lnTo>
                <a:lnTo>
                  <a:pt x="203236" y="139074"/>
                </a:lnTo>
                <a:lnTo>
                  <a:pt x="207881" y="142247"/>
                </a:lnTo>
                <a:lnTo>
                  <a:pt x="215581" y="148310"/>
                </a:lnTo>
                <a:lnTo>
                  <a:pt x="222179" y="154181"/>
                </a:lnTo>
                <a:lnTo>
                  <a:pt x="228286" y="159965"/>
                </a:lnTo>
                <a:lnTo>
                  <a:pt x="234175" y="165711"/>
                </a:lnTo>
                <a:lnTo>
                  <a:pt x="237079" y="167624"/>
                </a:lnTo>
                <a:lnTo>
                  <a:pt x="245717" y="171269"/>
                </a:lnTo>
                <a:lnTo>
                  <a:pt x="251447" y="175497"/>
                </a:lnTo>
                <a:lnTo>
                  <a:pt x="257169" y="180551"/>
                </a:lnTo>
                <a:lnTo>
                  <a:pt x="264053" y="187006"/>
                </a:lnTo>
                <a:lnTo>
                  <a:pt x="265570" y="187536"/>
                </a:lnTo>
                <a:lnTo>
                  <a:pt x="269796" y="188124"/>
                </a:lnTo>
                <a:lnTo>
                  <a:pt x="271303" y="189234"/>
                </a:lnTo>
                <a:lnTo>
                  <a:pt x="272309" y="190926"/>
                </a:lnTo>
                <a:lnTo>
                  <a:pt x="272979" y="193006"/>
                </a:lnTo>
                <a:lnTo>
                  <a:pt x="274378" y="194393"/>
                </a:lnTo>
                <a:lnTo>
                  <a:pt x="276264" y="195318"/>
                </a:lnTo>
                <a:lnTo>
                  <a:pt x="282892" y="19716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696"/>
          <p:cNvSpPr/>
          <p:nvPr/>
        </p:nvSpPr>
        <p:spPr>
          <a:xfrm>
            <a:off x="4100512" y="3609022"/>
            <a:ext cx="85726" cy="205741"/>
          </a:xfrm>
          <a:custGeom>
            <a:avLst/>
            <a:gdLst/>
            <a:ahLst/>
            <a:cxnLst/>
            <a:rect l="0" t="0" r="0" b="0"/>
            <a:pathLst>
              <a:path w="85726" h="205741">
                <a:moveTo>
                  <a:pt x="85725" y="0"/>
                </a:moveTo>
                <a:lnTo>
                  <a:pt x="77506" y="0"/>
                </a:lnTo>
                <a:lnTo>
                  <a:pt x="77257" y="4551"/>
                </a:lnTo>
                <a:lnTo>
                  <a:pt x="77183" y="11932"/>
                </a:lnTo>
                <a:lnTo>
                  <a:pt x="76221" y="15574"/>
                </a:lnTo>
                <a:lnTo>
                  <a:pt x="74626" y="19908"/>
                </a:lnTo>
                <a:lnTo>
                  <a:pt x="72611" y="24702"/>
                </a:lnTo>
                <a:lnTo>
                  <a:pt x="71267" y="28851"/>
                </a:lnTo>
                <a:lnTo>
                  <a:pt x="70372" y="32569"/>
                </a:lnTo>
                <a:lnTo>
                  <a:pt x="69774" y="36000"/>
                </a:lnTo>
                <a:lnTo>
                  <a:pt x="68423" y="40193"/>
                </a:lnTo>
                <a:lnTo>
                  <a:pt x="66571" y="44893"/>
                </a:lnTo>
                <a:lnTo>
                  <a:pt x="64383" y="49931"/>
                </a:lnTo>
                <a:lnTo>
                  <a:pt x="62924" y="55195"/>
                </a:lnTo>
                <a:lnTo>
                  <a:pt x="61952" y="60609"/>
                </a:lnTo>
                <a:lnTo>
                  <a:pt x="61304" y="66124"/>
                </a:lnTo>
                <a:lnTo>
                  <a:pt x="59919" y="71705"/>
                </a:lnTo>
                <a:lnTo>
                  <a:pt x="58044" y="77331"/>
                </a:lnTo>
                <a:lnTo>
                  <a:pt x="55841" y="82987"/>
                </a:lnTo>
                <a:lnTo>
                  <a:pt x="53420" y="88662"/>
                </a:lnTo>
                <a:lnTo>
                  <a:pt x="48189" y="100048"/>
                </a:lnTo>
                <a:lnTo>
                  <a:pt x="46414" y="104798"/>
                </a:lnTo>
                <a:lnTo>
                  <a:pt x="45230" y="108918"/>
                </a:lnTo>
                <a:lnTo>
                  <a:pt x="44441" y="112617"/>
                </a:lnTo>
                <a:lnTo>
                  <a:pt x="42962" y="116988"/>
                </a:lnTo>
                <a:lnTo>
                  <a:pt x="41024" y="121807"/>
                </a:lnTo>
                <a:lnTo>
                  <a:pt x="38779" y="126925"/>
                </a:lnTo>
                <a:lnTo>
                  <a:pt x="33745" y="137691"/>
                </a:lnTo>
                <a:lnTo>
                  <a:pt x="31069" y="143229"/>
                </a:lnTo>
                <a:lnTo>
                  <a:pt x="28333" y="147874"/>
                </a:lnTo>
                <a:lnTo>
                  <a:pt x="25556" y="151922"/>
                </a:lnTo>
                <a:lnTo>
                  <a:pt x="22752" y="155574"/>
                </a:lnTo>
                <a:lnTo>
                  <a:pt x="20883" y="158961"/>
                </a:lnTo>
                <a:lnTo>
                  <a:pt x="18807" y="165265"/>
                </a:lnTo>
                <a:lnTo>
                  <a:pt x="17300" y="168279"/>
                </a:lnTo>
                <a:lnTo>
                  <a:pt x="15344" y="171241"/>
                </a:lnTo>
                <a:lnTo>
                  <a:pt x="13087" y="174168"/>
                </a:lnTo>
                <a:lnTo>
                  <a:pt x="10579" y="179961"/>
                </a:lnTo>
                <a:lnTo>
                  <a:pt x="9464" y="185710"/>
                </a:lnTo>
                <a:lnTo>
                  <a:pt x="8968" y="191440"/>
                </a:lnTo>
                <a:lnTo>
                  <a:pt x="8651" y="196989"/>
                </a:lnTo>
                <a:lnTo>
                  <a:pt x="8607" y="201216"/>
                </a:lnTo>
                <a:lnTo>
                  <a:pt x="7643" y="202724"/>
                </a:lnTo>
                <a:lnTo>
                  <a:pt x="6048" y="203729"/>
                </a:lnTo>
                <a:lnTo>
                  <a:pt x="0" y="20574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697"/>
          <p:cNvSpPr/>
          <p:nvPr/>
        </p:nvSpPr>
        <p:spPr>
          <a:xfrm>
            <a:off x="4297679" y="3454758"/>
            <a:ext cx="248604" cy="197128"/>
          </a:xfrm>
          <a:custGeom>
            <a:avLst/>
            <a:gdLst/>
            <a:ahLst/>
            <a:cxnLst/>
            <a:rect l="0" t="0" r="0" b="0"/>
            <a:pathLst>
              <a:path w="248604" h="197128">
                <a:moveTo>
                  <a:pt x="0" y="68539"/>
                </a:moveTo>
                <a:lnTo>
                  <a:pt x="0" y="60320"/>
                </a:lnTo>
                <a:lnTo>
                  <a:pt x="4551" y="55521"/>
                </a:lnTo>
                <a:lnTo>
                  <a:pt x="28694" y="31275"/>
                </a:lnTo>
                <a:lnTo>
                  <a:pt x="32464" y="28456"/>
                </a:lnTo>
                <a:lnTo>
                  <a:pt x="36883" y="25625"/>
                </a:lnTo>
                <a:lnTo>
                  <a:pt x="41734" y="22784"/>
                </a:lnTo>
                <a:lnTo>
                  <a:pt x="45920" y="20891"/>
                </a:lnTo>
                <a:lnTo>
                  <a:pt x="53112" y="18787"/>
                </a:lnTo>
                <a:lnTo>
                  <a:pt x="57316" y="17274"/>
                </a:lnTo>
                <a:lnTo>
                  <a:pt x="62023" y="15312"/>
                </a:lnTo>
                <a:lnTo>
                  <a:pt x="67066" y="13052"/>
                </a:lnTo>
                <a:lnTo>
                  <a:pt x="77750" y="8001"/>
                </a:lnTo>
                <a:lnTo>
                  <a:pt x="83266" y="5320"/>
                </a:lnTo>
                <a:lnTo>
                  <a:pt x="87896" y="3533"/>
                </a:lnTo>
                <a:lnTo>
                  <a:pt x="95580" y="1548"/>
                </a:lnTo>
                <a:lnTo>
                  <a:pt x="102171" y="665"/>
                </a:lnTo>
                <a:lnTo>
                  <a:pt x="109227" y="273"/>
                </a:lnTo>
                <a:lnTo>
                  <a:pt x="122957" y="52"/>
                </a:lnTo>
                <a:lnTo>
                  <a:pt x="130213" y="0"/>
                </a:lnTo>
                <a:lnTo>
                  <a:pt x="133481" y="939"/>
                </a:lnTo>
                <a:lnTo>
                  <a:pt x="139653" y="4522"/>
                </a:lnTo>
                <a:lnTo>
                  <a:pt x="145571" y="9290"/>
                </a:lnTo>
                <a:lnTo>
                  <a:pt x="151376" y="14584"/>
                </a:lnTo>
                <a:lnTo>
                  <a:pt x="157131" y="20111"/>
                </a:lnTo>
                <a:lnTo>
                  <a:pt x="159999" y="23871"/>
                </a:lnTo>
                <a:lnTo>
                  <a:pt x="162864" y="28283"/>
                </a:lnTo>
                <a:lnTo>
                  <a:pt x="165726" y="33129"/>
                </a:lnTo>
                <a:lnTo>
                  <a:pt x="167634" y="37312"/>
                </a:lnTo>
                <a:lnTo>
                  <a:pt x="168906" y="41054"/>
                </a:lnTo>
                <a:lnTo>
                  <a:pt x="169755" y="44501"/>
                </a:lnTo>
                <a:lnTo>
                  <a:pt x="170320" y="48703"/>
                </a:lnTo>
                <a:lnTo>
                  <a:pt x="170697" y="53410"/>
                </a:lnTo>
                <a:lnTo>
                  <a:pt x="170948" y="58453"/>
                </a:lnTo>
                <a:lnTo>
                  <a:pt x="171227" y="69136"/>
                </a:lnTo>
                <a:lnTo>
                  <a:pt x="171407" y="86966"/>
                </a:lnTo>
                <a:lnTo>
                  <a:pt x="170469" y="91301"/>
                </a:lnTo>
                <a:lnTo>
                  <a:pt x="168891" y="96096"/>
                </a:lnTo>
                <a:lnTo>
                  <a:pt x="166887" y="101198"/>
                </a:lnTo>
                <a:lnTo>
                  <a:pt x="164598" y="106504"/>
                </a:lnTo>
                <a:lnTo>
                  <a:pt x="159515" y="117480"/>
                </a:lnTo>
                <a:lnTo>
                  <a:pt x="156826" y="122121"/>
                </a:lnTo>
                <a:lnTo>
                  <a:pt x="154081" y="126168"/>
                </a:lnTo>
                <a:lnTo>
                  <a:pt x="151299" y="129818"/>
                </a:lnTo>
                <a:lnTo>
                  <a:pt x="149443" y="134157"/>
                </a:lnTo>
                <a:lnTo>
                  <a:pt x="148206" y="138954"/>
                </a:lnTo>
                <a:lnTo>
                  <a:pt x="147382" y="144057"/>
                </a:lnTo>
                <a:lnTo>
                  <a:pt x="145880" y="148412"/>
                </a:lnTo>
                <a:lnTo>
                  <a:pt x="143926" y="152268"/>
                </a:lnTo>
                <a:lnTo>
                  <a:pt x="141671" y="155791"/>
                </a:lnTo>
                <a:lnTo>
                  <a:pt x="138263" y="159092"/>
                </a:lnTo>
                <a:lnTo>
                  <a:pt x="134085" y="162245"/>
                </a:lnTo>
                <a:lnTo>
                  <a:pt x="129395" y="165300"/>
                </a:lnTo>
                <a:lnTo>
                  <a:pt x="126269" y="168289"/>
                </a:lnTo>
                <a:lnTo>
                  <a:pt x="124184" y="171234"/>
                </a:lnTo>
                <a:lnTo>
                  <a:pt x="122794" y="174150"/>
                </a:lnTo>
                <a:lnTo>
                  <a:pt x="116171" y="179930"/>
                </a:lnTo>
                <a:lnTo>
                  <a:pt x="105497" y="186851"/>
                </a:lnTo>
                <a:lnTo>
                  <a:pt x="98958" y="187797"/>
                </a:lnTo>
                <a:lnTo>
                  <a:pt x="90654" y="188218"/>
                </a:lnTo>
                <a:lnTo>
                  <a:pt x="79119" y="188510"/>
                </a:lnTo>
                <a:lnTo>
                  <a:pt x="73185" y="188541"/>
                </a:lnTo>
                <a:lnTo>
                  <a:pt x="71650" y="187593"/>
                </a:lnTo>
                <a:lnTo>
                  <a:pt x="70627" y="186008"/>
                </a:lnTo>
                <a:lnTo>
                  <a:pt x="69945" y="183999"/>
                </a:lnTo>
                <a:lnTo>
                  <a:pt x="68538" y="182660"/>
                </a:lnTo>
                <a:lnTo>
                  <a:pt x="66647" y="181767"/>
                </a:lnTo>
                <a:lnTo>
                  <a:pt x="64434" y="181172"/>
                </a:lnTo>
                <a:lnTo>
                  <a:pt x="62959" y="179823"/>
                </a:lnTo>
                <a:lnTo>
                  <a:pt x="61975" y="177971"/>
                </a:lnTo>
                <a:lnTo>
                  <a:pt x="60397" y="172705"/>
                </a:lnTo>
                <a:lnTo>
                  <a:pt x="62721" y="169445"/>
                </a:lnTo>
                <a:lnTo>
                  <a:pt x="66929" y="164821"/>
                </a:lnTo>
                <a:lnTo>
                  <a:pt x="74652" y="156863"/>
                </a:lnTo>
                <a:lnTo>
                  <a:pt x="88630" y="142800"/>
                </a:lnTo>
                <a:lnTo>
                  <a:pt x="91472" y="140907"/>
                </a:lnTo>
                <a:lnTo>
                  <a:pt x="97169" y="138802"/>
                </a:lnTo>
                <a:lnTo>
                  <a:pt x="100975" y="138242"/>
                </a:lnTo>
                <a:lnTo>
                  <a:pt x="105417" y="137867"/>
                </a:lnTo>
                <a:lnTo>
                  <a:pt x="114480" y="137452"/>
                </a:lnTo>
                <a:lnTo>
                  <a:pt x="121683" y="137267"/>
                </a:lnTo>
                <a:lnTo>
                  <a:pt x="135644" y="137163"/>
                </a:lnTo>
                <a:lnTo>
                  <a:pt x="140912" y="138100"/>
                </a:lnTo>
                <a:lnTo>
                  <a:pt x="146329" y="139679"/>
                </a:lnTo>
                <a:lnTo>
                  <a:pt x="151845" y="141683"/>
                </a:lnTo>
                <a:lnTo>
                  <a:pt x="156475" y="143971"/>
                </a:lnTo>
                <a:lnTo>
                  <a:pt x="164160" y="149054"/>
                </a:lnTo>
                <a:lnTo>
                  <a:pt x="168495" y="150791"/>
                </a:lnTo>
                <a:lnTo>
                  <a:pt x="173290" y="151949"/>
                </a:lnTo>
                <a:lnTo>
                  <a:pt x="178392" y="152721"/>
                </a:lnTo>
                <a:lnTo>
                  <a:pt x="182746" y="154187"/>
                </a:lnTo>
                <a:lnTo>
                  <a:pt x="190123" y="158358"/>
                </a:lnTo>
                <a:lnTo>
                  <a:pt x="194377" y="160803"/>
                </a:lnTo>
                <a:lnTo>
                  <a:pt x="204182" y="166060"/>
                </a:lnTo>
                <a:lnTo>
                  <a:pt x="208512" y="168796"/>
                </a:lnTo>
                <a:lnTo>
                  <a:pt x="215862" y="174375"/>
                </a:lnTo>
                <a:lnTo>
                  <a:pt x="222304" y="180030"/>
                </a:lnTo>
                <a:lnTo>
                  <a:pt x="229295" y="185718"/>
                </a:lnTo>
                <a:lnTo>
                  <a:pt x="233826" y="188568"/>
                </a:lnTo>
                <a:lnTo>
                  <a:pt x="248603" y="19712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698"/>
          <p:cNvSpPr/>
          <p:nvPr/>
        </p:nvSpPr>
        <p:spPr>
          <a:xfrm>
            <a:off x="4777740" y="3617595"/>
            <a:ext cx="222886" cy="17146"/>
          </a:xfrm>
          <a:custGeom>
            <a:avLst/>
            <a:gdLst/>
            <a:ahLst/>
            <a:cxnLst/>
            <a:rect l="0" t="0" r="0" b="0"/>
            <a:pathLst>
              <a:path w="222886" h="17146">
                <a:moveTo>
                  <a:pt x="0" y="0"/>
                </a:moveTo>
                <a:lnTo>
                  <a:pt x="8219" y="0"/>
                </a:lnTo>
                <a:lnTo>
                  <a:pt x="9289" y="952"/>
                </a:lnTo>
                <a:lnTo>
                  <a:pt x="13018" y="4550"/>
                </a:lnTo>
                <a:lnTo>
                  <a:pt x="16298" y="5891"/>
                </a:lnTo>
                <a:lnTo>
                  <a:pt x="20391" y="6785"/>
                </a:lnTo>
                <a:lnTo>
                  <a:pt x="25024" y="7381"/>
                </a:lnTo>
                <a:lnTo>
                  <a:pt x="30017" y="7778"/>
                </a:lnTo>
                <a:lnTo>
                  <a:pt x="35252" y="8042"/>
                </a:lnTo>
                <a:lnTo>
                  <a:pt x="49179" y="8415"/>
                </a:lnTo>
                <a:lnTo>
                  <a:pt x="94461" y="8568"/>
                </a:lnTo>
                <a:lnTo>
                  <a:pt x="151450" y="8572"/>
                </a:lnTo>
                <a:lnTo>
                  <a:pt x="157164" y="9525"/>
                </a:lnTo>
                <a:lnTo>
                  <a:pt x="162878" y="11112"/>
                </a:lnTo>
                <a:lnTo>
                  <a:pt x="168593" y="13123"/>
                </a:lnTo>
                <a:lnTo>
                  <a:pt x="173355" y="14463"/>
                </a:lnTo>
                <a:lnTo>
                  <a:pt x="177482" y="15357"/>
                </a:lnTo>
                <a:lnTo>
                  <a:pt x="181187" y="15953"/>
                </a:lnTo>
                <a:lnTo>
                  <a:pt x="184609" y="16350"/>
                </a:lnTo>
                <a:lnTo>
                  <a:pt x="190950" y="16792"/>
                </a:lnTo>
                <a:lnTo>
                  <a:pt x="199484" y="16988"/>
                </a:lnTo>
                <a:lnTo>
                  <a:pt x="222885" y="1714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699"/>
          <p:cNvSpPr/>
          <p:nvPr/>
        </p:nvSpPr>
        <p:spPr>
          <a:xfrm>
            <a:off x="4875112" y="3540442"/>
            <a:ext cx="48361" cy="214313"/>
          </a:xfrm>
          <a:custGeom>
            <a:avLst/>
            <a:gdLst/>
            <a:ahLst/>
            <a:cxnLst/>
            <a:rect l="0" t="0" r="0" b="0"/>
            <a:pathLst>
              <a:path w="48361" h="214313">
                <a:moveTo>
                  <a:pt x="5497" y="0"/>
                </a:moveTo>
                <a:lnTo>
                  <a:pt x="559" y="0"/>
                </a:lnTo>
                <a:lnTo>
                  <a:pt x="2667" y="0"/>
                </a:lnTo>
                <a:lnTo>
                  <a:pt x="108" y="0"/>
                </a:lnTo>
                <a:lnTo>
                  <a:pt x="0" y="953"/>
                </a:lnTo>
                <a:lnTo>
                  <a:pt x="879" y="2540"/>
                </a:lnTo>
                <a:lnTo>
                  <a:pt x="4585" y="7381"/>
                </a:lnTo>
                <a:lnTo>
                  <a:pt x="5092" y="13123"/>
                </a:lnTo>
                <a:lnTo>
                  <a:pt x="5227" y="17321"/>
                </a:lnTo>
                <a:lnTo>
                  <a:pt x="6270" y="21072"/>
                </a:lnTo>
                <a:lnTo>
                  <a:pt x="7917" y="24526"/>
                </a:lnTo>
                <a:lnTo>
                  <a:pt x="9968" y="27781"/>
                </a:lnTo>
                <a:lnTo>
                  <a:pt x="11336" y="31855"/>
                </a:lnTo>
                <a:lnTo>
                  <a:pt x="12247" y="36477"/>
                </a:lnTo>
                <a:lnTo>
                  <a:pt x="12855" y="41463"/>
                </a:lnTo>
                <a:lnTo>
                  <a:pt x="13260" y="46692"/>
                </a:lnTo>
                <a:lnTo>
                  <a:pt x="13530" y="52083"/>
                </a:lnTo>
                <a:lnTo>
                  <a:pt x="13710" y="57582"/>
                </a:lnTo>
                <a:lnTo>
                  <a:pt x="14782" y="63153"/>
                </a:lnTo>
                <a:lnTo>
                  <a:pt x="16450" y="68772"/>
                </a:lnTo>
                <a:lnTo>
                  <a:pt x="18514" y="74423"/>
                </a:lnTo>
                <a:lnTo>
                  <a:pt x="19890" y="80095"/>
                </a:lnTo>
                <a:lnTo>
                  <a:pt x="20808" y="85782"/>
                </a:lnTo>
                <a:lnTo>
                  <a:pt x="21419" y="91478"/>
                </a:lnTo>
                <a:lnTo>
                  <a:pt x="21827" y="97180"/>
                </a:lnTo>
                <a:lnTo>
                  <a:pt x="22099" y="102887"/>
                </a:lnTo>
                <a:lnTo>
                  <a:pt x="22401" y="114308"/>
                </a:lnTo>
                <a:lnTo>
                  <a:pt x="22535" y="125733"/>
                </a:lnTo>
                <a:lnTo>
                  <a:pt x="23524" y="131447"/>
                </a:lnTo>
                <a:lnTo>
                  <a:pt x="25135" y="137162"/>
                </a:lnTo>
                <a:lnTo>
                  <a:pt x="27162" y="142876"/>
                </a:lnTo>
                <a:lnTo>
                  <a:pt x="28513" y="148591"/>
                </a:lnTo>
                <a:lnTo>
                  <a:pt x="29413" y="154306"/>
                </a:lnTo>
                <a:lnTo>
                  <a:pt x="30014" y="160020"/>
                </a:lnTo>
                <a:lnTo>
                  <a:pt x="30414" y="164783"/>
                </a:lnTo>
                <a:lnTo>
                  <a:pt x="30681" y="168910"/>
                </a:lnTo>
                <a:lnTo>
                  <a:pt x="30859" y="172614"/>
                </a:lnTo>
                <a:lnTo>
                  <a:pt x="31930" y="176036"/>
                </a:lnTo>
                <a:lnTo>
                  <a:pt x="33597" y="179270"/>
                </a:lnTo>
                <a:lnTo>
                  <a:pt x="35661" y="182378"/>
                </a:lnTo>
                <a:lnTo>
                  <a:pt x="37037" y="185403"/>
                </a:lnTo>
                <a:lnTo>
                  <a:pt x="37954" y="188372"/>
                </a:lnTo>
                <a:lnTo>
                  <a:pt x="38972" y="194211"/>
                </a:lnTo>
                <a:lnTo>
                  <a:pt x="39426" y="199981"/>
                </a:lnTo>
                <a:lnTo>
                  <a:pt x="40499" y="201901"/>
                </a:lnTo>
                <a:lnTo>
                  <a:pt x="42166" y="203181"/>
                </a:lnTo>
                <a:lnTo>
                  <a:pt x="44231" y="204034"/>
                </a:lnTo>
                <a:lnTo>
                  <a:pt x="45607" y="205555"/>
                </a:lnTo>
                <a:lnTo>
                  <a:pt x="46525" y="207522"/>
                </a:lnTo>
                <a:lnTo>
                  <a:pt x="48360" y="2143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700"/>
          <p:cNvSpPr/>
          <p:nvPr/>
        </p:nvSpPr>
        <p:spPr>
          <a:xfrm>
            <a:off x="5120745" y="3480435"/>
            <a:ext cx="257071" cy="102868"/>
          </a:xfrm>
          <a:custGeom>
            <a:avLst/>
            <a:gdLst/>
            <a:ahLst/>
            <a:cxnLst/>
            <a:rect l="0" t="0" r="0" b="0"/>
            <a:pathLst>
              <a:path w="257071" h="102868">
                <a:moveTo>
                  <a:pt x="8467" y="0"/>
                </a:moveTo>
                <a:lnTo>
                  <a:pt x="16686" y="0"/>
                </a:lnTo>
                <a:lnTo>
                  <a:pt x="16882" y="2540"/>
                </a:lnTo>
                <a:lnTo>
                  <a:pt x="16970" y="6844"/>
                </a:lnTo>
                <a:lnTo>
                  <a:pt x="17039" y="54220"/>
                </a:lnTo>
                <a:lnTo>
                  <a:pt x="16087" y="57101"/>
                </a:lnTo>
                <a:lnTo>
                  <a:pt x="14500" y="59975"/>
                </a:lnTo>
                <a:lnTo>
                  <a:pt x="12489" y="62843"/>
                </a:lnTo>
                <a:lnTo>
                  <a:pt x="11148" y="65708"/>
                </a:lnTo>
                <a:lnTo>
                  <a:pt x="10254" y="68570"/>
                </a:lnTo>
                <a:lnTo>
                  <a:pt x="9658" y="71431"/>
                </a:lnTo>
                <a:lnTo>
                  <a:pt x="9261" y="74290"/>
                </a:lnTo>
                <a:lnTo>
                  <a:pt x="8996" y="77149"/>
                </a:lnTo>
                <a:lnTo>
                  <a:pt x="8572" y="84031"/>
                </a:lnTo>
                <a:lnTo>
                  <a:pt x="7584" y="85548"/>
                </a:lnTo>
                <a:lnTo>
                  <a:pt x="5974" y="87512"/>
                </a:lnTo>
                <a:lnTo>
                  <a:pt x="250" y="93900"/>
                </a:lnTo>
                <a:lnTo>
                  <a:pt x="53" y="96660"/>
                </a:lnTo>
                <a:lnTo>
                  <a:pt x="0" y="98731"/>
                </a:lnTo>
                <a:lnTo>
                  <a:pt x="917" y="100110"/>
                </a:lnTo>
                <a:lnTo>
                  <a:pt x="2481" y="101030"/>
                </a:lnTo>
                <a:lnTo>
                  <a:pt x="8116" y="102762"/>
                </a:lnTo>
                <a:lnTo>
                  <a:pt x="15242" y="102848"/>
                </a:lnTo>
                <a:lnTo>
                  <a:pt x="33160" y="102867"/>
                </a:lnTo>
                <a:lnTo>
                  <a:pt x="37312" y="101915"/>
                </a:lnTo>
                <a:lnTo>
                  <a:pt x="41032" y="100328"/>
                </a:lnTo>
                <a:lnTo>
                  <a:pt x="44464" y="98318"/>
                </a:lnTo>
                <a:lnTo>
                  <a:pt x="50818" y="96084"/>
                </a:lnTo>
                <a:lnTo>
                  <a:pt x="57770" y="95091"/>
                </a:lnTo>
                <a:lnTo>
                  <a:pt x="62290" y="94827"/>
                </a:lnTo>
                <a:lnTo>
                  <a:pt x="67209" y="94650"/>
                </a:lnTo>
                <a:lnTo>
                  <a:pt x="72393" y="93580"/>
                </a:lnTo>
                <a:lnTo>
                  <a:pt x="77755" y="91914"/>
                </a:lnTo>
                <a:lnTo>
                  <a:pt x="83234" y="89851"/>
                </a:lnTo>
                <a:lnTo>
                  <a:pt x="88792" y="88475"/>
                </a:lnTo>
                <a:lnTo>
                  <a:pt x="94402" y="87558"/>
                </a:lnTo>
                <a:lnTo>
                  <a:pt x="100047" y="86947"/>
                </a:lnTo>
                <a:lnTo>
                  <a:pt x="106668" y="86540"/>
                </a:lnTo>
                <a:lnTo>
                  <a:pt x="121645" y="86087"/>
                </a:lnTo>
                <a:lnTo>
                  <a:pt x="141807" y="85796"/>
                </a:lnTo>
                <a:lnTo>
                  <a:pt x="238113" y="85725"/>
                </a:lnTo>
                <a:lnTo>
                  <a:pt x="241660" y="88265"/>
                </a:lnTo>
                <a:lnTo>
                  <a:pt x="243939" y="90276"/>
                </a:lnTo>
                <a:lnTo>
                  <a:pt x="246411" y="91616"/>
                </a:lnTo>
                <a:lnTo>
                  <a:pt x="249011" y="92510"/>
                </a:lnTo>
                <a:lnTo>
                  <a:pt x="257070" y="9429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701"/>
          <p:cNvSpPr/>
          <p:nvPr/>
        </p:nvSpPr>
        <p:spPr>
          <a:xfrm>
            <a:off x="5300767" y="3454717"/>
            <a:ext cx="17041" cy="317184"/>
          </a:xfrm>
          <a:custGeom>
            <a:avLst/>
            <a:gdLst/>
            <a:ahLst/>
            <a:cxnLst/>
            <a:rect l="0" t="0" r="0" b="0"/>
            <a:pathLst>
              <a:path w="17041" h="317184">
                <a:moveTo>
                  <a:pt x="8467" y="0"/>
                </a:moveTo>
                <a:lnTo>
                  <a:pt x="0" y="0"/>
                </a:lnTo>
                <a:lnTo>
                  <a:pt x="4477" y="9102"/>
                </a:lnTo>
                <a:lnTo>
                  <a:pt x="5807" y="12735"/>
                </a:lnTo>
                <a:lnTo>
                  <a:pt x="6694" y="16111"/>
                </a:lnTo>
                <a:lnTo>
                  <a:pt x="7286" y="19313"/>
                </a:lnTo>
                <a:lnTo>
                  <a:pt x="7679" y="23353"/>
                </a:lnTo>
                <a:lnTo>
                  <a:pt x="8117" y="32922"/>
                </a:lnTo>
                <a:lnTo>
                  <a:pt x="8364" y="49019"/>
                </a:lnTo>
                <a:lnTo>
                  <a:pt x="8467" y="147074"/>
                </a:lnTo>
                <a:lnTo>
                  <a:pt x="9420" y="155199"/>
                </a:lnTo>
                <a:lnTo>
                  <a:pt x="11008" y="163474"/>
                </a:lnTo>
                <a:lnTo>
                  <a:pt x="13019" y="171848"/>
                </a:lnTo>
                <a:lnTo>
                  <a:pt x="14359" y="179335"/>
                </a:lnTo>
                <a:lnTo>
                  <a:pt x="15253" y="186232"/>
                </a:lnTo>
                <a:lnTo>
                  <a:pt x="15849" y="192735"/>
                </a:lnTo>
                <a:lnTo>
                  <a:pt x="16246" y="198975"/>
                </a:lnTo>
                <a:lnTo>
                  <a:pt x="16687" y="210988"/>
                </a:lnTo>
                <a:lnTo>
                  <a:pt x="16970" y="234223"/>
                </a:lnTo>
                <a:lnTo>
                  <a:pt x="17040" y="31718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702"/>
          <p:cNvSpPr/>
          <p:nvPr/>
        </p:nvSpPr>
        <p:spPr>
          <a:xfrm>
            <a:off x="5472112" y="3531870"/>
            <a:ext cx="171451" cy="214313"/>
          </a:xfrm>
          <a:custGeom>
            <a:avLst/>
            <a:gdLst/>
            <a:ahLst/>
            <a:cxnLst/>
            <a:rect l="0" t="0" r="0" b="0"/>
            <a:pathLst>
              <a:path w="171451" h="214313">
                <a:moveTo>
                  <a:pt x="0" y="0"/>
                </a:moveTo>
                <a:lnTo>
                  <a:pt x="0" y="15922"/>
                </a:lnTo>
                <a:lnTo>
                  <a:pt x="4551" y="21333"/>
                </a:lnTo>
                <a:lnTo>
                  <a:pt x="5892" y="23747"/>
                </a:lnTo>
                <a:lnTo>
                  <a:pt x="7381" y="28969"/>
                </a:lnTo>
                <a:lnTo>
                  <a:pt x="10583" y="34465"/>
                </a:lnTo>
                <a:lnTo>
                  <a:pt x="15181" y="41035"/>
                </a:lnTo>
                <a:lnTo>
                  <a:pt x="17741" y="45454"/>
                </a:lnTo>
                <a:lnTo>
                  <a:pt x="20400" y="50305"/>
                </a:lnTo>
                <a:lnTo>
                  <a:pt x="24077" y="54492"/>
                </a:lnTo>
                <a:lnTo>
                  <a:pt x="28434" y="58235"/>
                </a:lnTo>
                <a:lnTo>
                  <a:pt x="33244" y="61683"/>
                </a:lnTo>
                <a:lnTo>
                  <a:pt x="37403" y="65887"/>
                </a:lnTo>
                <a:lnTo>
                  <a:pt x="41127" y="70594"/>
                </a:lnTo>
                <a:lnTo>
                  <a:pt x="44563" y="75638"/>
                </a:lnTo>
                <a:lnTo>
                  <a:pt x="47806" y="79952"/>
                </a:lnTo>
                <a:lnTo>
                  <a:pt x="50921" y="83782"/>
                </a:lnTo>
                <a:lnTo>
                  <a:pt x="53950" y="87287"/>
                </a:lnTo>
                <a:lnTo>
                  <a:pt x="57874" y="91529"/>
                </a:lnTo>
                <a:lnTo>
                  <a:pt x="71546" y="105648"/>
                </a:lnTo>
                <a:lnTo>
                  <a:pt x="131338" y="165627"/>
                </a:lnTo>
                <a:lnTo>
                  <a:pt x="135184" y="168520"/>
                </a:lnTo>
                <a:lnTo>
                  <a:pt x="139653" y="171402"/>
                </a:lnTo>
                <a:lnTo>
                  <a:pt x="144537" y="174275"/>
                </a:lnTo>
                <a:lnTo>
                  <a:pt x="147793" y="177143"/>
                </a:lnTo>
                <a:lnTo>
                  <a:pt x="149964" y="180008"/>
                </a:lnTo>
                <a:lnTo>
                  <a:pt x="153328" y="185731"/>
                </a:lnTo>
                <a:lnTo>
                  <a:pt x="157998" y="191449"/>
                </a:lnTo>
                <a:lnTo>
                  <a:pt x="160577" y="193355"/>
                </a:lnTo>
                <a:lnTo>
                  <a:pt x="163249" y="194626"/>
                </a:lnTo>
                <a:lnTo>
                  <a:pt x="165983" y="195473"/>
                </a:lnTo>
                <a:lnTo>
                  <a:pt x="167805" y="196990"/>
                </a:lnTo>
                <a:lnTo>
                  <a:pt x="169020" y="198954"/>
                </a:lnTo>
                <a:lnTo>
                  <a:pt x="170370" y="203676"/>
                </a:lnTo>
                <a:lnTo>
                  <a:pt x="170730" y="206269"/>
                </a:lnTo>
                <a:lnTo>
                  <a:pt x="171450" y="21431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703"/>
          <p:cNvSpPr/>
          <p:nvPr/>
        </p:nvSpPr>
        <p:spPr>
          <a:xfrm>
            <a:off x="5454967" y="3540442"/>
            <a:ext cx="188596" cy="222886"/>
          </a:xfrm>
          <a:custGeom>
            <a:avLst/>
            <a:gdLst/>
            <a:ahLst/>
            <a:cxnLst/>
            <a:rect l="0" t="0" r="0" b="0"/>
            <a:pathLst>
              <a:path w="188596" h="222886">
                <a:moveTo>
                  <a:pt x="188595" y="0"/>
                </a:moveTo>
                <a:lnTo>
                  <a:pt x="180127" y="0"/>
                </a:lnTo>
                <a:lnTo>
                  <a:pt x="180053" y="4551"/>
                </a:lnTo>
                <a:lnTo>
                  <a:pt x="179091" y="6844"/>
                </a:lnTo>
                <a:lnTo>
                  <a:pt x="175481" y="11932"/>
                </a:lnTo>
                <a:lnTo>
                  <a:pt x="170702" y="17368"/>
                </a:lnTo>
                <a:lnTo>
                  <a:pt x="168094" y="20151"/>
                </a:lnTo>
                <a:lnTo>
                  <a:pt x="164450" y="22959"/>
                </a:lnTo>
                <a:lnTo>
                  <a:pt x="160116" y="25784"/>
                </a:lnTo>
                <a:lnTo>
                  <a:pt x="155321" y="28619"/>
                </a:lnTo>
                <a:lnTo>
                  <a:pt x="151172" y="31462"/>
                </a:lnTo>
                <a:lnTo>
                  <a:pt x="147454" y="34310"/>
                </a:lnTo>
                <a:lnTo>
                  <a:pt x="144023" y="37161"/>
                </a:lnTo>
                <a:lnTo>
                  <a:pt x="140783" y="40966"/>
                </a:lnTo>
                <a:lnTo>
                  <a:pt x="137670" y="45408"/>
                </a:lnTo>
                <a:lnTo>
                  <a:pt x="134643" y="50275"/>
                </a:lnTo>
                <a:lnTo>
                  <a:pt x="131672" y="55424"/>
                </a:lnTo>
                <a:lnTo>
                  <a:pt x="125831" y="66226"/>
                </a:lnTo>
                <a:lnTo>
                  <a:pt x="117187" y="83017"/>
                </a:lnTo>
                <a:lnTo>
                  <a:pt x="114320" y="87729"/>
                </a:lnTo>
                <a:lnTo>
                  <a:pt x="111456" y="91824"/>
                </a:lnTo>
                <a:lnTo>
                  <a:pt x="108594" y="95506"/>
                </a:lnTo>
                <a:lnTo>
                  <a:pt x="105734" y="99866"/>
                </a:lnTo>
                <a:lnTo>
                  <a:pt x="102874" y="104677"/>
                </a:lnTo>
                <a:lnTo>
                  <a:pt x="100015" y="109790"/>
                </a:lnTo>
                <a:lnTo>
                  <a:pt x="96205" y="115103"/>
                </a:lnTo>
                <a:lnTo>
                  <a:pt x="91759" y="120551"/>
                </a:lnTo>
                <a:lnTo>
                  <a:pt x="82692" y="130731"/>
                </a:lnTo>
                <a:lnTo>
                  <a:pt x="75487" y="138430"/>
                </a:lnTo>
                <a:lnTo>
                  <a:pt x="72232" y="142769"/>
                </a:lnTo>
                <a:lnTo>
                  <a:pt x="69110" y="147567"/>
                </a:lnTo>
                <a:lnTo>
                  <a:pt x="66076" y="152670"/>
                </a:lnTo>
                <a:lnTo>
                  <a:pt x="63100" y="157026"/>
                </a:lnTo>
                <a:lnTo>
                  <a:pt x="60164" y="160881"/>
                </a:lnTo>
                <a:lnTo>
                  <a:pt x="54362" y="167705"/>
                </a:lnTo>
                <a:lnTo>
                  <a:pt x="48609" y="173913"/>
                </a:lnTo>
                <a:lnTo>
                  <a:pt x="45741" y="177855"/>
                </a:lnTo>
                <a:lnTo>
                  <a:pt x="42877" y="182387"/>
                </a:lnTo>
                <a:lnTo>
                  <a:pt x="40015" y="187314"/>
                </a:lnTo>
                <a:lnTo>
                  <a:pt x="37153" y="191551"/>
                </a:lnTo>
                <a:lnTo>
                  <a:pt x="34294" y="195328"/>
                </a:lnTo>
                <a:lnTo>
                  <a:pt x="28577" y="202065"/>
                </a:lnTo>
                <a:lnTo>
                  <a:pt x="22861" y="208234"/>
                </a:lnTo>
                <a:lnTo>
                  <a:pt x="20003" y="210260"/>
                </a:lnTo>
                <a:lnTo>
                  <a:pt x="14288" y="212512"/>
                </a:lnTo>
                <a:lnTo>
                  <a:pt x="12383" y="214064"/>
                </a:lnTo>
                <a:lnTo>
                  <a:pt x="11113" y="216052"/>
                </a:lnTo>
                <a:lnTo>
                  <a:pt x="10266" y="218330"/>
                </a:lnTo>
                <a:lnTo>
                  <a:pt x="8749" y="219848"/>
                </a:lnTo>
                <a:lnTo>
                  <a:pt x="6785" y="220860"/>
                </a:lnTo>
                <a:lnTo>
                  <a:pt x="35" y="222875"/>
                </a:lnTo>
                <a:lnTo>
                  <a:pt x="0" y="22288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704"/>
          <p:cNvSpPr/>
          <p:nvPr/>
        </p:nvSpPr>
        <p:spPr>
          <a:xfrm>
            <a:off x="5866447" y="3634740"/>
            <a:ext cx="197169" cy="7382"/>
          </a:xfrm>
          <a:custGeom>
            <a:avLst/>
            <a:gdLst/>
            <a:ahLst/>
            <a:cxnLst/>
            <a:rect l="0" t="0" r="0" b="0"/>
            <a:pathLst>
              <a:path w="197169" h="7382">
                <a:moveTo>
                  <a:pt x="0" y="0"/>
                </a:moveTo>
                <a:lnTo>
                  <a:pt x="11932" y="0"/>
                </a:lnTo>
                <a:lnTo>
                  <a:pt x="14622" y="952"/>
                </a:lnTo>
                <a:lnTo>
                  <a:pt x="17368" y="2539"/>
                </a:lnTo>
                <a:lnTo>
                  <a:pt x="20151" y="4551"/>
                </a:lnTo>
                <a:lnTo>
                  <a:pt x="23912" y="5891"/>
                </a:lnTo>
                <a:lnTo>
                  <a:pt x="28324" y="6785"/>
                </a:lnTo>
                <a:lnTo>
                  <a:pt x="33170" y="7381"/>
                </a:lnTo>
                <a:lnTo>
                  <a:pt x="37353" y="6825"/>
                </a:lnTo>
                <a:lnTo>
                  <a:pt x="41095" y="5502"/>
                </a:lnTo>
                <a:lnTo>
                  <a:pt x="44542" y="3668"/>
                </a:lnTo>
                <a:lnTo>
                  <a:pt x="47792" y="2445"/>
                </a:lnTo>
                <a:lnTo>
                  <a:pt x="50911" y="1630"/>
                </a:lnTo>
                <a:lnTo>
                  <a:pt x="53943" y="1086"/>
                </a:lnTo>
                <a:lnTo>
                  <a:pt x="57870" y="724"/>
                </a:lnTo>
                <a:lnTo>
                  <a:pt x="62392" y="483"/>
                </a:lnTo>
                <a:lnTo>
                  <a:pt x="72497" y="214"/>
                </a:lnTo>
                <a:lnTo>
                  <a:pt x="197168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705"/>
          <p:cNvSpPr/>
          <p:nvPr/>
        </p:nvSpPr>
        <p:spPr>
          <a:xfrm>
            <a:off x="6175057" y="3489007"/>
            <a:ext cx="205741" cy="102871"/>
          </a:xfrm>
          <a:custGeom>
            <a:avLst/>
            <a:gdLst/>
            <a:ahLst/>
            <a:cxnLst/>
            <a:rect l="0" t="0" r="0" b="0"/>
            <a:pathLst>
              <a:path w="205741" h="102871">
                <a:moveTo>
                  <a:pt x="0" y="0"/>
                </a:moveTo>
                <a:lnTo>
                  <a:pt x="7381" y="0"/>
                </a:lnTo>
                <a:lnTo>
                  <a:pt x="7778" y="953"/>
                </a:lnTo>
                <a:lnTo>
                  <a:pt x="8043" y="2540"/>
                </a:lnTo>
                <a:lnTo>
                  <a:pt x="8468" y="7381"/>
                </a:lnTo>
                <a:lnTo>
                  <a:pt x="11066" y="10583"/>
                </a:lnTo>
                <a:lnTo>
                  <a:pt x="15945" y="15849"/>
                </a:lnTo>
                <a:lnTo>
                  <a:pt x="16344" y="17234"/>
                </a:lnTo>
                <a:lnTo>
                  <a:pt x="16611" y="19109"/>
                </a:lnTo>
                <a:lnTo>
                  <a:pt x="16789" y="21312"/>
                </a:lnTo>
                <a:lnTo>
                  <a:pt x="16908" y="23733"/>
                </a:lnTo>
                <a:lnTo>
                  <a:pt x="17040" y="28963"/>
                </a:lnTo>
                <a:lnTo>
                  <a:pt x="16122" y="32644"/>
                </a:lnTo>
                <a:lnTo>
                  <a:pt x="14558" y="37002"/>
                </a:lnTo>
                <a:lnTo>
                  <a:pt x="12563" y="41813"/>
                </a:lnTo>
                <a:lnTo>
                  <a:pt x="11233" y="45973"/>
                </a:lnTo>
                <a:lnTo>
                  <a:pt x="10346" y="49699"/>
                </a:lnTo>
                <a:lnTo>
                  <a:pt x="9755" y="53135"/>
                </a:lnTo>
                <a:lnTo>
                  <a:pt x="9360" y="56378"/>
                </a:lnTo>
                <a:lnTo>
                  <a:pt x="9098" y="59493"/>
                </a:lnTo>
                <a:lnTo>
                  <a:pt x="8923" y="62522"/>
                </a:lnTo>
                <a:lnTo>
                  <a:pt x="7853" y="65494"/>
                </a:lnTo>
                <a:lnTo>
                  <a:pt x="6188" y="68428"/>
                </a:lnTo>
                <a:lnTo>
                  <a:pt x="4126" y="71336"/>
                </a:lnTo>
                <a:lnTo>
                  <a:pt x="2751" y="74227"/>
                </a:lnTo>
                <a:lnTo>
                  <a:pt x="1834" y="77107"/>
                </a:lnTo>
                <a:lnTo>
                  <a:pt x="362" y="84023"/>
                </a:lnTo>
                <a:lnTo>
                  <a:pt x="1194" y="85543"/>
                </a:lnTo>
                <a:lnTo>
                  <a:pt x="2701" y="87508"/>
                </a:lnTo>
                <a:lnTo>
                  <a:pt x="7413" y="92956"/>
                </a:lnTo>
                <a:lnTo>
                  <a:pt x="7800" y="94356"/>
                </a:lnTo>
                <a:lnTo>
                  <a:pt x="8057" y="96241"/>
                </a:lnTo>
                <a:lnTo>
                  <a:pt x="8229" y="98451"/>
                </a:lnTo>
                <a:lnTo>
                  <a:pt x="9296" y="99924"/>
                </a:lnTo>
                <a:lnTo>
                  <a:pt x="10960" y="100906"/>
                </a:lnTo>
                <a:lnTo>
                  <a:pt x="15923" y="102482"/>
                </a:lnTo>
                <a:lnTo>
                  <a:pt x="21334" y="102755"/>
                </a:lnTo>
                <a:lnTo>
                  <a:pt x="37264" y="102860"/>
                </a:lnTo>
                <a:lnTo>
                  <a:pt x="205740" y="10287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706"/>
          <p:cNvSpPr/>
          <p:nvPr/>
        </p:nvSpPr>
        <p:spPr>
          <a:xfrm>
            <a:off x="6329362" y="3454717"/>
            <a:ext cx="17146" cy="282894"/>
          </a:xfrm>
          <a:custGeom>
            <a:avLst/>
            <a:gdLst/>
            <a:ahLst/>
            <a:cxnLst/>
            <a:rect l="0" t="0" r="0" b="0"/>
            <a:pathLst>
              <a:path w="17146" h="282894">
                <a:moveTo>
                  <a:pt x="0" y="0"/>
                </a:moveTo>
                <a:lnTo>
                  <a:pt x="0" y="272509"/>
                </a:lnTo>
                <a:lnTo>
                  <a:pt x="953" y="273113"/>
                </a:lnTo>
                <a:lnTo>
                  <a:pt x="2540" y="273515"/>
                </a:lnTo>
                <a:lnTo>
                  <a:pt x="4551" y="273784"/>
                </a:lnTo>
                <a:lnTo>
                  <a:pt x="5892" y="274915"/>
                </a:lnTo>
                <a:lnTo>
                  <a:pt x="6785" y="276621"/>
                </a:lnTo>
                <a:lnTo>
                  <a:pt x="8219" y="281654"/>
                </a:lnTo>
                <a:lnTo>
                  <a:pt x="9290" y="282067"/>
                </a:lnTo>
                <a:lnTo>
                  <a:pt x="10956" y="282342"/>
                </a:lnTo>
                <a:lnTo>
                  <a:pt x="17145" y="28289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707"/>
          <p:cNvSpPr/>
          <p:nvPr/>
        </p:nvSpPr>
        <p:spPr>
          <a:xfrm>
            <a:off x="6457950" y="3506152"/>
            <a:ext cx="197168" cy="214314"/>
          </a:xfrm>
          <a:custGeom>
            <a:avLst/>
            <a:gdLst/>
            <a:ahLst/>
            <a:cxnLst/>
            <a:rect l="0" t="0" r="0" b="0"/>
            <a:pathLst>
              <a:path w="197168" h="214314">
                <a:moveTo>
                  <a:pt x="0" y="0"/>
                </a:moveTo>
                <a:lnTo>
                  <a:pt x="0" y="4551"/>
                </a:lnTo>
                <a:lnTo>
                  <a:pt x="952" y="5892"/>
                </a:lnTo>
                <a:lnTo>
                  <a:pt x="2540" y="6785"/>
                </a:lnTo>
                <a:lnTo>
                  <a:pt x="4550" y="7381"/>
                </a:lnTo>
                <a:lnTo>
                  <a:pt x="9325" y="10583"/>
                </a:lnTo>
                <a:lnTo>
                  <a:pt x="11931" y="12770"/>
                </a:lnTo>
                <a:lnTo>
                  <a:pt x="13669" y="15181"/>
                </a:lnTo>
                <a:lnTo>
                  <a:pt x="15600" y="20400"/>
                </a:lnTo>
                <a:lnTo>
                  <a:pt x="18998" y="25894"/>
                </a:lnTo>
                <a:lnTo>
                  <a:pt x="23683" y="32464"/>
                </a:lnTo>
                <a:lnTo>
                  <a:pt x="26267" y="36882"/>
                </a:lnTo>
                <a:lnTo>
                  <a:pt x="28941" y="41733"/>
                </a:lnTo>
                <a:lnTo>
                  <a:pt x="31676" y="45920"/>
                </a:lnTo>
                <a:lnTo>
                  <a:pt x="34452" y="49663"/>
                </a:lnTo>
                <a:lnTo>
                  <a:pt x="37256" y="53112"/>
                </a:lnTo>
                <a:lnTo>
                  <a:pt x="42910" y="59483"/>
                </a:lnTo>
                <a:lnTo>
                  <a:pt x="45752" y="62515"/>
                </a:lnTo>
                <a:lnTo>
                  <a:pt x="48599" y="66442"/>
                </a:lnTo>
                <a:lnTo>
                  <a:pt x="51449" y="70965"/>
                </a:lnTo>
                <a:lnTo>
                  <a:pt x="54302" y="75885"/>
                </a:lnTo>
                <a:lnTo>
                  <a:pt x="58108" y="80117"/>
                </a:lnTo>
                <a:lnTo>
                  <a:pt x="62551" y="83892"/>
                </a:lnTo>
                <a:lnTo>
                  <a:pt x="67419" y="87360"/>
                </a:lnTo>
                <a:lnTo>
                  <a:pt x="71615" y="91578"/>
                </a:lnTo>
                <a:lnTo>
                  <a:pt x="75366" y="96294"/>
                </a:lnTo>
                <a:lnTo>
                  <a:pt x="78819" y="101344"/>
                </a:lnTo>
                <a:lnTo>
                  <a:pt x="83025" y="105663"/>
                </a:lnTo>
                <a:lnTo>
                  <a:pt x="87735" y="109494"/>
                </a:lnTo>
                <a:lnTo>
                  <a:pt x="92780" y="113001"/>
                </a:lnTo>
                <a:lnTo>
                  <a:pt x="97096" y="117244"/>
                </a:lnTo>
                <a:lnTo>
                  <a:pt x="100926" y="121978"/>
                </a:lnTo>
                <a:lnTo>
                  <a:pt x="104431" y="127039"/>
                </a:lnTo>
                <a:lnTo>
                  <a:pt x="108673" y="131365"/>
                </a:lnTo>
                <a:lnTo>
                  <a:pt x="113407" y="135202"/>
                </a:lnTo>
                <a:lnTo>
                  <a:pt x="118466" y="138712"/>
                </a:lnTo>
                <a:lnTo>
                  <a:pt x="123745" y="142005"/>
                </a:lnTo>
                <a:lnTo>
                  <a:pt x="129169" y="145152"/>
                </a:lnTo>
                <a:lnTo>
                  <a:pt x="134690" y="148203"/>
                </a:lnTo>
                <a:lnTo>
                  <a:pt x="139323" y="151190"/>
                </a:lnTo>
                <a:lnTo>
                  <a:pt x="143364" y="154133"/>
                </a:lnTo>
                <a:lnTo>
                  <a:pt x="147011" y="157048"/>
                </a:lnTo>
                <a:lnTo>
                  <a:pt x="150395" y="160896"/>
                </a:lnTo>
                <a:lnTo>
                  <a:pt x="153603" y="165367"/>
                </a:lnTo>
                <a:lnTo>
                  <a:pt x="156695" y="170252"/>
                </a:lnTo>
                <a:lnTo>
                  <a:pt x="159708" y="174462"/>
                </a:lnTo>
                <a:lnTo>
                  <a:pt x="162669" y="178220"/>
                </a:lnTo>
                <a:lnTo>
                  <a:pt x="165596" y="181679"/>
                </a:lnTo>
                <a:lnTo>
                  <a:pt x="168499" y="183984"/>
                </a:lnTo>
                <a:lnTo>
                  <a:pt x="174266" y="186546"/>
                </a:lnTo>
                <a:lnTo>
                  <a:pt x="180004" y="190224"/>
                </a:lnTo>
                <a:lnTo>
                  <a:pt x="185728" y="195034"/>
                </a:lnTo>
                <a:lnTo>
                  <a:pt x="191449" y="200347"/>
                </a:lnTo>
                <a:lnTo>
                  <a:pt x="196665" y="205267"/>
                </a:lnTo>
                <a:lnTo>
                  <a:pt x="196944" y="208070"/>
                </a:lnTo>
                <a:lnTo>
                  <a:pt x="197167" y="21431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708"/>
          <p:cNvSpPr/>
          <p:nvPr/>
        </p:nvSpPr>
        <p:spPr>
          <a:xfrm>
            <a:off x="6457950" y="3523297"/>
            <a:ext cx="162878" cy="188596"/>
          </a:xfrm>
          <a:custGeom>
            <a:avLst/>
            <a:gdLst/>
            <a:ahLst/>
            <a:cxnLst/>
            <a:rect l="0" t="0" r="0" b="0"/>
            <a:pathLst>
              <a:path w="162878" h="188596">
                <a:moveTo>
                  <a:pt x="162877" y="0"/>
                </a:moveTo>
                <a:lnTo>
                  <a:pt x="150107" y="12770"/>
                </a:lnTo>
                <a:lnTo>
                  <a:pt x="147696" y="16134"/>
                </a:lnTo>
                <a:lnTo>
                  <a:pt x="145136" y="20281"/>
                </a:lnTo>
                <a:lnTo>
                  <a:pt x="142478" y="24951"/>
                </a:lnTo>
                <a:lnTo>
                  <a:pt x="139752" y="29016"/>
                </a:lnTo>
                <a:lnTo>
                  <a:pt x="136983" y="32679"/>
                </a:lnTo>
                <a:lnTo>
                  <a:pt x="134184" y="36074"/>
                </a:lnTo>
                <a:lnTo>
                  <a:pt x="131367" y="40242"/>
                </a:lnTo>
                <a:lnTo>
                  <a:pt x="128535" y="44925"/>
                </a:lnTo>
                <a:lnTo>
                  <a:pt x="125695" y="49953"/>
                </a:lnTo>
                <a:lnTo>
                  <a:pt x="121897" y="55209"/>
                </a:lnTo>
                <a:lnTo>
                  <a:pt x="117459" y="60619"/>
                </a:lnTo>
                <a:lnTo>
                  <a:pt x="112597" y="66130"/>
                </a:lnTo>
                <a:lnTo>
                  <a:pt x="102113" y="77333"/>
                </a:lnTo>
                <a:lnTo>
                  <a:pt x="96650" y="82988"/>
                </a:lnTo>
                <a:lnTo>
                  <a:pt x="92056" y="88663"/>
                </a:lnTo>
                <a:lnTo>
                  <a:pt x="88041" y="94351"/>
                </a:lnTo>
                <a:lnTo>
                  <a:pt x="84411" y="100048"/>
                </a:lnTo>
                <a:lnTo>
                  <a:pt x="80086" y="105752"/>
                </a:lnTo>
                <a:lnTo>
                  <a:pt x="75298" y="111459"/>
                </a:lnTo>
                <a:lnTo>
                  <a:pt x="70201" y="117168"/>
                </a:lnTo>
                <a:lnTo>
                  <a:pt x="59458" y="128592"/>
                </a:lnTo>
                <a:lnTo>
                  <a:pt x="31902" y="156661"/>
                </a:lnTo>
                <a:lnTo>
                  <a:pt x="14328" y="174264"/>
                </a:lnTo>
                <a:lnTo>
                  <a:pt x="12409" y="177136"/>
                </a:lnTo>
                <a:lnTo>
                  <a:pt x="10278" y="182867"/>
                </a:lnTo>
                <a:lnTo>
                  <a:pt x="8757" y="184776"/>
                </a:lnTo>
                <a:lnTo>
                  <a:pt x="6791" y="186049"/>
                </a:lnTo>
                <a:lnTo>
                  <a:pt x="0" y="18859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709"/>
          <p:cNvSpPr/>
          <p:nvPr/>
        </p:nvSpPr>
        <p:spPr>
          <a:xfrm>
            <a:off x="6826567" y="3583304"/>
            <a:ext cx="240031" cy="17147"/>
          </a:xfrm>
          <a:custGeom>
            <a:avLst/>
            <a:gdLst/>
            <a:ahLst/>
            <a:cxnLst/>
            <a:rect l="0" t="0" r="0" b="0"/>
            <a:pathLst>
              <a:path w="240031" h="17147">
                <a:moveTo>
                  <a:pt x="0" y="17146"/>
                </a:moveTo>
                <a:lnTo>
                  <a:pt x="15600" y="17146"/>
                </a:lnTo>
                <a:lnTo>
                  <a:pt x="17067" y="16193"/>
                </a:lnTo>
                <a:lnTo>
                  <a:pt x="18999" y="14606"/>
                </a:lnTo>
                <a:lnTo>
                  <a:pt x="21239" y="12595"/>
                </a:lnTo>
                <a:lnTo>
                  <a:pt x="24637" y="11254"/>
                </a:lnTo>
                <a:lnTo>
                  <a:pt x="28806" y="10360"/>
                </a:lnTo>
                <a:lnTo>
                  <a:pt x="33492" y="9765"/>
                </a:lnTo>
                <a:lnTo>
                  <a:pt x="38520" y="9368"/>
                </a:lnTo>
                <a:lnTo>
                  <a:pt x="43778" y="9103"/>
                </a:lnTo>
                <a:lnTo>
                  <a:pt x="54699" y="8808"/>
                </a:lnTo>
                <a:lnTo>
                  <a:pt x="65903" y="8678"/>
                </a:lnTo>
                <a:lnTo>
                  <a:pt x="71558" y="7690"/>
                </a:lnTo>
                <a:lnTo>
                  <a:pt x="77233" y="6080"/>
                </a:lnTo>
                <a:lnTo>
                  <a:pt x="82921" y="4053"/>
                </a:lnTo>
                <a:lnTo>
                  <a:pt x="88618" y="2702"/>
                </a:lnTo>
                <a:lnTo>
                  <a:pt x="94322" y="1802"/>
                </a:lnTo>
                <a:lnTo>
                  <a:pt x="100029" y="1202"/>
                </a:lnTo>
                <a:lnTo>
                  <a:pt x="105738" y="801"/>
                </a:lnTo>
                <a:lnTo>
                  <a:pt x="111450" y="534"/>
                </a:lnTo>
                <a:lnTo>
                  <a:pt x="122876" y="238"/>
                </a:lnTo>
                <a:lnTo>
                  <a:pt x="24003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710"/>
          <p:cNvSpPr/>
          <p:nvPr/>
        </p:nvSpPr>
        <p:spPr>
          <a:xfrm>
            <a:off x="7160894" y="3429000"/>
            <a:ext cx="25719" cy="265748"/>
          </a:xfrm>
          <a:custGeom>
            <a:avLst/>
            <a:gdLst/>
            <a:ahLst/>
            <a:cxnLst/>
            <a:rect l="0" t="0" r="0" b="0"/>
            <a:pathLst>
              <a:path w="25719" h="265748">
                <a:moveTo>
                  <a:pt x="0" y="0"/>
                </a:moveTo>
                <a:lnTo>
                  <a:pt x="8221" y="8219"/>
                </a:lnTo>
                <a:lnTo>
                  <a:pt x="10956" y="13495"/>
                </a:lnTo>
                <a:lnTo>
                  <a:pt x="13020" y="17569"/>
                </a:lnTo>
                <a:lnTo>
                  <a:pt x="14395" y="21238"/>
                </a:lnTo>
                <a:lnTo>
                  <a:pt x="15312" y="24636"/>
                </a:lnTo>
                <a:lnTo>
                  <a:pt x="15923" y="27854"/>
                </a:lnTo>
                <a:lnTo>
                  <a:pt x="15378" y="30951"/>
                </a:lnTo>
                <a:lnTo>
                  <a:pt x="14062" y="33970"/>
                </a:lnTo>
                <a:lnTo>
                  <a:pt x="12233" y="36933"/>
                </a:lnTo>
                <a:lnTo>
                  <a:pt x="11013" y="41767"/>
                </a:lnTo>
                <a:lnTo>
                  <a:pt x="10200" y="47847"/>
                </a:lnTo>
                <a:lnTo>
                  <a:pt x="9296" y="60318"/>
                </a:lnTo>
                <a:lnTo>
                  <a:pt x="8894" y="69035"/>
                </a:lnTo>
                <a:lnTo>
                  <a:pt x="8716" y="78625"/>
                </a:lnTo>
                <a:lnTo>
                  <a:pt x="8573" y="221218"/>
                </a:lnTo>
                <a:lnTo>
                  <a:pt x="9526" y="225584"/>
                </a:lnTo>
                <a:lnTo>
                  <a:pt x="11113" y="229446"/>
                </a:lnTo>
                <a:lnTo>
                  <a:pt x="13124" y="232974"/>
                </a:lnTo>
                <a:lnTo>
                  <a:pt x="14464" y="236278"/>
                </a:lnTo>
                <a:lnTo>
                  <a:pt x="15358" y="239434"/>
                </a:lnTo>
                <a:lnTo>
                  <a:pt x="15954" y="242490"/>
                </a:lnTo>
                <a:lnTo>
                  <a:pt x="16616" y="248425"/>
                </a:lnTo>
                <a:lnTo>
                  <a:pt x="17041" y="255446"/>
                </a:lnTo>
                <a:lnTo>
                  <a:pt x="17115" y="261213"/>
                </a:lnTo>
                <a:lnTo>
                  <a:pt x="18077" y="262725"/>
                </a:lnTo>
                <a:lnTo>
                  <a:pt x="19672" y="263732"/>
                </a:lnTo>
                <a:lnTo>
                  <a:pt x="25718" y="26574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711"/>
          <p:cNvSpPr/>
          <p:nvPr/>
        </p:nvSpPr>
        <p:spPr>
          <a:xfrm>
            <a:off x="7272338" y="3446507"/>
            <a:ext cx="128553" cy="273959"/>
          </a:xfrm>
          <a:custGeom>
            <a:avLst/>
            <a:gdLst/>
            <a:ahLst/>
            <a:cxnLst/>
            <a:rect l="0" t="0" r="0" b="0"/>
            <a:pathLst>
              <a:path w="128553" h="273959">
                <a:moveTo>
                  <a:pt x="25717" y="16783"/>
                </a:moveTo>
                <a:lnTo>
                  <a:pt x="25717" y="0"/>
                </a:lnTo>
                <a:lnTo>
                  <a:pt x="25717" y="4296"/>
                </a:lnTo>
                <a:lnTo>
                  <a:pt x="24764" y="5600"/>
                </a:lnTo>
                <a:lnTo>
                  <a:pt x="23177" y="6470"/>
                </a:lnTo>
                <a:lnTo>
                  <a:pt x="21165" y="7050"/>
                </a:lnTo>
                <a:lnTo>
                  <a:pt x="19825" y="8389"/>
                </a:lnTo>
                <a:lnTo>
                  <a:pt x="18931" y="10235"/>
                </a:lnTo>
                <a:lnTo>
                  <a:pt x="18336" y="12417"/>
                </a:lnTo>
                <a:lnTo>
                  <a:pt x="17674" y="19922"/>
                </a:lnTo>
                <a:lnTo>
                  <a:pt x="17498" y="24591"/>
                </a:lnTo>
                <a:lnTo>
                  <a:pt x="16427" y="28656"/>
                </a:lnTo>
                <a:lnTo>
                  <a:pt x="12697" y="35712"/>
                </a:lnTo>
                <a:lnTo>
                  <a:pt x="10405" y="42023"/>
                </a:lnTo>
                <a:lnTo>
                  <a:pt x="9387" y="48955"/>
                </a:lnTo>
                <a:lnTo>
                  <a:pt x="9115" y="53471"/>
                </a:lnTo>
                <a:lnTo>
                  <a:pt x="8933" y="58387"/>
                </a:lnTo>
                <a:lnTo>
                  <a:pt x="7861" y="63569"/>
                </a:lnTo>
                <a:lnTo>
                  <a:pt x="6192" y="68928"/>
                </a:lnTo>
                <a:lnTo>
                  <a:pt x="4127" y="74406"/>
                </a:lnTo>
                <a:lnTo>
                  <a:pt x="2752" y="79963"/>
                </a:lnTo>
                <a:lnTo>
                  <a:pt x="1834" y="85573"/>
                </a:lnTo>
                <a:lnTo>
                  <a:pt x="1222" y="91218"/>
                </a:lnTo>
                <a:lnTo>
                  <a:pt x="814" y="96886"/>
                </a:lnTo>
                <a:lnTo>
                  <a:pt x="543" y="102570"/>
                </a:lnTo>
                <a:lnTo>
                  <a:pt x="241" y="114918"/>
                </a:lnTo>
                <a:lnTo>
                  <a:pt x="0" y="209870"/>
                </a:lnTo>
                <a:lnTo>
                  <a:pt x="952" y="215040"/>
                </a:lnTo>
                <a:lnTo>
                  <a:pt x="4550" y="223325"/>
                </a:lnTo>
                <a:lnTo>
                  <a:pt x="11931" y="237894"/>
                </a:lnTo>
                <a:lnTo>
                  <a:pt x="14828" y="246182"/>
                </a:lnTo>
                <a:lnTo>
                  <a:pt x="15600" y="249725"/>
                </a:lnTo>
                <a:lnTo>
                  <a:pt x="18998" y="256203"/>
                </a:lnTo>
                <a:lnTo>
                  <a:pt x="21238" y="259264"/>
                </a:lnTo>
                <a:lnTo>
                  <a:pt x="23683" y="262257"/>
                </a:lnTo>
                <a:lnTo>
                  <a:pt x="26266" y="265205"/>
                </a:lnTo>
                <a:lnTo>
                  <a:pt x="28941" y="268122"/>
                </a:lnTo>
                <a:lnTo>
                  <a:pt x="31676" y="270068"/>
                </a:lnTo>
                <a:lnTo>
                  <a:pt x="34452" y="271364"/>
                </a:lnTo>
                <a:lnTo>
                  <a:pt x="37255" y="272229"/>
                </a:lnTo>
                <a:lnTo>
                  <a:pt x="40076" y="272805"/>
                </a:lnTo>
                <a:lnTo>
                  <a:pt x="42910" y="273189"/>
                </a:lnTo>
                <a:lnTo>
                  <a:pt x="45751" y="273445"/>
                </a:lnTo>
                <a:lnTo>
                  <a:pt x="48598" y="273616"/>
                </a:lnTo>
                <a:lnTo>
                  <a:pt x="54301" y="273806"/>
                </a:lnTo>
                <a:lnTo>
                  <a:pt x="65724" y="273928"/>
                </a:lnTo>
                <a:lnTo>
                  <a:pt x="71438" y="273944"/>
                </a:lnTo>
                <a:lnTo>
                  <a:pt x="74294" y="272996"/>
                </a:lnTo>
                <a:lnTo>
                  <a:pt x="77152" y="271412"/>
                </a:lnTo>
                <a:lnTo>
                  <a:pt x="80010" y="269403"/>
                </a:lnTo>
                <a:lnTo>
                  <a:pt x="82868" y="267111"/>
                </a:lnTo>
                <a:lnTo>
                  <a:pt x="85725" y="264631"/>
                </a:lnTo>
                <a:lnTo>
                  <a:pt x="88581" y="262025"/>
                </a:lnTo>
                <a:lnTo>
                  <a:pt x="92392" y="259335"/>
                </a:lnTo>
                <a:lnTo>
                  <a:pt x="96837" y="256589"/>
                </a:lnTo>
                <a:lnTo>
                  <a:pt x="101705" y="253806"/>
                </a:lnTo>
                <a:lnTo>
                  <a:pt x="105903" y="250998"/>
                </a:lnTo>
                <a:lnTo>
                  <a:pt x="109654" y="248174"/>
                </a:lnTo>
                <a:lnTo>
                  <a:pt x="113108" y="245338"/>
                </a:lnTo>
                <a:lnTo>
                  <a:pt x="115411" y="241543"/>
                </a:lnTo>
                <a:lnTo>
                  <a:pt x="116945" y="237108"/>
                </a:lnTo>
                <a:lnTo>
                  <a:pt x="117968" y="232246"/>
                </a:lnTo>
                <a:lnTo>
                  <a:pt x="121644" y="224304"/>
                </a:lnTo>
                <a:lnTo>
                  <a:pt x="123959" y="220853"/>
                </a:lnTo>
                <a:lnTo>
                  <a:pt x="126530" y="214478"/>
                </a:lnTo>
                <a:lnTo>
                  <a:pt x="127673" y="208470"/>
                </a:lnTo>
                <a:lnTo>
                  <a:pt x="128180" y="202624"/>
                </a:lnTo>
                <a:lnTo>
                  <a:pt x="128406" y="196852"/>
                </a:lnTo>
                <a:lnTo>
                  <a:pt x="128533" y="188247"/>
                </a:lnTo>
                <a:lnTo>
                  <a:pt x="128552" y="185384"/>
                </a:lnTo>
                <a:lnTo>
                  <a:pt x="127611" y="182524"/>
                </a:lnTo>
                <a:lnTo>
                  <a:pt x="124026" y="176805"/>
                </a:lnTo>
                <a:lnTo>
                  <a:pt x="121202" y="172782"/>
                </a:lnTo>
                <a:lnTo>
                  <a:pt x="119854" y="172217"/>
                </a:lnTo>
                <a:lnTo>
                  <a:pt x="118002" y="171841"/>
                </a:lnTo>
                <a:lnTo>
                  <a:pt x="115815" y="171589"/>
                </a:lnTo>
                <a:lnTo>
                  <a:pt x="112453" y="171422"/>
                </a:lnTo>
                <a:lnTo>
                  <a:pt x="103636" y="171236"/>
                </a:lnTo>
                <a:lnTo>
                  <a:pt x="92514" y="171132"/>
                </a:lnTo>
                <a:lnTo>
                  <a:pt x="89297" y="172070"/>
                </a:lnTo>
                <a:lnTo>
                  <a:pt x="86201" y="173647"/>
                </a:lnTo>
                <a:lnTo>
                  <a:pt x="83185" y="175651"/>
                </a:lnTo>
                <a:lnTo>
                  <a:pt x="80221" y="177940"/>
                </a:lnTo>
                <a:lnTo>
                  <a:pt x="77293" y="180418"/>
                </a:lnTo>
                <a:lnTo>
                  <a:pt x="74388" y="183023"/>
                </a:lnTo>
                <a:lnTo>
                  <a:pt x="66081" y="190997"/>
                </a:lnTo>
                <a:lnTo>
                  <a:pt x="24156" y="232660"/>
                </a:lnTo>
                <a:lnTo>
                  <a:pt x="21819" y="235948"/>
                </a:lnTo>
                <a:lnTo>
                  <a:pt x="19223" y="242142"/>
                </a:lnTo>
                <a:lnTo>
                  <a:pt x="15528" y="248070"/>
                </a:lnTo>
                <a:lnTo>
                  <a:pt x="13209" y="250984"/>
                </a:lnTo>
                <a:lnTo>
                  <a:pt x="10632" y="256762"/>
                </a:lnTo>
                <a:lnTo>
                  <a:pt x="8843" y="265202"/>
                </a:lnTo>
                <a:lnTo>
                  <a:pt x="8608" y="272617"/>
                </a:lnTo>
                <a:lnTo>
                  <a:pt x="9548" y="273064"/>
                </a:lnTo>
                <a:lnTo>
                  <a:pt x="13133" y="273560"/>
                </a:lnTo>
                <a:lnTo>
                  <a:pt x="17144" y="27395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712"/>
          <p:cNvSpPr/>
          <p:nvPr/>
        </p:nvSpPr>
        <p:spPr>
          <a:xfrm>
            <a:off x="7726680" y="3566160"/>
            <a:ext cx="180023" cy="17145"/>
          </a:xfrm>
          <a:custGeom>
            <a:avLst/>
            <a:gdLst/>
            <a:ahLst/>
            <a:cxnLst/>
            <a:rect l="0" t="0" r="0" b="0"/>
            <a:pathLst>
              <a:path w="180023" h="17145">
                <a:moveTo>
                  <a:pt x="0" y="8572"/>
                </a:moveTo>
                <a:lnTo>
                  <a:pt x="0" y="17114"/>
                </a:lnTo>
                <a:lnTo>
                  <a:pt x="40550" y="17144"/>
                </a:lnTo>
                <a:lnTo>
                  <a:pt x="45130" y="16192"/>
                </a:lnTo>
                <a:lnTo>
                  <a:pt x="49137" y="14605"/>
                </a:lnTo>
                <a:lnTo>
                  <a:pt x="52760" y="12594"/>
                </a:lnTo>
                <a:lnTo>
                  <a:pt x="57081" y="11253"/>
                </a:lnTo>
                <a:lnTo>
                  <a:pt x="61867" y="10360"/>
                </a:lnTo>
                <a:lnTo>
                  <a:pt x="66962" y="9764"/>
                </a:lnTo>
                <a:lnTo>
                  <a:pt x="73215" y="9367"/>
                </a:lnTo>
                <a:lnTo>
                  <a:pt x="80243" y="9102"/>
                </a:lnTo>
                <a:lnTo>
                  <a:pt x="102951" y="8677"/>
                </a:lnTo>
                <a:lnTo>
                  <a:pt x="107686" y="7690"/>
                </a:lnTo>
                <a:lnTo>
                  <a:pt x="112749" y="6079"/>
                </a:lnTo>
                <a:lnTo>
                  <a:pt x="118027" y="4052"/>
                </a:lnTo>
                <a:lnTo>
                  <a:pt x="122500" y="2701"/>
                </a:lnTo>
                <a:lnTo>
                  <a:pt x="126434" y="1801"/>
                </a:lnTo>
                <a:lnTo>
                  <a:pt x="130009" y="1200"/>
                </a:lnTo>
                <a:lnTo>
                  <a:pt x="134298" y="800"/>
                </a:lnTo>
                <a:lnTo>
                  <a:pt x="139062" y="533"/>
                </a:lnTo>
                <a:lnTo>
                  <a:pt x="148482" y="237"/>
                </a:lnTo>
                <a:lnTo>
                  <a:pt x="162291" y="46"/>
                </a:lnTo>
                <a:lnTo>
                  <a:pt x="180022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713"/>
          <p:cNvSpPr/>
          <p:nvPr/>
        </p:nvSpPr>
        <p:spPr>
          <a:xfrm>
            <a:off x="7743825" y="3634740"/>
            <a:ext cx="222885" cy="8573"/>
          </a:xfrm>
          <a:custGeom>
            <a:avLst/>
            <a:gdLst/>
            <a:ahLst/>
            <a:cxnLst/>
            <a:rect l="0" t="0" r="0" b="0"/>
            <a:pathLst>
              <a:path w="222885" h="8573">
                <a:moveTo>
                  <a:pt x="0" y="8572"/>
                </a:moveTo>
                <a:lnTo>
                  <a:pt x="134304" y="8572"/>
                </a:lnTo>
                <a:lnTo>
                  <a:pt x="140018" y="7619"/>
                </a:lnTo>
                <a:lnTo>
                  <a:pt x="145733" y="6032"/>
                </a:lnTo>
                <a:lnTo>
                  <a:pt x="151448" y="4022"/>
                </a:lnTo>
                <a:lnTo>
                  <a:pt x="157162" y="2680"/>
                </a:lnTo>
                <a:lnTo>
                  <a:pt x="162877" y="1787"/>
                </a:lnTo>
                <a:lnTo>
                  <a:pt x="168592" y="1191"/>
                </a:lnTo>
                <a:lnTo>
                  <a:pt x="173355" y="794"/>
                </a:lnTo>
                <a:lnTo>
                  <a:pt x="177482" y="529"/>
                </a:lnTo>
                <a:lnTo>
                  <a:pt x="181185" y="352"/>
                </a:lnTo>
                <a:lnTo>
                  <a:pt x="190382" y="157"/>
                </a:lnTo>
                <a:lnTo>
                  <a:pt x="222884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714"/>
          <p:cNvSpPr/>
          <p:nvPr/>
        </p:nvSpPr>
        <p:spPr>
          <a:xfrm>
            <a:off x="8061125" y="3480435"/>
            <a:ext cx="231330" cy="188586"/>
          </a:xfrm>
          <a:custGeom>
            <a:avLst/>
            <a:gdLst/>
            <a:ahLst/>
            <a:cxnLst/>
            <a:rect l="0" t="0" r="0" b="0"/>
            <a:pathLst>
              <a:path w="231330" h="188586">
                <a:moveTo>
                  <a:pt x="85607" y="8572"/>
                </a:moveTo>
                <a:lnTo>
                  <a:pt x="73676" y="8572"/>
                </a:lnTo>
                <a:lnTo>
                  <a:pt x="71937" y="9525"/>
                </a:lnTo>
                <a:lnTo>
                  <a:pt x="70779" y="11112"/>
                </a:lnTo>
                <a:lnTo>
                  <a:pt x="70007" y="13123"/>
                </a:lnTo>
                <a:lnTo>
                  <a:pt x="66609" y="17897"/>
                </a:lnTo>
                <a:lnTo>
                  <a:pt x="61923" y="23194"/>
                </a:lnTo>
                <a:lnTo>
                  <a:pt x="56667" y="28723"/>
                </a:lnTo>
                <a:lnTo>
                  <a:pt x="31306" y="54296"/>
                </a:lnTo>
                <a:lnTo>
                  <a:pt x="29403" y="57152"/>
                </a:lnTo>
                <a:lnTo>
                  <a:pt x="27289" y="62866"/>
                </a:lnTo>
                <a:lnTo>
                  <a:pt x="23811" y="68580"/>
                </a:lnTo>
                <a:lnTo>
                  <a:pt x="19090" y="74295"/>
                </a:lnTo>
                <a:lnTo>
                  <a:pt x="13816" y="80010"/>
                </a:lnTo>
                <a:lnTo>
                  <a:pt x="12029" y="82867"/>
                </a:lnTo>
                <a:lnTo>
                  <a:pt x="10043" y="88582"/>
                </a:lnTo>
                <a:lnTo>
                  <a:pt x="8561" y="92392"/>
                </a:lnTo>
                <a:lnTo>
                  <a:pt x="6621" y="96837"/>
                </a:lnTo>
                <a:lnTo>
                  <a:pt x="4374" y="101706"/>
                </a:lnTo>
                <a:lnTo>
                  <a:pt x="2877" y="105903"/>
                </a:lnTo>
                <a:lnTo>
                  <a:pt x="1878" y="109655"/>
                </a:lnTo>
                <a:lnTo>
                  <a:pt x="1213" y="113108"/>
                </a:lnTo>
                <a:lnTo>
                  <a:pt x="769" y="116363"/>
                </a:lnTo>
                <a:lnTo>
                  <a:pt x="475" y="119485"/>
                </a:lnTo>
                <a:lnTo>
                  <a:pt x="276" y="122519"/>
                </a:lnTo>
                <a:lnTo>
                  <a:pt x="144" y="125494"/>
                </a:lnTo>
                <a:lnTo>
                  <a:pt x="0" y="131340"/>
                </a:lnTo>
                <a:lnTo>
                  <a:pt x="913" y="134232"/>
                </a:lnTo>
                <a:lnTo>
                  <a:pt x="4467" y="139986"/>
                </a:lnTo>
                <a:lnTo>
                  <a:pt x="6683" y="145718"/>
                </a:lnTo>
                <a:lnTo>
                  <a:pt x="7273" y="148581"/>
                </a:lnTo>
                <a:lnTo>
                  <a:pt x="10470" y="154301"/>
                </a:lnTo>
                <a:lnTo>
                  <a:pt x="12655" y="157160"/>
                </a:lnTo>
                <a:lnTo>
                  <a:pt x="15084" y="162876"/>
                </a:lnTo>
                <a:lnTo>
                  <a:pt x="15732" y="165734"/>
                </a:lnTo>
                <a:lnTo>
                  <a:pt x="18991" y="171449"/>
                </a:lnTo>
                <a:lnTo>
                  <a:pt x="21194" y="174307"/>
                </a:lnTo>
                <a:lnTo>
                  <a:pt x="23615" y="176212"/>
                </a:lnTo>
                <a:lnTo>
                  <a:pt x="26182" y="177482"/>
                </a:lnTo>
                <a:lnTo>
                  <a:pt x="31574" y="178893"/>
                </a:lnTo>
                <a:lnTo>
                  <a:pt x="37145" y="179520"/>
                </a:lnTo>
                <a:lnTo>
                  <a:pt x="39964" y="180640"/>
                </a:lnTo>
                <a:lnTo>
                  <a:pt x="45635" y="184424"/>
                </a:lnTo>
                <a:lnTo>
                  <a:pt x="49434" y="185814"/>
                </a:lnTo>
                <a:lnTo>
                  <a:pt x="53872" y="186741"/>
                </a:lnTo>
                <a:lnTo>
                  <a:pt x="58735" y="187359"/>
                </a:lnTo>
                <a:lnTo>
                  <a:pt x="62931" y="187771"/>
                </a:lnTo>
                <a:lnTo>
                  <a:pt x="70131" y="188229"/>
                </a:lnTo>
                <a:lnTo>
                  <a:pt x="79046" y="188432"/>
                </a:lnTo>
                <a:lnTo>
                  <a:pt x="112607" y="188585"/>
                </a:lnTo>
                <a:lnTo>
                  <a:pt x="117894" y="187636"/>
                </a:lnTo>
                <a:lnTo>
                  <a:pt x="124276" y="186050"/>
                </a:lnTo>
                <a:lnTo>
                  <a:pt x="131390" y="184041"/>
                </a:lnTo>
                <a:lnTo>
                  <a:pt x="137084" y="182701"/>
                </a:lnTo>
                <a:lnTo>
                  <a:pt x="141833" y="181808"/>
                </a:lnTo>
                <a:lnTo>
                  <a:pt x="145950" y="181213"/>
                </a:lnTo>
                <a:lnTo>
                  <a:pt x="150601" y="179864"/>
                </a:lnTo>
                <a:lnTo>
                  <a:pt x="155607" y="178011"/>
                </a:lnTo>
                <a:lnTo>
                  <a:pt x="160849" y="175824"/>
                </a:lnTo>
                <a:lnTo>
                  <a:pt x="166248" y="173414"/>
                </a:lnTo>
                <a:lnTo>
                  <a:pt x="177327" y="168195"/>
                </a:lnTo>
                <a:lnTo>
                  <a:pt x="181996" y="166423"/>
                </a:lnTo>
                <a:lnTo>
                  <a:pt x="186062" y="165240"/>
                </a:lnTo>
                <a:lnTo>
                  <a:pt x="189724" y="164453"/>
                </a:lnTo>
                <a:lnTo>
                  <a:pt x="196334" y="161038"/>
                </a:lnTo>
                <a:lnTo>
                  <a:pt x="202447" y="156344"/>
                </a:lnTo>
                <a:lnTo>
                  <a:pt x="208339" y="151084"/>
                </a:lnTo>
                <a:lnTo>
                  <a:pt x="214131" y="145571"/>
                </a:lnTo>
                <a:lnTo>
                  <a:pt x="217010" y="142767"/>
                </a:lnTo>
                <a:lnTo>
                  <a:pt x="218930" y="139945"/>
                </a:lnTo>
                <a:lnTo>
                  <a:pt x="221061" y="134270"/>
                </a:lnTo>
                <a:lnTo>
                  <a:pt x="224549" y="128573"/>
                </a:lnTo>
                <a:lnTo>
                  <a:pt x="226813" y="125720"/>
                </a:lnTo>
                <a:lnTo>
                  <a:pt x="228321" y="122866"/>
                </a:lnTo>
                <a:lnTo>
                  <a:pt x="229998" y="117154"/>
                </a:lnTo>
                <a:lnTo>
                  <a:pt x="230446" y="113345"/>
                </a:lnTo>
                <a:lnTo>
                  <a:pt x="230743" y="108901"/>
                </a:lnTo>
                <a:lnTo>
                  <a:pt x="231075" y="99835"/>
                </a:lnTo>
                <a:lnTo>
                  <a:pt x="231261" y="89376"/>
                </a:lnTo>
                <a:lnTo>
                  <a:pt x="231329" y="74399"/>
                </a:lnTo>
                <a:lnTo>
                  <a:pt x="230380" y="71507"/>
                </a:lnTo>
                <a:lnTo>
                  <a:pt x="226786" y="65753"/>
                </a:lnTo>
                <a:lnTo>
                  <a:pt x="224553" y="60021"/>
                </a:lnTo>
                <a:lnTo>
                  <a:pt x="223958" y="57159"/>
                </a:lnTo>
                <a:lnTo>
                  <a:pt x="222608" y="53346"/>
                </a:lnTo>
                <a:lnTo>
                  <a:pt x="220757" y="48899"/>
                </a:lnTo>
                <a:lnTo>
                  <a:pt x="218568" y="44029"/>
                </a:lnTo>
                <a:lnTo>
                  <a:pt x="217111" y="39830"/>
                </a:lnTo>
                <a:lnTo>
                  <a:pt x="216139" y="36078"/>
                </a:lnTo>
                <a:lnTo>
                  <a:pt x="215491" y="32624"/>
                </a:lnTo>
                <a:lnTo>
                  <a:pt x="214107" y="29370"/>
                </a:lnTo>
                <a:lnTo>
                  <a:pt x="212230" y="26247"/>
                </a:lnTo>
                <a:lnTo>
                  <a:pt x="210028" y="23213"/>
                </a:lnTo>
                <a:lnTo>
                  <a:pt x="207607" y="20238"/>
                </a:lnTo>
                <a:lnTo>
                  <a:pt x="202377" y="14391"/>
                </a:lnTo>
                <a:lnTo>
                  <a:pt x="199649" y="12452"/>
                </a:lnTo>
                <a:lnTo>
                  <a:pt x="194078" y="10297"/>
                </a:lnTo>
                <a:lnTo>
                  <a:pt x="190305" y="8769"/>
                </a:lnTo>
                <a:lnTo>
                  <a:pt x="185886" y="6799"/>
                </a:lnTo>
                <a:lnTo>
                  <a:pt x="181035" y="4532"/>
                </a:lnTo>
                <a:lnTo>
                  <a:pt x="176848" y="3021"/>
                </a:lnTo>
                <a:lnTo>
                  <a:pt x="169657" y="1343"/>
                </a:lnTo>
                <a:lnTo>
                  <a:pt x="165452" y="895"/>
                </a:lnTo>
                <a:lnTo>
                  <a:pt x="160745" y="597"/>
                </a:lnTo>
                <a:lnTo>
                  <a:pt x="155701" y="397"/>
                </a:lnTo>
                <a:lnTo>
                  <a:pt x="145018" y="176"/>
                </a:lnTo>
                <a:lnTo>
                  <a:pt x="51317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715"/>
          <p:cNvSpPr/>
          <p:nvPr/>
        </p:nvSpPr>
        <p:spPr>
          <a:xfrm>
            <a:off x="5763577" y="3283267"/>
            <a:ext cx="8574" cy="1165861"/>
          </a:xfrm>
          <a:custGeom>
            <a:avLst/>
            <a:gdLst/>
            <a:ahLst/>
            <a:cxnLst/>
            <a:rect l="0" t="0" r="0" b="0"/>
            <a:pathLst>
              <a:path w="8574" h="1165861">
                <a:moveTo>
                  <a:pt x="8573" y="0"/>
                </a:moveTo>
                <a:lnTo>
                  <a:pt x="8573" y="516076"/>
                </a:lnTo>
                <a:lnTo>
                  <a:pt x="7620" y="532646"/>
                </a:lnTo>
                <a:lnTo>
                  <a:pt x="6033" y="549407"/>
                </a:lnTo>
                <a:lnTo>
                  <a:pt x="4022" y="566296"/>
                </a:lnTo>
                <a:lnTo>
                  <a:pt x="2681" y="583271"/>
                </a:lnTo>
                <a:lnTo>
                  <a:pt x="1787" y="600302"/>
                </a:lnTo>
                <a:lnTo>
                  <a:pt x="794" y="634466"/>
                </a:lnTo>
                <a:lnTo>
                  <a:pt x="47" y="751846"/>
                </a:lnTo>
                <a:lnTo>
                  <a:pt x="0" y="116586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716"/>
          <p:cNvSpPr/>
          <p:nvPr/>
        </p:nvSpPr>
        <p:spPr>
          <a:xfrm>
            <a:off x="3851909" y="3986212"/>
            <a:ext cx="248604" cy="231459"/>
          </a:xfrm>
          <a:custGeom>
            <a:avLst/>
            <a:gdLst/>
            <a:ahLst/>
            <a:cxnLst/>
            <a:rect l="0" t="0" r="0" b="0"/>
            <a:pathLst>
              <a:path w="248604" h="231459">
                <a:moveTo>
                  <a:pt x="0" y="0"/>
                </a:moveTo>
                <a:lnTo>
                  <a:pt x="4552" y="0"/>
                </a:lnTo>
                <a:lnTo>
                  <a:pt x="5892" y="953"/>
                </a:lnTo>
                <a:lnTo>
                  <a:pt x="6786" y="2540"/>
                </a:lnTo>
                <a:lnTo>
                  <a:pt x="8220" y="7381"/>
                </a:lnTo>
                <a:lnTo>
                  <a:pt x="8468" y="12771"/>
                </a:lnTo>
                <a:lnTo>
                  <a:pt x="9456" y="14229"/>
                </a:lnTo>
                <a:lnTo>
                  <a:pt x="11067" y="15201"/>
                </a:lnTo>
                <a:lnTo>
                  <a:pt x="13093" y="15849"/>
                </a:lnTo>
                <a:lnTo>
                  <a:pt x="17884" y="19109"/>
                </a:lnTo>
                <a:lnTo>
                  <a:pt x="23189" y="23733"/>
                </a:lnTo>
                <a:lnTo>
                  <a:pt x="32640" y="32712"/>
                </a:lnTo>
                <a:lnTo>
                  <a:pt x="61780" y="61781"/>
                </a:lnTo>
                <a:lnTo>
                  <a:pt x="65952" y="65000"/>
                </a:lnTo>
                <a:lnTo>
                  <a:pt x="70638" y="68099"/>
                </a:lnTo>
                <a:lnTo>
                  <a:pt x="75667" y="71117"/>
                </a:lnTo>
                <a:lnTo>
                  <a:pt x="80925" y="74081"/>
                </a:lnTo>
                <a:lnTo>
                  <a:pt x="91847" y="79915"/>
                </a:lnTo>
                <a:lnTo>
                  <a:pt x="108706" y="88554"/>
                </a:lnTo>
                <a:lnTo>
                  <a:pt x="113429" y="92374"/>
                </a:lnTo>
                <a:lnTo>
                  <a:pt x="117529" y="96825"/>
                </a:lnTo>
                <a:lnTo>
                  <a:pt x="121215" y="101698"/>
                </a:lnTo>
                <a:lnTo>
                  <a:pt x="125578" y="105898"/>
                </a:lnTo>
                <a:lnTo>
                  <a:pt x="130392" y="109651"/>
                </a:lnTo>
                <a:lnTo>
                  <a:pt x="135505" y="113106"/>
                </a:lnTo>
                <a:lnTo>
                  <a:pt x="139867" y="117314"/>
                </a:lnTo>
                <a:lnTo>
                  <a:pt x="143728" y="122024"/>
                </a:lnTo>
                <a:lnTo>
                  <a:pt x="147253" y="127069"/>
                </a:lnTo>
                <a:lnTo>
                  <a:pt x="151509" y="131385"/>
                </a:lnTo>
                <a:lnTo>
                  <a:pt x="156251" y="135215"/>
                </a:lnTo>
                <a:lnTo>
                  <a:pt x="161318" y="138721"/>
                </a:lnTo>
                <a:lnTo>
                  <a:pt x="165648" y="142963"/>
                </a:lnTo>
                <a:lnTo>
                  <a:pt x="169487" y="147696"/>
                </a:lnTo>
                <a:lnTo>
                  <a:pt x="172999" y="152757"/>
                </a:lnTo>
                <a:lnTo>
                  <a:pt x="177245" y="157083"/>
                </a:lnTo>
                <a:lnTo>
                  <a:pt x="181981" y="160920"/>
                </a:lnTo>
                <a:lnTo>
                  <a:pt x="187044" y="164430"/>
                </a:lnTo>
                <a:lnTo>
                  <a:pt x="191371" y="167722"/>
                </a:lnTo>
                <a:lnTo>
                  <a:pt x="198719" y="173921"/>
                </a:lnTo>
                <a:lnTo>
                  <a:pt x="202012" y="177860"/>
                </a:lnTo>
                <a:lnTo>
                  <a:pt x="205160" y="182391"/>
                </a:lnTo>
                <a:lnTo>
                  <a:pt x="208211" y="187316"/>
                </a:lnTo>
                <a:lnTo>
                  <a:pt x="211197" y="191553"/>
                </a:lnTo>
                <a:lnTo>
                  <a:pt x="214141" y="195329"/>
                </a:lnTo>
                <a:lnTo>
                  <a:pt x="217056" y="198799"/>
                </a:lnTo>
                <a:lnTo>
                  <a:pt x="219952" y="201113"/>
                </a:lnTo>
                <a:lnTo>
                  <a:pt x="222835" y="202655"/>
                </a:lnTo>
                <a:lnTo>
                  <a:pt x="225709" y="203684"/>
                </a:lnTo>
                <a:lnTo>
                  <a:pt x="227625" y="205322"/>
                </a:lnTo>
                <a:lnTo>
                  <a:pt x="228903" y="207366"/>
                </a:lnTo>
                <a:lnTo>
                  <a:pt x="229755" y="209681"/>
                </a:lnTo>
                <a:lnTo>
                  <a:pt x="233241" y="214795"/>
                </a:lnTo>
                <a:lnTo>
                  <a:pt x="238689" y="221287"/>
                </a:lnTo>
                <a:lnTo>
                  <a:pt x="240089" y="221820"/>
                </a:lnTo>
                <a:lnTo>
                  <a:pt x="244184" y="222412"/>
                </a:lnTo>
                <a:lnTo>
                  <a:pt x="245657" y="223522"/>
                </a:lnTo>
                <a:lnTo>
                  <a:pt x="246639" y="225215"/>
                </a:lnTo>
                <a:lnTo>
                  <a:pt x="248603" y="2314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717"/>
          <p:cNvSpPr/>
          <p:nvPr/>
        </p:nvSpPr>
        <p:spPr>
          <a:xfrm>
            <a:off x="3886200" y="3969067"/>
            <a:ext cx="188596" cy="248604"/>
          </a:xfrm>
          <a:custGeom>
            <a:avLst/>
            <a:gdLst/>
            <a:ahLst/>
            <a:cxnLst/>
            <a:rect l="0" t="0" r="0" b="0"/>
            <a:pathLst>
              <a:path w="188596" h="248604">
                <a:moveTo>
                  <a:pt x="188595" y="0"/>
                </a:moveTo>
                <a:lnTo>
                  <a:pt x="180126" y="0"/>
                </a:lnTo>
                <a:lnTo>
                  <a:pt x="174151" y="5891"/>
                </a:lnTo>
                <a:lnTo>
                  <a:pt x="167254" y="12770"/>
                </a:lnTo>
                <a:lnTo>
                  <a:pt x="162283" y="20281"/>
                </a:lnTo>
                <a:lnTo>
                  <a:pt x="159623" y="24950"/>
                </a:lnTo>
                <a:lnTo>
                  <a:pt x="154129" y="35219"/>
                </a:lnTo>
                <a:lnTo>
                  <a:pt x="151329" y="40625"/>
                </a:lnTo>
                <a:lnTo>
                  <a:pt x="147559" y="46133"/>
                </a:lnTo>
                <a:lnTo>
                  <a:pt x="143140" y="51711"/>
                </a:lnTo>
                <a:lnTo>
                  <a:pt x="138289" y="57334"/>
                </a:lnTo>
                <a:lnTo>
                  <a:pt x="134102" y="62988"/>
                </a:lnTo>
                <a:lnTo>
                  <a:pt x="130359" y="68662"/>
                </a:lnTo>
                <a:lnTo>
                  <a:pt x="126911" y="74349"/>
                </a:lnTo>
                <a:lnTo>
                  <a:pt x="122707" y="80046"/>
                </a:lnTo>
                <a:lnTo>
                  <a:pt x="118000" y="85749"/>
                </a:lnTo>
                <a:lnTo>
                  <a:pt x="112956" y="91456"/>
                </a:lnTo>
                <a:lnTo>
                  <a:pt x="102272" y="102877"/>
                </a:lnTo>
                <a:lnTo>
                  <a:pt x="96757" y="108590"/>
                </a:lnTo>
                <a:lnTo>
                  <a:pt x="92127" y="114303"/>
                </a:lnTo>
                <a:lnTo>
                  <a:pt x="88088" y="120017"/>
                </a:lnTo>
                <a:lnTo>
                  <a:pt x="84442" y="125731"/>
                </a:lnTo>
                <a:lnTo>
                  <a:pt x="80107" y="131446"/>
                </a:lnTo>
                <a:lnTo>
                  <a:pt x="75312" y="137161"/>
                </a:lnTo>
                <a:lnTo>
                  <a:pt x="70210" y="142876"/>
                </a:lnTo>
                <a:lnTo>
                  <a:pt x="65857" y="148590"/>
                </a:lnTo>
                <a:lnTo>
                  <a:pt x="62002" y="154305"/>
                </a:lnTo>
                <a:lnTo>
                  <a:pt x="58479" y="160020"/>
                </a:lnTo>
                <a:lnTo>
                  <a:pt x="54226" y="164783"/>
                </a:lnTo>
                <a:lnTo>
                  <a:pt x="49486" y="168910"/>
                </a:lnTo>
                <a:lnTo>
                  <a:pt x="44420" y="172614"/>
                </a:lnTo>
                <a:lnTo>
                  <a:pt x="40091" y="176989"/>
                </a:lnTo>
                <a:lnTo>
                  <a:pt x="36252" y="181810"/>
                </a:lnTo>
                <a:lnTo>
                  <a:pt x="32740" y="186929"/>
                </a:lnTo>
                <a:lnTo>
                  <a:pt x="30399" y="191294"/>
                </a:lnTo>
                <a:lnTo>
                  <a:pt x="27798" y="198685"/>
                </a:lnTo>
                <a:lnTo>
                  <a:pt x="24102" y="205144"/>
                </a:lnTo>
                <a:lnTo>
                  <a:pt x="19284" y="211190"/>
                </a:lnTo>
                <a:lnTo>
                  <a:pt x="13968" y="217053"/>
                </a:lnTo>
                <a:lnTo>
                  <a:pt x="8430" y="222833"/>
                </a:lnTo>
                <a:lnTo>
                  <a:pt x="5620" y="225708"/>
                </a:lnTo>
                <a:lnTo>
                  <a:pt x="3746" y="228577"/>
                </a:lnTo>
                <a:lnTo>
                  <a:pt x="1665" y="234305"/>
                </a:lnTo>
                <a:lnTo>
                  <a:pt x="740" y="240026"/>
                </a:lnTo>
                <a:lnTo>
                  <a:pt x="5" y="248536"/>
                </a:lnTo>
                <a:lnTo>
                  <a:pt x="0" y="24860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718"/>
          <p:cNvSpPr/>
          <p:nvPr/>
        </p:nvSpPr>
        <p:spPr>
          <a:xfrm>
            <a:off x="4207910" y="3866197"/>
            <a:ext cx="175495" cy="428626"/>
          </a:xfrm>
          <a:custGeom>
            <a:avLst/>
            <a:gdLst/>
            <a:ahLst/>
            <a:cxnLst/>
            <a:rect l="0" t="0" r="0" b="0"/>
            <a:pathLst>
              <a:path w="175495" h="428626">
                <a:moveTo>
                  <a:pt x="175494" y="0"/>
                </a:moveTo>
                <a:lnTo>
                  <a:pt x="162402" y="0"/>
                </a:lnTo>
                <a:lnTo>
                  <a:pt x="160098" y="953"/>
                </a:lnTo>
                <a:lnTo>
                  <a:pt x="155000" y="4551"/>
                </a:lnTo>
                <a:lnTo>
                  <a:pt x="149558" y="9325"/>
                </a:lnTo>
                <a:lnTo>
                  <a:pt x="146774" y="11932"/>
                </a:lnTo>
                <a:lnTo>
                  <a:pt x="143965" y="13670"/>
                </a:lnTo>
                <a:lnTo>
                  <a:pt x="141140" y="14828"/>
                </a:lnTo>
                <a:lnTo>
                  <a:pt x="138304" y="15600"/>
                </a:lnTo>
                <a:lnTo>
                  <a:pt x="135460" y="18020"/>
                </a:lnTo>
                <a:lnTo>
                  <a:pt x="132613" y="21538"/>
                </a:lnTo>
                <a:lnTo>
                  <a:pt x="129762" y="25789"/>
                </a:lnTo>
                <a:lnTo>
                  <a:pt x="125956" y="29575"/>
                </a:lnTo>
                <a:lnTo>
                  <a:pt x="121514" y="33052"/>
                </a:lnTo>
                <a:lnTo>
                  <a:pt x="116648" y="36322"/>
                </a:lnTo>
                <a:lnTo>
                  <a:pt x="112451" y="39455"/>
                </a:lnTo>
                <a:lnTo>
                  <a:pt x="108700" y="42496"/>
                </a:lnTo>
                <a:lnTo>
                  <a:pt x="105248" y="45475"/>
                </a:lnTo>
                <a:lnTo>
                  <a:pt x="101041" y="49367"/>
                </a:lnTo>
                <a:lnTo>
                  <a:pt x="86971" y="62993"/>
                </a:lnTo>
                <a:lnTo>
                  <a:pt x="79636" y="70225"/>
                </a:lnTo>
                <a:lnTo>
                  <a:pt x="76346" y="74439"/>
                </a:lnTo>
                <a:lnTo>
                  <a:pt x="73201" y="79154"/>
                </a:lnTo>
                <a:lnTo>
                  <a:pt x="70151" y="84201"/>
                </a:lnTo>
                <a:lnTo>
                  <a:pt x="66213" y="88519"/>
                </a:lnTo>
                <a:lnTo>
                  <a:pt x="61683" y="92350"/>
                </a:lnTo>
                <a:lnTo>
                  <a:pt x="56758" y="95857"/>
                </a:lnTo>
                <a:lnTo>
                  <a:pt x="52522" y="100100"/>
                </a:lnTo>
                <a:lnTo>
                  <a:pt x="48745" y="104833"/>
                </a:lnTo>
                <a:lnTo>
                  <a:pt x="45275" y="109894"/>
                </a:lnTo>
                <a:lnTo>
                  <a:pt x="42009" y="114220"/>
                </a:lnTo>
                <a:lnTo>
                  <a:pt x="38879" y="118057"/>
                </a:lnTo>
                <a:lnTo>
                  <a:pt x="35840" y="121567"/>
                </a:lnTo>
                <a:lnTo>
                  <a:pt x="32862" y="125812"/>
                </a:lnTo>
                <a:lnTo>
                  <a:pt x="29923" y="130547"/>
                </a:lnTo>
                <a:lnTo>
                  <a:pt x="27012" y="135609"/>
                </a:lnTo>
                <a:lnTo>
                  <a:pt x="21238" y="146313"/>
                </a:lnTo>
                <a:lnTo>
                  <a:pt x="18364" y="151835"/>
                </a:lnTo>
                <a:lnTo>
                  <a:pt x="15171" y="163050"/>
                </a:lnTo>
                <a:lnTo>
                  <a:pt x="12800" y="174384"/>
                </a:lnTo>
                <a:lnTo>
                  <a:pt x="8571" y="185772"/>
                </a:lnTo>
                <a:lnTo>
                  <a:pt x="3516" y="197183"/>
                </a:lnTo>
                <a:lnTo>
                  <a:pt x="835" y="202893"/>
                </a:lnTo>
                <a:lnTo>
                  <a:pt x="0" y="208605"/>
                </a:lnTo>
                <a:lnTo>
                  <a:pt x="1612" y="220031"/>
                </a:lnTo>
                <a:lnTo>
                  <a:pt x="2963" y="231459"/>
                </a:lnTo>
                <a:lnTo>
                  <a:pt x="4516" y="242888"/>
                </a:lnTo>
                <a:lnTo>
                  <a:pt x="9794" y="259081"/>
                </a:lnTo>
                <a:lnTo>
                  <a:pt x="12733" y="271286"/>
                </a:lnTo>
                <a:lnTo>
                  <a:pt x="16796" y="281226"/>
                </a:lnTo>
                <a:lnTo>
                  <a:pt x="19237" y="291995"/>
                </a:lnTo>
                <a:lnTo>
                  <a:pt x="19888" y="297533"/>
                </a:lnTo>
                <a:lnTo>
                  <a:pt x="23151" y="306227"/>
                </a:lnTo>
                <a:lnTo>
                  <a:pt x="27776" y="314219"/>
                </a:lnTo>
                <a:lnTo>
                  <a:pt x="33007" y="324120"/>
                </a:lnTo>
                <a:lnTo>
                  <a:pt x="35736" y="328475"/>
                </a:lnTo>
                <a:lnTo>
                  <a:pt x="38507" y="332331"/>
                </a:lnTo>
                <a:lnTo>
                  <a:pt x="41307" y="335854"/>
                </a:lnTo>
                <a:lnTo>
                  <a:pt x="44126" y="340108"/>
                </a:lnTo>
                <a:lnTo>
                  <a:pt x="46958" y="344849"/>
                </a:lnTo>
                <a:lnTo>
                  <a:pt x="49799" y="349914"/>
                </a:lnTo>
                <a:lnTo>
                  <a:pt x="52645" y="354244"/>
                </a:lnTo>
                <a:lnTo>
                  <a:pt x="55495" y="358083"/>
                </a:lnTo>
                <a:lnTo>
                  <a:pt x="58347" y="361594"/>
                </a:lnTo>
                <a:lnTo>
                  <a:pt x="61201" y="364888"/>
                </a:lnTo>
                <a:lnTo>
                  <a:pt x="64057" y="368036"/>
                </a:lnTo>
                <a:lnTo>
                  <a:pt x="69769" y="374074"/>
                </a:lnTo>
                <a:lnTo>
                  <a:pt x="92627" y="397183"/>
                </a:lnTo>
                <a:lnTo>
                  <a:pt x="113794" y="418359"/>
                </a:lnTo>
                <a:lnTo>
                  <a:pt x="115310" y="418923"/>
                </a:lnTo>
                <a:lnTo>
                  <a:pt x="119536" y="419551"/>
                </a:lnTo>
                <a:lnTo>
                  <a:pt x="121997" y="420671"/>
                </a:lnTo>
                <a:lnTo>
                  <a:pt x="127270" y="424455"/>
                </a:lnTo>
                <a:lnTo>
                  <a:pt x="130010" y="425845"/>
                </a:lnTo>
                <a:lnTo>
                  <a:pt x="132789" y="426771"/>
                </a:lnTo>
                <a:lnTo>
                  <a:pt x="139542" y="428259"/>
                </a:lnTo>
                <a:lnTo>
                  <a:pt x="143006" y="428462"/>
                </a:lnTo>
                <a:lnTo>
                  <a:pt x="149777" y="4286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719"/>
          <p:cNvSpPr/>
          <p:nvPr/>
        </p:nvSpPr>
        <p:spPr>
          <a:xfrm>
            <a:off x="4434840" y="3977640"/>
            <a:ext cx="240031" cy="222886"/>
          </a:xfrm>
          <a:custGeom>
            <a:avLst/>
            <a:gdLst/>
            <a:ahLst/>
            <a:cxnLst/>
            <a:rect l="0" t="0" r="0" b="0"/>
            <a:pathLst>
              <a:path w="240031" h="222886">
                <a:moveTo>
                  <a:pt x="0" y="0"/>
                </a:moveTo>
                <a:lnTo>
                  <a:pt x="0" y="4550"/>
                </a:lnTo>
                <a:lnTo>
                  <a:pt x="952" y="5891"/>
                </a:lnTo>
                <a:lnTo>
                  <a:pt x="2540" y="6785"/>
                </a:lnTo>
                <a:lnTo>
                  <a:pt x="7381" y="8219"/>
                </a:lnTo>
                <a:lnTo>
                  <a:pt x="12770" y="13018"/>
                </a:lnTo>
                <a:lnTo>
                  <a:pt x="15181" y="14394"/>
                </a:lnTo>
                <a:lnTo>
                  <a:pt x="20400" y="15922"/>
                </a:lnTo>
                <a:lnTo>
                  <a:pt x="25894" y="19141"/>
                </a:lnTo>
                <a:lnTo>
                  <a:pt x="31511" y="23747"/>
                </a:lnTo>
                <a:lnTo>
                  <a:pt x="37182" y="28969"/>
                </a:lnTo>
                <a:lnTo>
                  <a:pt x="40028" y="30743"/>
                </a:lnTo>
                <a:lnTo>
                  <a:pt x="45730" y="32714"/>
                </a:lnTo>
                <a:lnTo>
                  <a:pt x="48584" y="35144"/>
                </a:lnTo>
                <a:lnTo>
                  <a:pt x="51439" y="38669"/>
                </a:lnTo>
                <a:lnTo>
                  <a:pt x="54295" y="42924"/>
                </a:lnTo>
                <a:lnTo>
                  <a:pt x="58104" y="46713"/>
                </a:lnTo>
                <a:lnTo>
                  <a:pt x="62548" y="50192"/>
                </a:lnTo>
                <a:lnTo>
                  <a:pt x="67416" y="53464"/>
                </a:lnTo>
                <a:lnTo>
                  <a:pt x="71614" y="56597"/>
                </a:lnTo>
                <a:lnTo>
                  <a:pt x="78818" y="62619"/>
                </a:lnTo>
                <a:lnTo>
                  <a:pt x="82073" y="66511"/>
                </a:lnTo>
                <a:lnTo>
                  <a:pt x="85195" y="71011"/>
                </a:lnTo>
                <a:lnTo>
                  <a:pt x="88229" y="75915"/>
                </a:lnTo>
                <a:lnTo>
                  <a:pt x="92157" y="80137"/>
                </a:lnTo>
                <a:lnTo>
                  <a:pt x="96680" y="83905"/>
                </a:lnTo>
                <a:lnTo>
                  <a:pt x="101601" y="87369"/>
                </a:lnTo>
                <a:lnTo>
                  <a:pt x="106786" y="91583"/>
                </a:lnTo>
                <a:lnTo>
                  <a:pt x="112148" y="96298"/>
                </a:lnTo>
                <a:lnTo>
                  <a:pt x="122233" y="105664"/>
                </a:lnTo>
                <a:lnTo>
                  <a:pt x="129891" y="113001"/>
                </a:lnTo>
                <a:lnTo>
                  <a:pt x="134219" y="116291"/>
                </a:lnTo>
                <a:lnTo>
                  <a:pt x="139009" y="119438"/>
                </a:lnTo>
                <a:lnTo>
                  <a:pt x="144108" y="122487"/>
                </a:lnTo>
                <a:lnTo>
                  <a:pt x="148459" y="126426"/>
                </a:lnTo>
                <a:lnTo>
                  <a:pt x="152312" y="130956"/>
                </a:lnTo>
                <a:lnTo>
                  <a:pt x="155834" y="135882"/>
                </a:lnTo>
                <a:lnTo>
                  <a:pt x="159135" y="140117"/>
                </a:lnTo>
                <a:lnTo>
                  <a:pt x="162287" y="143894"/>
                </a:lnTo>
                <a:lnTo>
                  <a:pt x="168329" y="150630"/>
                </a:lnTo>
                <a:lnTo>
                  <a:pt x="174191" y="156799"/>
                </a:lnTo>
                <a:lnTo>
                  <a:pt x="177087" y="160730"/>
                </a:lnTo>
                <a:lnTo>
                  <a:pt x="179970" y="165255"/>
                </a:lnTo>
                <a:lnTo>
                  <a:pt x="182845" y="170178"/>
                </a:lnTo>
                <a:lnTo>
                  <a:pt x="185714" y="174412"/>
                </a:lnTo>
                <a:lnTo>
                  <a:pt x="188579" y="178187"/>
                </a:lnTo>
                <a:lnTo>
                  <a:pt x="194303" y="184922"/>
                </a:lnTo>
                <a:lnTo>
                  <a:pt x="200021" y="191090"/>
                </a:lnTo>
                <a:lnTo>
                  <a:pt x="202880" y="193115"/>
                </a:lnTo>
                <a:lnTo>
                  <a:pt x="208596" y="195366"/>
                </a:lnTo>
                <a:lnTo>
                  <a:pt x="214311" y="198907"/>
                </a:lnTo>
                <a:lnTo>
                  <a:pt x="217169" y="201185"/>
                </a:lnTo>
                <a:lnTo>
                  <a:pt x="219074" y="203655"/>
                </a:lnTo>
                <a:lnTo>
                  <a:pt x="220344" y="206255"/>
                </a:lnTo>
                <a:lnTo>
                  <a:pt x="221191" y="208941"/>
                </a:lnTo>
                <a:lnTo>
                  <a:pt x="222708" y="210731"/>
                </a:lnTo>
                <a:lnTo>
                  <a:pt x="224672" y="211925"/>
                </a:lnTo>
                <a:lnTo>
                  <a:pt x="226934" y="212721"/>
                </a:lnTo>
                <a:lnTo>
                  <a:pt x="228442" y="214204"/>
                </a:lnTo>
                <a:lnTo>
                  <a:pt x="229447" y="216145"/>
                </a:lnTo>
                <a:lnTo>
                  <a:pt x="231060" y="221553"/>
                </a:lnTo>
                <a:lnTo>
                  <a:pt x="232144" y="221997"/>
                </a:lnTo>
                <a:lnTo>
                  <a:pt x="238190" y="222709"/>
                </a:lnTo>
                <a:lnTo>
                  <a:pt x="240030" y="2228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720"/>
          <p:cNvSpPr/>
          <p:nvPr/>
        </p:nvSpPr>
        <p:spPr>
          <a:xfrm>
            <a:off x="4477702" y="3951922"/>
            <a:ext cx="145733" cy="257176"/>
          </a:xfrm>
          <a:custGeom>
            <a:avLst/>
            <a:gdLst/>
            <a:ahLst/>
            <a:cxnLst/>
            <a:rect l="0" t="0" r="0" b="0"/>
            <a:pathLst>
              <a:path w="145733" h="257176">
                <a:moveTo>
                  <a:pt x="145732" y="0"/>
                </a:moveTo>
                <a:lnTo>
                  <a:pt x="138351" y="7381"/>
                </a:lnTo>
                <a:lnTo>
                  <a:pt x="137689" y="10583"/>
                </a:lnTo>
                <a:lnTo>
                  <a:pt x="137317" y="17741"/>
                </a:lnTo>
                <a:lnTo>
                  <a:pt x="137265" y="20400"/>
                </a:lnTo>
                <a:lnTo>
                  <a:pt x="135325" y="24077"/>
                </a:lnTo>
                <a:lnTo>
                  <a:pt x="132127" y="28434"/>
                </a:lnTo>
                <a:lnTo>
                  <a:pt x="128089" y="33244"/>
                </a:lnTo>
                <a:lnTo>
                  <a:pt x="124446" y="38355"/>
                </a:lnTo>
                <a:lnTo>
                  <a:pt x="121064" y="43668"/>
                </a:lnTo>
                <a:lnTo>
                  <a:pt x="117857" y="49114"/>
                </a:lnTo>
                <a:lnTo>
                  <a:pt x="109214" y="62786"/>
                </a:lnTo>
                <a:lnTo>
                  <a:pt x="104241" y="70432"/>
                </a:lnTo>
                <a:lnTo>
                  <a:pt x="99974" y="77435"/>
                </a:lnTo>
                <a:lnTo>
                  <a:pt x="96177" y="84008"/>
                </a:lnTo>
                <a:lnTo>
                  <a:pt x="92693" y="90296"/>
                </a:lnTo>
                <a:lnTo>
                  <a:pt x="89418" y="97345"/>
                </a:lnTo>
                <a:lnTo>
                  <a:pt x="86282" y="104902"/>
                </a:lnTo>
                <a:lnTo>
                  <a:pt x="83238" y="112797"/>
                </a:lnTo>
                <a:lnTo>
                  <a:pt x="79305" y="119965"/>
                </a:lnTo>
                <a:lnTo>
                  <a:pt x="74777" y="126649"/>
                </a:lnTo>
                <a:lnTo>
                  <a:pt x="69854" y="133011"/>
                </a:lnTo>
                <a:lnTo>
                  <a:pt x="65619" y="140109"/>
                </a:lnTo>
                <a:lnTo>
                  <a:pt x="61844" y="147698"/>
                </a:lnTo>
                <a:lnTo>
                  <a:pt x="55108" y="162799"/>
                </a:lnTo>
                <a:lnTo>
                  <a:pt x="45962" y="182010"/>
                </a:lnTo>
                <a:lnTo>
                  <a:pt x="40112" y="193924"/>
                </a:lnTo>
                <a:lnTo>
                  <a:pt x="37219" y="198815"/>
                </a:lnTo>
                <a:lnTo>
                  <a:pt x="34338" y="203028"/>
                </a:lnTo>
                <a:lnTo>
                  <a:pt x="31465" y="206790"/>
                </a:lnTo>
                <a:lnTo>
                  <a:pt x="28596" y="211202"/>
                </a:lnTo>
                <a:lnTo>
                  <a:pt x="25732" y="216049"/>
                </a:lnTo>
                <a:lnTo>
                  <a:pt x="22870" y="221186"/>
                </a:lnTo>
                <a:lnTo>
                  <a:pt x="20009" y="224609"/>
                </a:lnTo>
                <a:lnTo>
                  <a:pt x="17149" y="226892"/>
                </a:lnTo>
                <a:lnTo>
                  <a:pt x="14290" y="228414"/>
                </a:lnTo>
                <a:lnTo>
                  <a:pt x="12384" y="230381"/>
                </a:lnTo>
                <a:lnTo>
                  <a:pt x="11114" y="232645"/>
                </a:lnTo>
                <a:lnTo>
                  <a:pt x="10267" y="235107"/>
                </a:lnTo>
                <a:lnTo>
                  <a:pt x="6786" y="240382"/>
                </a:lnTo>
                <a:lnTo>
                  <a:pt x="4524" y="243122"/>
                </a:lnTo>
                <a:lnTo>
                  <a:pt x="3016" y="245902"/>
                </a:lnTo>
                <a:lnTo>
                  <a:pt x="894" y="253412"/>
                </a:lnTo>
                <a:lnTo>
                  <a:pt x="0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721"/>
          <p:cNvSpPr/>
          <p:nvPr/>
        </p:nvSpPr>
        <p:spPr>
          <a:xfrm>
            <a:off x="4477702" y="4209097"/>
            <a:ext cx="2541" cy="1"/>
          </a:xfrm>
          <a:custGeom>
            <a:avLst/>
            <a:gdLst/>
            <a:ahLst/>
            <a:cxnLst/>
            <a:rect l="0" t="0" r="0" b="0"/>
            <a:pathLst>
              <a:path w="2541" h="1">
                <a:moveTo>
                  <a:pt x="0" y="0"/>
                </a:moveTo>
                <a:lnTo>
                  <a:pt x="2540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722"/>
          <p:cNvSpPr/>
          <p:nvPr/>
        </p:nvSpPr>
        <p:spPr>
          <a:xfrm>
            <a:off x="4830366" y="3986212"/>
            <a:ext cx="58817" cy="222886"/>
          </a:xfrm>
          <a:custGeom>
            <a:avLst/>
            <a:gdLst/>
            <a:ahLst/>
            <a:cxnLst/>
            <a:rect l="0" t="0" r="0" b="0"/>
            <a:pathLst>
              <a:path w="58817" h="222886">
                <a:moveTo>
                  <a:pt x="7381" y="0"/>
                </a:moveTo>
                <a:lnTo>
                  <a:pt x="0" y="0"/>
                </a:lnTo>
                <a:lnTo>
                  <a:pt x="3712" y="0"/>
                </a:lnTo>
                <a:lnTo>
                  <a:pt x="4935" y="953"/>
                </a:lnTo>
                <a:lnTo>
                  <a:pt x="5751" y="2540"/>
                </a:lnTo>
                <a:lnTo>
                  <a:pt x="7059" y="7381"/>
                </a:lnTo>
                <a:lnTo>
                  <a:pt x="8119" y="8731"/>
                </a:lnTo>
                <a:lnTo>
                  <a:pt x="9778" y="10583"/>
                </a:lnTo>
                <a:lnTo>
                  <a:pt x="11837" y="12771"/>
                </a:lnTo>
                <a:lnTo>
                  <a:pt x="13209" y="15181"/>
                </a:lnTo>
                <a:lnTo>
                  <a:pt x="16093" y="24077"/>
                </a:lnTo>
                <a:lnTo>
                  <a:pt x="17952" y="28434"/>
                </a:lnTo>
                <a:lnTo>
                  <a:pt x="20143" y="33244"/>
                </a:lnTo>
                <a:lnTo>
                  <a:pt x="21604" y="37402"/>
                </a:lnTo>
                <a:lnTo>
                  <a:pt x="22578" y="41128"/>
                </a:lnTo>
                <a:lnTo>
                  <a:pt x="23227" y="44563"/>
                </a:lnTo>
                <a:lnTo>
                  <a:pt x="24613" y="48759"/>
                </a:lnTo>
                <a:lnTo>
                  <a:pt x="26489" y="53461"/>
                </a:lnTo>
                <a:lnTo>
                  <a:pt x="28692" y="58501"/>
                </a:lnTo>
                <a:lnTo>
                  <a:pt x="30161" y="62813"/>
                </a:lnTo>
                <a:lnTo>
                  <a:pt x="31140" y="66641"/>
                </a:lnTo>
                <a:lnTo>
                  <a:pt x="31793" y="70144"/>
                </a:lnTo>
                <a:lnTo>
                  <a:pt x="32228" y="74385"/>
                </a:lnTo>
                <a:lnTo>
                  <a:pt x="32518" y="79118"/>
                </a:lnTo>
                <a:lnTo>
                  <a:pt x="32712" y="84178"/>
                </a:lnTo>
                <a:lnTo>
                  <a:pt x="33793" y="89456"/>
                </a:lnTo>
                <a:lnTo>
                  <a:pt x="35467" y="94880"/>
                </a:lnTo>
                <a:lnTo>
                  <a:pt x="37535" y="100401"/>
                </a:lnTo>
                <a:lnTo>
                  <a:pt x="38913" y="105987"/>
                </a:lnTo>
                <a:lnTo>
                  <a:pt x="39833" y="111615"/>
                </a:lnTo>
                <a:lnTo>
                  <a:pt x="40445" y="117273"/>
                </a:lnTo>
                <a:lnTo>
                  <a:pt x="40854" y="122949"/>
                </a:lnTo>
                <a:lnTo>
                  <a:pt x="41126" y="128639"/>
                </a:lnTo>
                <a:lnTo>
                  <a:pt x="41510" y="143208"/>
                </a:lnTo>
                <a:lnTo>
                  <a:pt x="41639" y="161215"/>
                </a:lnTo>
                <a:lnTo>
                  <a:pt x="42602" y="165579"/>
                </a:lnTo>
                <a:lnTo>
                  <a:pt x="44197" y="169441"/>
                </a:lnTo>
                <a:lnTo>
                  <a:pt x="46213" y="172968"/>
                </a:lnTo>
                <a:lnTo>
                  <a:pt x="47556" y="176272"/>
                </a:lnTo>
                <a:lnTo>
                  <a:pt x="49049" y="182483"/>
                </a:lnTo>
                <a:lnTo>
                  <a:pt x="49713" y="188419"/>
                </a:lnTo>
                <a:lnTo>
                  <a:pt x="50007" y="194232"/>
                </a:lnTo>
                <a:lnTo>
                  <a:pt x="50139" y="199991"/>
                </a:lnTo>
                <a:lnTo>
                  <a:pt x="50234" y="217167"/>
                </a:lnTo>
                <a:lnTo>
                  <a:pt x="51190" y="219073"/>
                </a:lnTo>
                <a:lnTo>
                  <a:pt x="52780" y="220344"/>
                </a:lnTo>
                <a:lnTo>
                  <a:pt x="58816" y="2228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723"/>
          <p:cNvSpPr/>
          <p:nvPr/>
        </p:nvSpPr>
        <p:spPr>
          <a:xfrm>
            <a:off x="4752022" y="4080510"/>
            <a:ext cx="274321" cy="34291"/>
          </a:xfrm>
          <a:custGeom>
            <a:avLst/>
            <a:gdLst/>
            <a:ahLst/>
            <a:cxnLst/>
            <a:rect l="0" t="0" r="0" b="0"/>
            <a:pathLst>
              <a:path w="274321" h="34291">
                <a:moveTo>
                  <a:pt x="0" y="34290"/>
                </a:moveTo>
                <a:lnTo>
                  <a:pt x="36074" y="34290"/>
                </a:lnTo>
                <a:lnTo>
                  <a:pt x="40242" y="33337"/>
                </a:lnTo>
                <a:lnTo>
                  <a:pt x="44925" y="31750"/>
                </a:lnTo>
                <a:lnTo>
                  <a:pt x="49953" y="29739"/>
                </a:lnTo>
                <a:lnTo>
                  <a:pt x="55210" y="27446"/>
                </a:lnTo>
                <a:lnTo>
                  <a:pt x="66130" y="22358"/>
                </a:lnTo>
                <a:lnTo>
                  <a:pt x="72662" y="20620"/>
                </a:lnTo>
                <a:lnTo>
                  <a:pt x="79874" y="19462"/>
                </a:lnTo>
                <a:lnTo>
                  <a:pt x="87539" y="18689"/>
                </a:lnTo>
                <a:lnTo>
                  <a:pt x="94555" y="17222"/>
                </a:lnTo>
                <a:lnTo>
                  <a:pt x="101137" y="15291"/>
                </a:lnTo>
                <a:lnTo>
                  <a:pt x="107429" y="13051"/>
                </a:lnTo>
                <a:lnTo>
                  <a:pt x="114482" y="11558"/>
                </a:lnTo>
                <a:lnTo>
                  <a:pt x="122041" y="10563"/>
                </a:lnTo>
                <a:lnTo>
                  <a:pt x="129938" y="9900"/>
                </a:lnTo>
                <a:lnTo>
                  <a:pt x="137108" y="8505"/>
                </a:lnTo>
                <a:lnTo>
                  <a:pt x="143793" y="6622"/>
                </a:lnTo>
                <a:lnTo>
                  <a:pt x="150155" y="4415"/>
                </a:lnTo>
                <a:lnTo>
                  <a:pt x="157253" y="2943"/>
                </a:lnTo>
                <a:lnTo>
                  <a:pt x="164843" y="1962"/>
                </a:lnTo>
                <a:lnTo>
                  <a:pt x="172760" y="1308"/>
                </a:lnTo>
                <a:lnTo>
                  <a:pt x="179944" y="872"/>
                </a:lnTo>
                <a:lnTo>
                  <a:pt x="193005" y="387"/>
                </a:lnTo>
                <a:lnTo>
                  <a:pt x="222803" y="76"/>
                </a:lnTo>
                <a:lnTo>
                  <a:pt x="274320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724"/>
          <p:cNvSpPr/>
          <p:nvPr/>
        </p:nvSpPr>
        <p:spPr>
          <a:xfrm>
            <a:off x="5137795" y="3943350"/>
            <a:ext cx="222876" cy="128483"/>
          </a:xfrm>
          <a:custGeom>
            <a:avLst/>
            <a:gdLst/>
            <a:ahLst/>
            <a:cxnLst/>
            <a:rect l="0" t="0" r="0" b="0"/>
            <a:pathLst>
              <a:path w="222876" h="128483">
                <a:moveTo>
                  <a:pt x="17134" y="0"/>
                </a:moveTo>
                <a:lnTo>
                  <a:pt x="21685" y="0"/>
                </a:lnTo>
                <a:lnTo>
                  <a:pt x="23026" y="952"/>
                </a:lnTo>
                <a:lnTo>
                  <a:pt x="23920" y="2540"/>
                </a:lnTo>
                <a:lnTo>
                  <a:pt x="25354" y="7380"/>
                </a:lnTo>
                <a:lnTo>
                  <a:pt x="25472" y="9683"/>
                </a:lnTo>
                <a:lnTo>
                  <a:pt x="25637" y="21072"/>
                </a:lnTo>
                <a:lnTo>
                  <a:pt x="25697" y="41462"/>
                </a:lnTo>
                <a:lnTo>
                  <a:pt x="24748" y="45739"/>
                </a:lnTo>
                <a:lnTo>
                  <a:pt x="23163" y="49543"/>
                </a:lnTo>
                <a:lnTo>
                  <a:pt x="21154" y="53031"/>
                </a:lnTo>
                <a:lnTo>
                  <a:pt x="19814" y="57261"/>
                </a:lnTo>
                <a:lnTo>
                  <a:pt x="18921" y="61986"/>
                </a:lnTo>
                <a:lnTo>
                  <a:pt x="18325" y="67042"/>
                </a:lnTo>
                <a:lnTo>
                  <a:pt x="16976" y="71365"/>
                </a:lnTo>
                <a:lnTo>
                  <a:pt x="15124" y="75199"/>
                </a:lnTo>
                <a:lnTo>
                  <a:pt x="12937" y="78707"/>
                </a:lnTo>
                <a:lnTo>
                  <a:pt x="11479" y="81999"/>
                </a:lnTo>
                <a:lnTo>
                  <a:pt x="10506" y="85146"/>
                </a:lnTo>
                <a:lnTo>
                  <a:pt x="9859" y="88196"/>
                </a:lnTo>
                <a:lnTo>
                  <a:pt x="8474" y="91183"/>
                </a:lnTo>
                <a:lnTo>
                  <a:pt x="6598" y="94126"/>
                </a:lnTo>
                <a:lnTo>
                  <a:pt x="4396" y="97040"/>
                </a:lnTo>
                <a:lnTo>
                  <a:pt x="2927" y="99936"/>
                </a:lnTo>
                <a:lnTo>
                  <a:pt x="1948" y="102819"/>
                </a:lnTo>
                <a:lnTo>
                  <a:pt x="1295" y="105693"/>
                </a:lnTo>
                <a:lnTo>
                  <a:pt x="859" y="108562"/>
                </a:lnTo>
                <a:lnTo>
                  <a:pt x="570" y="111427"/>
                </a:lnTo>
                <a:lnTo>
                  <a:pt x="0" y="119866"/>
                </a:lnTo>
                <a:lnTo>
                  <a:pt x="4543" y="119970"/>
                </a:lnTo>
                <a:lnTo>
                  <a:pt x="5883" y="120938"/>
                </a:lnTo>
                <a:lnTo>
                  <a:pt x="6776" y="122535"/>
                </a:lnTo>
                <a:lnTo>
                  <a:pt x="7372" y="124552"/>
                </a:lnTo>
                <a:lnTo>
                  <a:pt x="8721" y="125897"/>
                </a:lnTo>
                <a:lnTo>
                  <a:pt x="10573" y="126794"/>
                </a:lnTo>
                <a:lnTo>
                  <a:pt x="15171" y="127790"/>
                </a:lnTo>
                <a:lnTo>
                  <a:pt x="20390" y="128233"/>
                </a:lnTo>
                <a:lnTo>
                  <a:pt x="25884" y="128430"/>
                </a:lnTo>
                <a:lnTo>
                  <a:pt x="28683" y="128482"/>
                </a:lnTo>
                <a:lnTo>
                  <a:pt x="31501" y="127565"/>
                </a:lnTo>
                <a:lnTo>
                  <a:pt x="37172" y="124005"/>
                </a:lnTo>
                <a:lnTo>
                  <a:pt x="40971" y="122675"/>
                </a:lnTo>
                <a:lnTo>
                  <a:pt x="45408" y="121788"/>
                </a:lnTo>
                <a:lnTo>
                  <a:pt x="50271" y="121197"/>
                </a:lnTo>
                <a:lnTo>
                  <a:pt x="54465" y="120803"/>
                </a:lnTo>
                <a:lnTo>
                  <a:pt x="58214" y="120540"/>
                </a:lnTo>
                <a:lnTo>
                  <a:pt x="61666" y="120365"/>
                </a:lnTo>
                <a:lnTo>
                  <a:pt x="70581" y="120170"/>
                </a:lnTo>
                <a:lnTo>
                  <a:pt x="87276" y="120045"/>
                </a:lnTo>
                <a:lnTo>
                  <a:pt x="91518" y="119083"/>
                </a:lnTo>
                <a:lnTo>
                  <a:pt x="96251" y="117488"/>
                </a:lnTo>
                <a:lnTo>
                  <a:pt x="101311" y="115473"/>
                </a:lnTo>
                <a:lnTo>
                  <a:pt x="106590" y="114129"/>
                </a:lnTo>
                <a:lnTo>
                  <a:pt x="112014" y="113234"/>
                </a:lnTo>
                <a:lnTo>
                  <a:pt x="117535" y="112636"/>
                </a:lnTo>
                <a:lnTo>
                  <a:pt x="123121" y="112238"/>
                </a:lnTo>
                <a:lnTo>
                  <a:pt x="128750" y="111973"/>
                </a:lnTo>
                <a:lnTo>
                  <a:pt x="140084" y="111678"/>
                </a:lnTo>
                <a:lnTo>
                  <a:pt x="178349" y="111452"/>
                </a:lnTo>
                <a:lnTo>
                  <a:pt x="182713" y="112401"/>
                </a:lnTo>
                <a:lnTo>
                  <a:pt x="186575" y="113986"/>
                </a:lnTo>
                <a:lnTo>
                  <a:pt x="193407" y="117335"/>
                </a:lnTo>
                <a:lnTo>
                  <a:pt x="199618" y="118824"/>
                </a:lnTo>
                <a:lnTo>
                  <a:pt x="205553" y="119485"/>
                </a:lnTo>
                <a:lnTo>
                  <a:pt x="212574" y="119910"/>
                </a:lnTo>
                <a:lnTo>
                  <a:pt x="216074" y="119968"/>
                </a:lnTo>
                <a:lnTo>
                  <a:pt x="222875" y="1200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725"/>
          <p:cNvSpPr/>
          <p:nvPr/>
        </p:nvSpPr>
        <p:spPr>
          <a:xfrm>
            <a:off x="5283517" y="3943350"/>
            <a:ext cx="51436" cy="282893"/>
          </a:xfrm>
          <a:custGeom>
            <a:avLst/>
            <a:gdLst/>
            <a:ahLst/>
            <a:cxnLst/>
            <a:rect l="0" t="0" r="0" b="0"/>
            <a:pathLst>
              <a:path w="51436" h="282893">
                <a:moveTo>
                  <a:pt x="0" y="0"/>
                </a:moveTo>
                <a:lnTo>
                  <a:pt x="0" y="28619"/>
                </a:lnTo>
                <a:lnTo>
                  <a:pt x="953" y="32414"/>
                </a:lnTo>
                <a:lnTo>
                  <a:pt x="2540" y="36849"/>
                </a:lnTo>
                <a:lnTo>
                  <a:pt x="4551" y="41711"/>
                </a:lnTo>
                <a:lnTo>
                  <a:pt x="5891" y="46857"/>
                </a:lnTo>
                <a:lnTo>
                  <a:pt x="6785" y="52193"/>
                </a:lnTo>
                <a:lnTo>
                  <a:pt x="7381" y="57655"/>
                </a:lnTo>
                <a:lnTo>
                  <a:pt x="8730" y="63201"/>
                </a:lnTo>
                <a:lnTo>
                  <a:pt x="10583" y="68804"/>
                </a:lnTo>
                <a:lnTo>
                  <a:pt x="12770" y="74445"/>
                </a:lnTo>
                <a:lnTo>
                  <a:pt x="14229" y="80109"/>
                </a:lnTo>
                <a:lnTo>
                  <a:pt x="15201" y="85791"/>
                </a:lnTo>
                <a:lnTo>
                  <a:pt x="15849" y="91484"/>
                </a:lnTo>
                <a:lnTo>
                  <a:pt x="16281" y="98137"/>
                </a:lnTo>
                <a:lnTo>
                  <a:pt x="16569" y="105429"/>
                </a:lnTo>
                <a:lnTo>
                  <a:pt x="16974" y="126805"/>
                </a:lnTo>
                <a:lnTo>
                  <a:pt x="17111" y="151095"/>
                </a:lnTo>
                <a:lnTo>
                  <a:pt x="18075" y="156928"/>
                </a:lnTo>
                <a:lnTo>
                  <a:pt x="19670" y="162721"/>
                </a:lnTo>
                <a:lnTo>
                  <a:pt x="21686" y="168488"/>
                </a:lnTo>
                <a:lnTo>
                  <a:pt x="23030" y="174238"/>
                </a:lnTo>
                <a:lnTo>
                  <a:pt x="23926" y="179976"/>
                </a:lnTo>
                <a:lnTo>
                  <a:pt x="24523" y="185706"/>
                </a:lnTo>
                <a:lnTo>
                  <a:pt x="25874" y="191432"/>
                </a:lnTo>
                <a:lnTo>
                  <a:pt x="27727" y="197153"/>
                </a:lnTo>
                <a:lnTo>
                  <a:pt x="29914" y="202873"/>
                </a:lnTo>
                <a:lnTo>
                  <a:pt x="31373" y="208591"/>
                </a:lnTo>
                <a:lnTo>
                  <a:pt x="32345" y="214308"/>
                </a:lnTo>
                <a:lnTo>
                  <a:pt x="32993" y="220024"/>
                </a:lnTo>
                <a:lnTo>
                  <a:pt x="33426" y="224788"/>
                </a:lnTo>
                <a:lnTo>
                  <a:pt x="33906" y="232621"/>
                </a:lnTo>
                <a:lnTo>
                  <a:pt x="34120" y="239277"/>
                </a:lnTo>
                <a:lnTo>
                  <a:pt x="34256" y="251311"/>
                </a:lnTo>
                <a:lnTo>
                  <a:pt x="35220" y="254218"/>
                </a:lnTo>
                <a:lnTo>
                  <a:pt x="36815" y="257108"/>
                </a:lnTo>
                <a:lnTo>
                  <a:pt x="38831" y="259988"/>
                </a:lnTo>
                <a:lnTo>
                  <a:pt x="40175" y="262860"/>
                </a:lnTo>
                <a:lnTo>
                  <a:pt x="41668" y="268592"/>
                </a:lnTo>
                <a:lnTo>
                  <a:pt x="42508" y="277174"/>
                </a:lnTo>
                <a:lnTo>
                  <a:pt x="43579" y="279080"/>
                </a:lnTo>
                <a:lnTo>
                  <a:pt x="45245" y="280351"/>
                </a:lnTo>
                <a:lnTo>
                  <a:pt x="51435" y="28289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726"/>
          <p:cNvSpPr/>
          <p:nvPr/>
        </p:nvSpPr>
        <p:spPr>
          <a:xfrm>
            <a:off x="5360670" y="3857625"/>
            <a:ext cx="171292" cy="411480"/>
          </a:xfrm>
          <a:custGeom>
            <a:avLst/>
            <a:gdLst/>
            <a:ahLst/>
            <a:cxnLst/>
            <a:rect l="0" t="0" r="0" b="0"/>
            <a:pathLst>
              <a:path w="171292" h="411480">
                <a:moveTo>
                  <a:pt x="0" y="0"/>
                </a:moveTo>
                <a:lnTo>
                  <a:pt x="7381" y="0"/>
                </a:lnTo>
                <a:lnTo>
                  <a:pt x="9683" y="952"/>
                </a:lnTo>
                <a:lnTo>
                  <a:pt x="13122" y="2540"/>
                </a:lnTo>
                <a:lnTo>
                  <a:pt x="17321" y="4550"/>
                </a:lnTo>
                <a:lnTo>
                  <a:pt x="20120" y="6844"/>
                </a:lnTo>
                <a:lnTo>
                  <a:pt x="21985" y="9325"/>
                </a:lnTo>
                <a:lnTo>
                  <a:pt x="23229" y="11931"/>
                </a:lnTo>
                <a:lnTo>
                  <a:pt x="25963" y="13669"/>
                </a:lnTo>
                <a:lnTo>
                  <a:pt x="29692" y="14828"/>
                </a:lnTo>
                <a:lnTo>
                  <a:pt x="34081" y="15600"/>
                </a:lnTo>
                <a:lnTo>
                  <a:pt x="38913" y="18020"/>
                </a:lnTo>
                <a:lnTo>
                  <a:pt x="44040" y="21538"/>
                </a:lnTo>
                <a:lnTo>
                  <a:pt x="49362" y="25789"/>
                </a:lnTo>
                <a:lnTo>
                  <a:pt x="53863" y="29575"/>
                </a:lnTo>
                <a:lnTo>
                  <a:pt x="57816" y="33051"/>
                </a:lnTo>
                <a:lnTo>
                  <a:pt x="61404" y="36322"/>
                </a:lnTo>
                <a:lnTo>
                  <a:pt x="65701" y="39454"/>
                </a:lnTo>
                <a:lnTo>
                  <a:pt x="70470" y="42495"/>
                </a:lnTo>
                <a:lnTo>
                  <a:pt x="75555" y="45475"/>
                </a:lnTo>
                <a:lnTo>
                  <a:pt x="80850" y="49367"/>
                </a:lnTo>
                <a:lnTo>
                  <a:pt x="86285" y="53866"/>
                </a:lnTo>
                <a:lnTo>
                  <a:pt x="96451" y="62993"/>
                </a:lnTo>
                <a:lnTo>
                  <a:pt x="104145" y="70224"/>
                </a:lnTo>
                <a:lnTo>
                  <a:pt x="130114" y="95856"/>
                </a:lnTo>
                <a:lnTo>
                  <a:pt x="134368" y="101051"/>
                </a:lnTo>
                <a:lnTo>
                  <a:pt x="139109" y="107373"/>
                </a:lnTo>
                <a:lnTo>
                  <a:pt x="144174" y="114444"/>
                </a:lnTo>
                <a:lnTo>
                  <a:pt x="148503" y="120111"/>
                </a:lnTo>
                <a:lnTo>
                  <a:pt x="152342" y="124841"/>
                </a:lnTo>
                <a:lnTo>
                  <a:pt x="155854" y="128947"/>
                </a:lnTo>
                <a:lnTo>
                  <a:pt x="159148" y="134542"/>
                </a:lnTo>
                <a:lnTo>
                  <a:pt x="162296" y="141130"/>
                </a:lnTo>
                <a:lnTo>
                  <a:pt x="165347" y="148379"/>
                </a:lnTo>
                <a:lnTo>
                  <a:pt x="167381" y="155117"/>
                </a:lnTo>
                <a:lnTo>
                  <a:pt x="169641" y="167683"/>
                </a:lnTo>
                <a:lnTo>
                  <a:pt x="170244" y="174654"/>
                </a:lnTo>
                <a:lnTo>
                  <a:pt x="170646" y="182158"/>
                </a:lnTo>
                <a:lnTo>
                  <a:pt x="171092" y="198116"/>
                </a:lnTo>
                <a:lnTo>
                  <a:pt x="171291" y="214734"/>
                </a:lnTo>
                <a:lnTo>
                  <a:pt x="170391" y="223166"/>
                </a:lnTo>
                <a:lnTo>
                  <a:pt x="168839" y="231645"/>
                </a:lnTo>
                <a:lnTo>
                  <a:pt x="166852" y="240155"/>
                </a:lnTo>
                <a:lnTo>
                  <a:pt x="165527" y="248685"/>
                </a:lnTo>
                <a:lnTo>
                  <a:pt x="164643" y="257230"/>
                </a:lnTo>
                <a:lnTo>
                  <a:pt x="164055" y="265784"/>
                </a:lnTo>
                <a:lnTo>
                  <a:pt x="162709" y="273392"/>
                </a:lnTo>
                <a:lnTo>
                  <a:pt x="160860" y="280368"/>
                </a:lnTo>
                <a:lnTo>
                  <a:pt x="151048" y="309805"/>
                </a:lnTo>
                <a:lnTo>
                  <a:pt x="148324" y="317026"/>
                </a:lnTo>
                <a:lnTo>
                  <a:pt x="145555" y="323746"/>
                </a:lnTo>
                <a:lnTo>
                  <a:pt x="142756" y="330131"/>
                </a:lnTo>
                <a:lnTo>
                  <a:pt x="138986" y="336292"/>
                </a:lnTo>
                <a:lnTo>
                  <a:pt x="134567" y="342305"/>
                </a:lnTo>
                <a:lnTo>
                  <a:pt x="129716" y="348218"/>
                </a:lnTo>
                <a:lnTo>
                  <a:pt x="125530" y="354065"/>
                </a:lnTo>
                <a:lnTo>
                  <a:pt x="121787" y="359868"/>
                </a:lnTo>
                <a:lnTo>
                  <a:pt x="118338" y="365642"/>
                </a:lnTo>
                <a:lnTo>
                  <a:pt x="114507" y="374598"/>
                </a:lnTo>
                <a:lnTo>
                  <a:pt x="111852" y="382705"/>
                </a:lnTo>
                <a:lnTo>
                  <a:pt x="107497" y="392658"/>
                </a:lnTo>
                <a:lnTo>
                  <a:pt x="105002" y="396075"/>
                </a:lnTo>
                <a:lnTo>
                  <a:pt x="102386" y="398352"/>
                </a:lnTo>
                <a:lnTo>
                  <a:pt x="99689" y="399870"/>
                </a:lnTo>
                <a:lnTo>
                  <a:pt x="96940" y="401835"/>
                </a:lnTo>
                <a:lnTo>
                  <a:pt x="94154" y="404097"/>
                </a:lnTo>
                <a:lnTo>
                  <a:pt x="85768" y="411442"/>
                </a:lnTo>
                <a:lnTo>
                  <a:pt x="77152" y="41147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727"/>
          <p:cNvSpPr/>
          <p:nvPr/>
        </p:nvSpPr>
        <p:spPr>
          <a:xfrm>
            <a:off x="5823584" y="4037650"/>
            <a:ext cx="291467" cy="17143"/>
          </a:xfrm>
          <a:custGeom>
            <a:avLst/>
            <a:gdLst/>
            <a:ahLst/>
            <a:cxnLst/>
            <a:rect l="0" t="0" r="0" b="0"/>
            <a:pathLst>
              <a:path w="291467" h="17143">
                <a:moveTo>
                  <a:pt x="0" y="17142"/>
                </a:moveTo>
                <a:lnTo>
                  <a:pt x="45402" y="17142"/>
                </a:lnTo>
                <a:lnTo>
                  <a:pt x="49319" y="16190"/>
                </a:lnTo>
                <a:lnTo>
                  <a:pt x="53834" y="14602"/>
                </a:lnTo>
                <a:lnTo>
                  <a:pt x="58749" y="12591"/>
                </a:lnTo>
                <a:lnTo>
                  <a:pt x="63932" y="11251"/>
                </a:lnTo>
                <a:lnTo>
                  <a:pt x="69291" y="10357"/>
                </a:lnTo>
                <a:lnTo>
                  <a:pt x="74769" y="9761"/>
                </a:lnTo>
                <a:lnTo>
                  <a:pt x="80326" y="9364"/>
                </a:lnTo>
                <a:lnTo>
                  <a:pt x="85936" y="9099"/>
                </a:lnTo>
                <a:lnTo>
                  <a:pt x="97249" y="8805"/>
                </a:lnTo>
                <a:lnTo>
                  <a:pt x="108627" y="8675"/>
                </a:lnTo>
                <a:lnTo>
                  <a:pt x="114328" y="7687"/>
                </a:lnTo>
                <a:lnTo>
                  <a:pt x="120034" y="6076"/>
                </a:lnTo>
                <a:lnTo>
                  <a:pt x="125743" y="4050"/>
                </a:lnTo>
                <a:lnTo>
                  <a:pt x="132407" y="2699"/>
                </a:lnTo>
                <a:lnTo>
                  <a:pt x="139706" y="1798"/>
                </a:lnTo>
                <a:lnTo>
                  <a:pt x="147430" y="1198"/>
                </a:lnTo>
                <a:lnTo>
                  <a:pt x="154484" y="798"/>
                </a:lnTo>
                <a:lnTo>
                  <a:pt x="167402" y="353"/>
                </a:lnTo>
                <a:lnTo>
                  <a:pt x="191218" y="67"/>
                </a:lnTo>
                <a:lnTo>
                  <a:pt x="237164" y="0"/>
                </a:lnTo>
                <a:lnTo>
                  <a:pt x="241929" y="951"/>
                </a:lnTo>
                <a:lnTo>
                  <a:pt x="246059" y="2539"/>
                </a:lnTo>
                <a:lnTo>
                  <a:pt x="249765" y="4549"/>
                </a:lnTo>
                <a:lnTo>
                  <a:pt x="253188" y="5889"/>
                </a:lnTo>
                <a:lnTo>
                  <a:pt x="256422" y="6782"/>
                </a:lnTo>
                <a:lnTo>
                  <a:pt x="259531" y="7379"/>
                </a:lnTo>
                <a:lnTo>
                  <a:pt x="262555" y="7775"/>
                </a:lnTo>
                <a:lnTo>
                  <a:pt x="268457" y="8216"/>
                </a:lnTo>
                <a:lnTo>
                  <a:pt x="277134" y="8465"/>
                </a:lnTo>
                <a:lnTo>
                  <a:pt x="284674" y="8556"/>
                </a:lnTo>
                <a:lnTo>
                  <a:pt x="291466" y="85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728"/>
          <p:cNvSpPr/>
          <p:nvPr/>
        </p:nvSpPr>
        <p:spPr>
          <a:xfrm>
            <a:off x="6209379" y="3917632"/>
            <a:ext cx="214281" cy="171451"/>
          </a:xfrm>
          <a:custGeom>
            <a:avLst/>
            <a:gdLst/>
            <a:ahLst/>
            <a:cxnLst/>
            <a:rect l="0" t="0" r="0" b="0"/>
            <a:pathLst>
              <a:path w="214281" h="171451">
                <a:moveTo>
                  <a:pt x="17113" y="0"/>
                </a:moveTo>
                <a:lnTo>
                  <a:pt x="17113" y="4551"/>
                </a:lnTo>
                <a:lnTo>
                  <a:pt x="18066" y="6844"/>
                </a:lnTo>
                <a:lnTo>
                  <a:pt x="21664" y="11932"/>
                </a:lnTo>
                <a:lnTo>
                  <a:pt x="23004" y="14622"/>
                </a:lnTo>
                <a:lnTo>
                  <a:pt x="23898" y="17368"/>
                </a:lnTo>
                <a:lnTo>
                  <a:pt x="24494" y="20151"/>
                </a:lnTo>
                <a:lnTo>
                  <a:pt x="24891" y="22959"/>
                </a:lnTo>
                <a:lnTo>
                  <a:pt x="25156" y="25784"/>
                </a:lnTo>
                <a:lnTo>
                  <a:pt x="25332" y="28619"/>
                </a:lnTo>
                <a:lnTo>
                  <a:pt x="25529" y="34310"/>
                </a:lnTo>
                <a:lnTo>
                  <a:pt x="25639" y="45408"/>
                </a:lnTo>
                <a:lnTo>
                  <a:pt x="25655" y="50275"/>
                </a:lnTo>
                <a:lnTo>
                  <a:pt x="24712" y="54472"/>
                </a:lnTo>
                <a:lnTo>
                  <a:pt x="23132" y="58222"/>
                </a:lnTo>
                <a:lnTo>
                  <a:pt x="21125" y="61675"/>
                </a:lnTo>
                <a:lnTo>
                  <a:pt x="19788" y="65882"/>
                </a:lnTo>
                <a:lnTo>
                  <a:pt x="18897" y="70591"/>
                </a:lnTo>
                <a:lnTo>
                  <a:pt x="18302" y="75636"/>
                </a:lnTo>
                <a:lnTo>
                  <a:pt x="16953" y="79951"/>
                </a:lnTo>
                <a:lnTo>
                  <a:pt x="15101" y="83781"/>
                </a:lnTo>
                <a:lnTo>
                  <a:pt x="12915" y="87287"/>
                </a:lnTo>
                <a:lnTo>
                  <a:pt x="11456" y="91529"/>
                </a:lnTo>
                <a:lnTo>
                  <a:pt x="10485" y="96262"/>
                </a:lnTo>
                <a:lnTo>
                  <a:pt x="9837" y="101322"/>
                </a:lnTo>
                <a:lnTo>
                  <a:pt x="9404" y="105648"/>
                </a:lnTo>
                <a:lnTo>
                  <a:pt x="9117" y="109484"/>
                </a:lnTo>
                <a:lnTo>
                  <a:pt x="8925" y="112995"/>
                </a:lnTo>
                <a:lnTo>
                  <a:pt x="7844" y="116288"/>
                </a:lnTo>
                <a:lnTo>
                  <a:pt x="6171" y="119435"/>
                </a:lnTo>
                <a:lnTo>
                  <a:pt x="4104" y="122486"/>
                </a:lnTo>
                <a:lnTo>
                  <a:pt x="2725" y="125472"/>
                </a:lnTo>
                <a:lnTo>
                  <a:pt x="1806" y="128416"/>
                </a:lnTo>
                <a:lnTo>
                  <a:pt x="76" y="136648"/>
                </a:lnTo>
                <a:lnTo>
                  <a:pt x="0" y="141559"/>
                </a:lnTo>
                <a:lnTo>
                  <a:pt x="942" y="142950"/>
                </a:lnTo>
                <a:lnTo>
                  <a:pt x="2522" y="143878"/>
                </a:lnTo>
                <a:lnTo>
                  <a:pt x="7352" y="145366"/>
                </a:lnTo>
                <a:lnTo>
                  <a:pt x="12739" y="145624"/>
                </a:lnTo>
                <a:lnTo>
                  <a:pt x="31479" y="145726"/>
                </a:lnTo>
                <a:lnTo>
                  <a:pt x="50249" y="145732"/>
                </a:lnTo>
                <a:lnTo>
                  <a:pt x="55396" y="144780"/>
                </a:lnTo>
                <a:lnTo>
                  <a:pt x="60733" y="143193"/>
                </a:lnTo>
                <a:lnTo>
                  <a:pt x="66196" y="141181"/>
                </a:lnTo>
                <a:lnTo>
                  <a:pt x="71742" y="139841"/>
                </a:lnTo>
                <a:lnTo>
                  <a:pt x="77345" y="138947"/>
                </a:lnTo>
                <a:lnTo>
                  <a:pt x="82985" y="138352"/>
                </a:lnTo>
                <a:lnTo>
                  <a:pt x="88650" y="137954"/>
                </a:lnTo>
                <a:lnTo>
                  <a:pt x="94332" y="137690"/>
                </a:lnTo>
                <a:lnTo>
                  <a:pt x="100025" y="137513"/>
                </a:lnTo>
                <a:lnTo>
                  <a:pt x="105725" y="138348"/>
                </a:lnTo>
                <a:lnTo>
                  <a:pt x="111430" y="139857"/>
                </a:lnTo>
                <a:lnTo>
                  <a:pt x="117139" y="141816"/>
                </a:lnTo>
                <a:lnTo>
                  <a:pt x="122849" y="143121"/>
                </a:lnTo>
                <a:lnTo>
                  <a:pt x="128561" y="143992"/>
                </a:lnTo>
                <a:lnTo>
                  <a:pt x="134274" y="144572"/>
                </a:lnTo>
                <a:lnTo>
                  <a:pt x="139988" y="144959"/>
                </a:lnTo>
                <a:lnTo>
                  <a:pt x="145703" y="145217"/>
                </a:lnTo>
                <a:lnTo>
                  <a:pt x="151417" y="145389"/>
                </a:lnTo>
                <a:lnTo>
                  <a:pt x="156179" y="146456"/>
                </a:lnTo>
                <a:lnTo>
                  <a:pt x="160306" y="148120"/>
                </a:lnTo>
                <a:lnTo>
                  <a:pt x="164010" y="150182"/>
                </a:lnTo>
                <a:lnTo>
                  <a:pt x="168384" y="151556"/>
                </a:lnTo>
                <a:lnTo>
                  <a:pt x="173206" y="152473"/>
                </a:lnTo>
                <a:lnTo>
                  <a:pt x="178325" y="153083"/>
                </a:lnTo>
                <a:lnTo>
                  <a:pt x="182690" y="154443"/>
                </a:lnTo>
                <a:lnTo>
                  <a:pt x="186553" y="156302"/>
                </a:lnTo>
                <a:lnTo>
                  <a:pt x="190080" y="158494"/>
                </a:lnTo>
                <a:lnTo>
                  <a:pt x="196540" y="160929"/>
                </a:lnTo>
                <a:lnTo>
                  <a:pt x="203897" y="162493"/>
                </a:lnTo>
                <a:lnTo>
                  <a:pt x="209722" y="162763"/>
                </a:lnTo>
                <a:lnTo>
                  <a:pt x="211242" y="163754"/>
                </a:lnTo>
                <a:lnTo>
                  <a:pt x="212254" y="165367"/>
                </a:lnTo>
                <a:lnTo>
                  <a:pt x="214280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729"/>
          <p:cNvSpPr/>
          <p:nvPr/>
        </p:nvSpPr>
        <p:spPr>
          <a:xfrm>
            <a:off x="6372225" y="3951922"/>
            <a:ext cx="42863" cy="300039"/>
          </a:xfrm>
          <a:custGeom>
            <a:avLst/>
            <a:gdLst/>
            <a:ahLst/>
            <a:cxnLst/>
            <a:rect l="0" t="0" r="0" b="0"/>
            <a:pathLst>
              <a:path w="42863" h="300039">
                <a:moveTo>
                  <a:pt x="0" y="0"/>
                </a:moveTo>
                <a:lnTo>
                  <a:pt x="0" y="24702"/>
                </a:lnTo>
                <a:lnTo>
                  <a:pt x="952" y="29803"/>
                </a:lnTo>
                <a:lnTo>
                  <a:pt x="2540" y="35109"/>
                </a:lnTo>
                <a:lnTo>
                  <a:pt x="4550" y="40551"/>
                </a:lnTo>
                <a:lnTo>
                  <a:pt x="5891" y="46084"/>
                </a:lnTo>
                <a:lnTo>
                  <a:pt x="6785" y="51678"/>
                </a:lnTo>
                <a:lnTo>
                  <a:pt x="7380" y="57312"/>
                </a:lnTo>
                <a:lnTo>
                  <a:pt x="7778" y="62973"/>
                </a:lnTo>
                <a:lnTo>
                  <a:pt x="8042" y="68652"/>
                </a:lnTo>
                <a:lnTo>
                  <a:pt x="8337" y="80995"/>
                </a:lnTo>
                <a:lnTo>
                  <a:pt x="8572" y="245628"/>
                </a:lnTo>
                <a:lnTo>
                  <a:pt x="9525" y="250430"/>
                </a:lnTo>
                <a:lnTo>
                  <a:pt x="11112" y="254583"/>
                </a:lnTo>
                <a:lnTo>
                  <a:pt x="13123" y="258305"/>
                </a:lnTo>
                <a:lnTo>
                  <a:pt x="14463" y="261738"/>
                </a:lnTo>
                <a:lnTo>
                  <a:pt x="15357" y="264980"/>
                </a:lnTo>
                <a:lnTo>
                  <a:pt x="15953" y="268093"/>
                </a:lnTo>
                <a:lnTo>
                  <a:pt x="17303" y="271121"/>
                </a:lnTo>
                <a:lnTo>
                  <a:pt x="19155" y="274093"/>
                </a:lnTo>
                <a:lnTo>
                  <a:pt x="21342" y="277026"/>
                </a:lnTo>
                <a:lnTo>
                  <a:pt x="22800" y="279934"/>
                </a:lnTo>
                <a:lnTo>
                  <a:pt x="23773" y="282825"/>
                </a:lnTo>
                <a:lnTo>
                  <a:pt x="24853" y="288578"/>
                </a:lnTo>
                <a:lnTo>
                  <a:pt x="25546" y="297492"/>
                </a:lnTo>
                <a:lnTo>
                  <a:pt x="25603" y="298340"/>
                </a:lnTo>
                <a:lnTo>
                  <a:pt x="26594" y="298906"/>
                </a:lnTo>
                <a:lnTo>
                  <a:pt x="28207" y="299284"/>
                </a:lnTo>
                <a:lnTo>
                  <a:pt x="33088" y="299889"/>
                </a:lnTo>
                <a:lnTo>
                  <a:pt x="34441" y="299938"/>
                </a:lnTo>
                <a:lnTo>
                  <a:pt x="42862" y="3000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730"/>
          <p:cNvSpPr/>
          <p:nvPr/>
        </p:nvSpPr>
        <p:spPr>
          <a:xfrm>
            <a:off x="6536369" y="3840489"/>
            <a:ext cx="178757" cy="514341"/>
          </a:xfrm>
          <a:custGeom>
            <a:avLst/>
            <a:gdLst/>
            <a:ahLst/>
            <a:cxnLst/>
            <a:rect l="0" t="0" r="0" b="0"/>
            <a:pathLst>
              <a:path w="178757" h="514341">
                <a:moveTo>
                  <a:pt x="178756" y="8563"/>
                </a:moveTo>
                <a:lnTo>
                  <a:pt x="178756" y="1182"/>
                </a:lnTo>
                <a:lnTo>
                  <a:pt x="177804" y="785"/>
                </a:lnTo>
                <a:lnTo>
                  <a:pt x="172864" y="226"/>
                </a:lnTo>
                <a:lnTo>
                  <a:pt x="167800" y="4"/>
                </a:lnTo>
                <a:lnTo>
                  <a:pt x="165737" y="0"/>
                </a:lnTo>
                <a:lnTo>
                  <a:pt x="163409" y="949"/>
                </a:lnTo>
                <a:lnTo>
                  <a:pt x="158282" y="4544"/>
                </a:lnTo>
                <a:lnTo>
                  <a:pt x="152828" y="9317"/>
                </a:lnTo>
                <a:lnTo>
                  <a:pt x="147230" y="14613"/>
                </a:lnTo>
                <a:lnTo>
                  <a:pt x="133023" y="28610"/>
                </a:lnTo>
                <a:lnTo>
                  <a:pt x="130170" y="32405"/>
                </a:lnTo>
                <a:lnTo>
                  <a:pt x="127315" y="36840"/>
                </a:lnTo>
                <a:lnTo>
                  <a:pt x="124460" y="41702"/>
                </a:lnTo>
                <a:lnTo>
                  <a:pt x="120651" y="46848"/>
                </a:lnTo>
                <a:lnTo>
                  <a:pt x="116207" y="52184"/>
                </a:lnTo>
                <a:lnTo>
                  <a:pt x="107141" y="62240"/>
                </a:lnTo>
                <a:lnTo>
                  <a:pt x="99937" y="69885"/>
                </a:lnTo>
                <a:lnTo>
                  <a:pt x="85975" y="84094"/>
                </a:lnTo>
                <a:lnTo>
                  <a:pt x="81659" y="89397"/>
                </a:lnTo>
                <a:lnTo>
                  <a:pt x="77830" y="94837"/>
                </a:lnTo>
                <a:lnTo>
                  <a:pt x="70082" y="106915"/>
                </a:lnTo>
                <a:lnTo>
                  <a:pt x="60289" y="121807"/>
                </a:lnTo>
                <a:lnTo>
                  <a:pt x="55963" y="128827"/>
                </a:lnTo>
                <a:lnTo>
                  <a:pt x="52127" y="135411"/>
                </a:lnTo>
                <a:lnTo>
                  <a:pt x="45323" y="147808"/>
                </a:lnTo>
                <a:lnTo>
                  <a:pt x="39124" y="159667"/>
                </a:lnTo>
                <a:lnTo>
                  <a:pt x="36139" y="166449"/>
                </a:lnTo>
                <a:lnTo>
                  <a:pt x="33195" y="173828"/>
                </a:lnTo>
                <a:lnTo>
                  <a:pt x="30280" y="181605"/>
                </a:lnTo>
                <a:lnTo>
                  <a:pt x="26432" y="189647"/>
                </a:lnTo>
                <a:lnTo>
                  <a:pt x="21961" y="197866"/>
                </a:lnTo>
                <a:lnTo>
                  <a:pt x="17076" y="206202"/>
                </a:lnTo>
                <a:lnTo>
                  <a:pt x="13819" y="214618"/>
                </a:lnTo>
                <a:lnTo>
                  <a:pt x="11649" y="223085"/>
                </a:lnTo>
                <a:lnTo>
                  <a:pt x="10201" y="231588"/>
                </a:lnTo>
                <a:lnTo>
                  <a:pt x="9236" y="240114"/>
                </a:lnTo>
                <a:lnTo>
                  <a:pt x="8592" y="248655"/>
                </a:lnTo>
                <a:lnTo>
                  <a:pt x="8164" y="257207"/>
                </a:lnTo>
                <a:lnTo>
                  <a:pt x="6925" y="265766"/>
                </a:lnTo>
                <a:lnTo>
                  <a:pt x="5147" y="274329"/>
                </a:lnTo>
                <a:lnTo>
                  <a:pt x="3010" y="282896"/>
                </a:lnTo>
                <a:lnTo>
                  <a:pt x="633" y="297494"/>
                </a:lnTo>
                <a:lnTo>
                  <a:pt x="0" y="304054"/>
                </a:lnTo>
                <a:lnTo>
                  <a:pt x="1836" y="318962"/>
                </a:lnTo>
                <a:lnTo>
                  <a:pt x="3659" y="326939"/>
                </a:lnTo>
                <a:lnTo>
                  <a:pt x="4875" y="335113"/>
                </a:lnTo>
                <a:lnTo>
                  <a:pt x="5685" y="343421"/>
                </a:lnTo>
                <a:lnTo>
                  <a:pt x="6585" y="359319"/>
                </a:lnTo>
                <a:lnTo>
                  <a:pt x="6986" y="372735"/>
                </a:lnTo>
                <a:lnTo>
                  <a:pt x="9704" y="387587"/>
                </a:lnTo>
                <a:lnTo>
                  <a:pt x="11762" y="395548"/>
                </a:lnTo>
                <a:lnTo>
                  <a:pt x="15039" y="402761"/>
                </a:lnTo>
                <a:lnTo>
                  <a:pt x="19129" y="409474"/>
                </a:lnTo>
                <a:lnTo>
                  <a:pt x="23760" y="415855"/>
                </a:lnTo>
                <a:lnTo>
                  <a:pt x="27800" y="422013"/>
                </a:lnTo>
                <a:lnTo>
                  <a:pt x="31446" y="428024"/>
                </a:lnTo>
                <a:lnTo>
                  <a:pt x="34829" y="433936"/>
                </a:lnTo>
                <a:lnTo>
                  <a:pt x="41128" y="445585"/>
                </a:lnTo>
                <a:lnTo>
                  <a:pt x="44141" y="451359"/>
                </a:lnTo>
                <a:lnTo>
                  <a:pt x="48056" y="456160"/>
                </a:lnTo>
                <a:lnTo>
                  <a:pt x="52569" y="460314"/>
                </a:lnTo>
                <a:lnTo>
                  <a:pt x="57485" y="464035"/>
                </a:lnTo>
                <a:lnTo>
                  <a:pt x="61713" y="467468"/>
                </a:lnTo>
                <a:lnTo>
                  <a:pt x="65485" y="470710"/>
                </a:lnTo>
                <a:lnTo>
                  <a:pt x="68952" y="473824"/>
                </a:lnTo>
                <a:lnTo>
                  <a:pt x="77883" y="482363"/>
                </a:lnTo>
                <a:lnTo>
                  <a:pt x="94590" y="498817"/>
                </a:lnTo>
                <a:lnTo>
                  <a:pt x="97880" y="501134"/>
                </a:lnTo>
                <a:lnTo>
                  <a:pt x="101026" y="502679"/>
                </a:lnTo>
                <a:lnTo>
                  <a:pt x="104076" y="503709"/>
                </a:lnTo>
                <a:lnTo>
                  <a:pt x="108014" y="505348"/>
                </a:lnTo>
                <a:lnTo>
                  <a:pt x="112545" y="507393"/>
                </a:lnTo>
                <a:lnTo>
                  <a:pt x="117470" y="509709"/>
                </a:lnTo>
                <a:lnTo>
                  <a:pt x="121705" y="511253"/>
                </a:lnTo>
                <a:lnTo>
                  <a:pt x="125483" y="512282"/>
                </a:lnTo>
                <a:lnTo>
                  <a:pt x="128953" y="512968"/>
                </a:lnTo>
                <a:lnTo>
                  <a:pt x="132218" y="513426"/>
                </a:lnTo>
                <a:lnTo>
                  <a:pt x="135348" y="513731"/>
                </a:lnTo>
                <a:lnTo>
                  <a:pt x="142665" y="514220"/>
                </a:lnTo>
                <a:lnTo>
                  <a:pt x="146206" y="514287"/>
                </a:lnTo>
                <a:lnTo>
                  <a:pt x="168520" y="514340"/>
                </a:lnTo>
                <a:lnTo>
                  <a:pt x="169074" y="513387"/>
                </a:lnTo>
                <a:lnTo>
                  <a:pt x="170183" y="5057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731"/>
          <p:cNvSpPr/>
          <p:nvPr/>
        </p:nvSpPr>
        <p:spPr>
          <a:xfrm>
            <a:off x="6689407" y="3994785"/>
            <a:ext cx="214313" cy="214313"/>
          </a:xfrm>
          <a:custGeom>
            <a:avLst/>
            <a:gdLst/>
            <a:ahLst/>
            <a:cxnLst/>
            <a:rect l="0" t="0" r="0" b="0"/>
            <a:pathLst>
              <a:path w="214313" h="214313">
                <a:moveTo>
                  <a:pt x="0" y="0"/>
                </a:moveTo>
                <a:lnTo>
                  <a:pt x="7381" y="0"/>
                </a:lnTo>
                <a:lnTo>
                  <a:pt x="12770" y="4550"/>
                </a:lnTo>
                <a:lnTo>
                  <a:pt x="17741" y="9325"/>
                </a:lnTo>
                <a:lnTo>
                  <a:pt x="20400" y="11931"/>
                </a:lnTo>
                <a:lnTo>
                  <a:pt x="22172" y="14622"/>
                </a:lnTo>
                <a:lnTo>
                  <a:pt x="24142" y="20150"/>
                </a:lnTo>
                <a:lnTo>
                  <a:pt x="27557" y="25783"/>
                </a:lnTo>
                <a:lnTo>
                  <a:pt x="32250" y="32414"/>
                </a:lnTo>
                <a:lnTo>
                  <a:pt x="34836" y="36849"/>
                </a:lnTo>
                <a:lnTo>
                  <a:pt x="37511" y="41711"/>
                </a:lnTo>
                <a:lnTo>
                  <a:pt x="41200" y="45905"/>
                </a:lnTo>
                <a:lnTo>
                  <a:pt x="45564" y="49653"/>
                </a:lnTo>
                <a:lnTo>
                  <a:pt x="50379" y="53104"/>
                </a:lnTo>
                <a:lnTo>
                  <a:pt x="54541" y="57310"/>
                </a:lnTo>
                <a:lnTo>
                  <a:pt x="58268" y="62019"/>
                </a:lnTo>
                <a:lnTo>
                  <a:pt x="61705" y="67063"/>
                </a:lnTo>
                <a:lnTo>
                  <a:pt x="65902" y="71379"/>
                </a:lnTo>
                <a:lnTo>
                  <a:pt x="70605" y="75208"/>
                </a:lnTo>
                <a:lnTo>
                  <a:pt x="75645" y="78714"/>
                </a:lnTo>
                <a:lnTo>
                  <a:pt x="80909" y="82956"/>
                </a:lnTo>
                <a:lnTo>
                  <a:pt x="86325" y="87689"/>
                </a:lnTo>
                <a:lnTo>
                  <a:pt x="91840" y="92749"/>
                </a:lnTo>
                <a:lnTo>
                  <a:pt x="96470" y="98027"/>
                </a:lnTo>
                <a:lnTo>
                  <a:pt x="100508" y="103452"/>
                </a:lnTo>
                <a:lnTo>
                  <a:pt x="104153" y="108973"/>
                </a:lnTo>
                <a:lnTo>
                  <a:pt x="108488" y="113606"/>
                </a:lnTo>
                <a:lnTo>
                  <a:pt x="113283" y="117647"/>
                </a:lnTo>
                <a:lnTo>
                  <a:pt x="118385" y="121293"/>
                </a:lnTo>
                <a:lnTo>
                  <a:pt x="123691" y="125630"/>
                </a:lnTo>
                <a:lnTo>
                  <a:pt x="129133" y="130425"/>
                </a:lnTo>
                <a:lnTo>
                  <a:pt x="139307" y="139882"/>
                </a:lnTo>
                <a:lnTo>
                  <a:pt x="147005" y="147259"/>
                </a:lnTo>
                <a:lnTo>
                  <a:pt x="149438" y="151513"/>
                </a:lnTo>
                <a:lnTo>
                  <a:pt x="151060" y="156254"/>
                </a:lnTo>
                <a:lnTo>
                  <a:pt x="152142" y="161319"/>
                </a:lnTo>
                <a:lnTo>
                  <a:pt x="154768" y="165648"/>
                </a:lnTo>
                <a:lnTo>
                  <a:pt x="158424" y="169487"/>
                </a:lnTo>
                <a:lnTo>
                  <a:pt x="162766" y="172998"/>
                </a:lnTo>
                <a:lnTo>
                  <a:pt x="166614" y="176292"/>
                </a:lnTo>
                <a:lnTo>
                  <a:pt x="170130" y="179440"/>
                </a:lnTo>
                <a:lnTo>
                  <a:pt x="173428" y="182492"/>
                </a:lnTo>
                <a:lnTo>
                  <a:pt x="175626" y="185479"/>
                </a:lnTo>
                <a:lnTo>
                  <a:pt x="178069" y="191337"/>
                </a:lnTo>
                <a:lnTo>
                  <a:pt x="180625" y="194233"/>
                </a:lnTo>
                <a:lnTo>
                  <a:pt x="184234" y="197116"/>
                </a:lnTo>
                <a:lnTo>
                  <a:pt x="188546" y="199990"/>
                </a:lnTo>
                <a:lnTo>
                  <a:pt x="191419" y="202859"/>
                </a:lnTo>
                <a:lnTo>
                  <a:pt x="193335" y="205724"/>
                </a:lnTo>
                <a:lnTo>
                  <a:pt x="194613" y="208587"/>
                </a:lnTo>
                <a:lnTo>
                  <a:pt x="196417" y="210495"/>
                </a:lnTo>
                <a:lnTo>
                  <a:pt x="198572" y="211768"/>
                </a:lnTo>
                <a:lnTo>
                  <a:pt x="204324" y="213810"/>
                </a:lnTo>
                <a:lnTo>
                  <a:pt x="209871" y="214163"/>
                </a:lnTo>
                <a:lnTo>
                  <a:pt x="214312" y="2143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732"/>
          <p:cNvSpPr/>
          <p:nvPr/>
        </p:nvSpPr>
        <p:spPr>
          <a:xfrm>
            <a:off x="6672262" y="3986212"/>
            <a:ext cx="188596" cy="257176"/>
          </a:xfrm>
          <a:custGeom>
            <a:avLst/>
            <a:gdLst/>
            <a:ahLst/>
            <a:cxnLst/>
            <a:rect l="0" t="0" r="0" b="0"/>
            <a:pathLst>
              <a:path w="188596" h="257176">
                <a:moveTo>
                  <a:pt x="188595" y="0"/>
                </a:moveTo>
                <a:lnTo>
                  <a:pt x="180127" y="0"/>
                </a:lnTo>
                <a:lnTo>
                  <a:pt x="175503" y="4551"/>
                </a:lnTo>
                <a:lnTo>
                  <a:pt x="174152" y="6844"/>
                </a:lnTo>
                <a:lnTo>
                  <a:pt x="171298" y="14622"/>
                </a:lnTo>
                <a:lnTo>
                  <a:pt x="167255" y="20151"/>
                </a:lnTo>
                <a:lnTo>
                  <a:pt x="164843" y="23912"/>
                </a:lnTo>
                <a:lnTo>
                  <a:pt x="162283" y="28324"/>
                </a:lnTo>
                <a:lnTo>
                  <a:pt x="156899" y="38306"/>
                </a:lnTo>
                <a:lnTo>
                  <a:pt x="151330" y="49092"/>
                </a:lnTo>
                <a:lnTo>
                  <a:pt x="147559" y="55588"/>
                </a:lnTo>
                <a:lnTo>
                  <a:pt x="138289" y="70426"/>
                </a:lnTo>
                <a:lnTo>
                  <a:pt x="133151" y="77431"/>
                </a:lnTo>
                <a:lnTo>
                  <a:pt x="127819" y="84005"/>
                </a:lnTo>
                <a:lnTo>
                  <a:pt x="122361" y="90294"/>
                </a:lnTo>
                <a:lnTo>
                  <a:pt x="116817" y="97344"/>
                </a:lnTo>
                <a:lnTo>
                  <a:pt x="111215" y="104901"/>
                </a:lnTo>
                <a:lnTo>
                  <a:pt x="105577" y="112797"/>
                </a:lnTo>
                <a:lnTo>
                  <a:pt x="100864" y="119965"/>
                </a:lnTo>
                <a:lnTo>
                  <a:pt x="96770" y="126649"/>
                </a:lnTo>
                <a:lnTo>
                  <a:pt x="93089" y="133010"/>
                </a:lnTo>
                <a:lnTo>
                  <a:pt x="88729" y="139156"/>
                </a:lnTo>
                <a:lnTo>
                  <a:pt x="83918" y="145158"/>
                </a:lnTo>
                <a:lnTo>
                  <a:pt x="78805" y="151065"/>
                </a:lnTo>
                <a:lnTo>
                  <a:pt x="74444" y="157860"/>
                </a:lnTo>
                <a:lnTo>
                  <a:pt x="70585" y="165248"/>
                </a:lnTo>
                <a:lnTo>
                  <a:pt x="67059" y="173030"/>
                </a:lnTo>
                <a:lnTo>
                  <a:pt x="62804" y="179171"/>
                </a:lnTo>
                <a:lnTo>
                  <a:pt x="58062" y="184217"/>
                </a:lnTo>
                <a:lnTo>
                  <a:pt x="52995" y="188534"/>
                </a:lnTo>
                <a:lnTo>
                  <a:pt x="48665" y="193317"/>
                </a:lnTo>
                <a:lnTo>
                  <a:pt x="44826" y="198410"/>
                </a:lnTo>
                <a:lnTo>
                  <a:pt x="41315" y="203711"/>
                </a:lnTo>
                <a:lnTo>
                  <a:pt x="38020" y="208197"/>
                </a:lnTo>
                <a:lnTo>
                  <a:pt x="34872" y="212141"/>
                </a:lnTo>
                <a:lnTo>
                  <a:pt x="31821" y="215722"/>
                </a:lnTo>
                <a:lnTo>
                  <a:pt x="28834" y="219062"/>
                </a:lnTo>
                <a:lnTo>
                  <a:pt x="22975" y="225313"/>
                </a:lnTo>
                <a:lnTo>
                  <a:pt x="11453" y="237088"/>
                </a:lnTo>
                <a:lnTo>
                  <a:pt x="1696" y="246898"/>
                </a:lnTo>
                <a:lnTo>
                  <a:pt x="1131" y="248419"/>
                </a:lnTo>
                <a:lnTo>
                  <a:pt x="99" y="256281"/>
                </a:lnTo>
                <a:lnTo>
                  <a:pt x="0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733"/>
          <p:cNvSpPr/>
          <p:nvPr/>
        </p:nvSpPr>
        <p:spPr>
          <a:xfrm>
            <a:off x="7058025" y="3994785"/>
            <a:ext cx="8573" cy="257176"/>
          </a:xfrm>
          <a:custGeom>
            <a:avLst/>
            <a:gdLst/>
            <a:ahLst/>
            <a:cxnLst/>
            <a:rect l="0" t="0" r="0" b="0"/>
            <a:pathLst>
              <a:path w="8573" h="257176">
                <a:moveTo>
                  <a:pt x="0" y="0"/>
                </a:moveTo>
                <a:lnTo>
                  <a:pt x="0" y="160023"/>
                </a:lnTo>
                <a:lnTo>
                  <a:pt x="952" y="165737"/>
                </a:lnTo>
                <a:lnTo>
                  <a:pt x="2540" y="171451"/>
                </a:lnTo>
                <a:lnTo>
                  <a:pt x="4550" y="177166"/>
                </a:lnTo>
                <a:lnTo>
                  <a:pt x="5891" y="182880"/>
                </a:lnTo>
                <a:lnTo>
                  <a:pt x="6784" y="188595"/>
                </a:lnTo>
                <a:lnTo>
                  <a:pt x="7380" y="194310"/>
                </a:lnTo>
                <a:lnTo>
                  <a:pt x="7778" y="200025"/>
                </a:lnTo>
                <a:lnTo>
                  <a:pt x="8042" y="205740"/>
                </a:lnTo>
                <a:lnTo>
                  <a:pt x="8415" y="220344"/>
                </a:lnTo>
                <a:lnTo>
                  <a:pt x="8572" y="25717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734"/>
          <p:cNvSpPr/>
          <p:nvPr/>
        </p:nvSpPr>
        <p:spPr>
          <a:xfrm>
            <a:off x="6963727" y="4081733"/>
            <a:ext cx="274321" cy="24495"/>
          </a:xfrm>
          <a:custGeom>
            <a:avLst/>
            <a:gdLst/>
            <a:ahLst/>
            <a:cxnLst/>
            <a:rect l="0" t="0" r="0" b="0"/>
            <a:pathLst>
              <a:path w="274321" h="24495">
                <a:moveTo>
                  <a:pt x="0" y="24494"/>
                </a:moveTo>
                <a:lnTo>
                  <a:pt x="4551" y="24494"/>
                </a:lnTo>
                <a:lnTo>
                  <a:pt x="6844" y="23542"/>
                </a:lnTo>
                <a:lnTo>
                  <a:pt x="9325" y="21954"/>
                </a:lnTo>
                <a:lnTo>
                  <a:pt x="11932" y="19943"/>
                </a:lnTo>
                <a:lnTo>
                  <a:pt x="14622" y="18603"/>
                </a:lnTo>
                <a:lnTo>
                  <a:pt x="17368" y="17709"/>
                </a:lnTo>
                <a:lnTo>
                  <a:pt x="20152" y="17113"/>
                </a:lnTo>
                <a:lnTo>
                  <a:pt x="28324" y="16451"/>
                </a:lnTo>
                <a:lnTo>
                  <a:pt x="38306" y="16157"/>
                </a:lnTo>
                <a:lnTo>
                  <a:pt x="49092" y="16026"/>
                </a:lnTo>
                <a:lnTo>
                  <a:pt x="54636" y="15039"/>
                </a:lnTo>
                <a:lnTo>
                  <a:pt x="60236" y="13428"/>
                </a:lnTo>
                <a:lnTo>
                  <a:pt x="65875" y="11402"/>
                </a:lnTo>
                <a:lnTo>
                  <a:pt x="71539" y="10051"/>
                </a:lnTo>
                <a:lnTo>
                  <a:pt x="77220" y="9150"/>
                </a:lnTo>
                <a:lnTo>
                  <a:pt x="82913" y="8550"/>
                </a:lnTo>
                <a:lnTo>
                  <a:pt x="89565" y="8149"/>
                </a:lnTo>
                <a:lnTo>
                  <a:pt x="104577" y="7705"/>
                </a:lnTo>
                <a:lnTo>
                  <a:pt x="111627" y="6634"/>
                </a:lnTo>
                <a:lnTo>
                  <a:pt x="118233" y="4967"/>
                </a:lnTo>
                <a:lnTo>
                  <a:pt x="124542" y="2904"/>
                </a:lnTo>
                <a:lnTo>
                  <a:pt x="131606" y="1528"/>
                </a:lnTo>
                <a:lnTo>
                  <a:pt x="139172" y="611"/>
                </a:lnTo>
                <a:lnTo>
                  <a:pt x="147074" y="0"/>
                </a:lnTo>
                <a:lnTo>
                  <a:pt x="154247" y="544"/>
                </a:lnTo>
                <a:lnTo>
                  <a:pt x="160934" y="1860"/>
                </a:lnTo>
                <a:lnTo>
                  <a:pt x="167297" y="3690"/>
                </a:lnTo>
                <a:lnTo>
                  <a:pt x="174396" y="4910"/>
                </a:lnTo>
                <a:lnTo>
                  <a:pt x="181987" y="5723"/>
                </a:lnTo>
                <a:lnTo>
                  <a:pt x="189904" y="6265"/>
                </a:lnTo>
                <a:lnTo>
                  <a:pt x="197088" y="6626"/>
                </a:lnTo>
                <a:lnTo>
                  <a:pt x="210150" y="7028"/>
                </a:lnTo>
                <a:lnTo>
                  <a:pt x="239858" y="7307"/>
                </a:lnTo>
                <a:lnTo>
                  <a:pt x="274320" y="734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735"/>
          <p:cNvSpPr/>
          <p:nvPr/>
        </p:nvSpPr>
        <p:spPr>
          <a:xfrm>
            <a:off x="7280950" y="3943350"/>
            <a:ext cx="179983" cy="128481"/>
          </a:xfrm>
          <a:custGeom>
            <a:avLst/>
            <a:gdLst/>
            <a:ahLst/>
            <a:cxnLst/>
            <a:rect l="0" t="0" r="0" b="0"/>
            <a:pathLst>
              <a:path w="179983" h="128481">
                <a:moveTo>
                  <a:pt x="25677" y="0"/>
                </a:moveTo>
                <a:lnTo>
                  <a:pt x="25677" y="44569"/>
                </a:lnTo>
                <a:lnTo>
                  <a:pt x="24725" y="47810"/>
                </a:lnTo>
                <a:lnTo>
                  <a:pt x="23137" y="50924"/>
                </a:lnTo>
                <a:lnTo>
                  <a:pt x="21126" y="53951"/>
                </a:lnTo>
                <a:lnTo>
                  <a:pt x="19785" y="57875"/>
                </a:lnTo>
                <a:lnTo>
                  <a:pt x="18892" y="62396"/>
                </a:lnTo>
                <a:lnTo>
                  <a:pt x="18296" y="67315"/>
                </a:lnTo>
                <a:lnTo>
                  <a:pt x="16947" y="71546"/>
                </a:lnTo>
                <a:lnTo>
                  <a:pt x="15094" y="75320"/>
                </a:lnTo>
                <a:lnTo>
                  <a:pt x="12907" y="78788"/>
                </a:lnTo>
                <a:lnTo>
                  <a:pt x="10496" y="82053"/>
                </a:lnTo>
                <a:lnTo>
                  <a:pt x="7936" y="85182"/>
                </a:lnTo>
                <a:lnTo>
                  <a:pt x="5278" y="88220"/>
                </a:lnTo>
                <a:lnTo>
                  <a:pt x="3505" y="91198"/>
                </a:lnTo>
                <a:lnTo>
                  <a:pt x="2324" y="94136"/>
                </a:lnTo>
                <a:lnTo>
                  <a:pt x="427" y="101144"/>
                </a:lnTo>
                <a:lnTo>
                  <a:pt x="167" y="104643"/>
                </a:lnTo>
                <a:lnTo>
                  <a:pt x="0" y="110099"/>
                </a:lnTo>
                <a:lnTo>
                  <a:pt x="940" y="110547"/>
                </a:lnTo>
                <a:lnTo>
                  <a:pt x="4523" y="111044"/>
                </a:lnTo>
                <a:lnTo>
                  <a:pt x="5859" y="112129"/>
                </a:lnTo>
                <a:lnTo>
                  <a:pt x="6750" y="113805"/>
                </a:lnTo>
                <a:lnTo>
                  <a:pt x="8180" y="118788"/>
                </a:lnTo>
                <a:lnTo>
                  <a:pt x="9250" y="119197"/>
                </a:lnTo>
                <a:lnTo>
                  <a:pt x="12979" y="119651"/>
                </a:lnTo>
                <a:lnTo>
                  <a:pt x="15306" y="120725"/>
                </a:lnTo>
                <a:lnTo>
                  <a:pt x="20433" y="124458"/>
                </a:lnTo>
                <a:lnTo>
                  <a:pt x="23133" y="125834"/>
                </a:lnTo>
                <a:lnTo>
                  <a:pt x="28674" y="127363"/>
                </a:lnTo>
                <a:lnTo>
                  <a:pt x="31485" y="127772"/>
                </a:lnTo>
                <a:lnTo>
                  <a:pt x="34312" y="128044"/>
                </a:lnTo>
                <a:lnTo>
                  <a:pt x="37149" y="128225"/>
                </a:lnTo>
                <a:lnTo>
                  <a:pt x="42841" y="128426"/>
                </a:lnTo>
                <a:lnTo>
                  <a:pt x="45692" y="128480"/>
                </a:lnTo>
                <a:lnTo>
                  <a:pt x="49498" y="127563"/>
                </a:lnTo>
                <a:lnTo>
                  <a:pt x="53940" y="126000"/>
                </a:lnTo>
                <a:lnTo>
                  <a:pt x="58807" y="124004"/>
                </a:lnTo>
                <a:lnTo>
                  <a:pt x="63004" y="122675"/>
                </a:lnTo>
                <a:lnTo>
                  <a:pt x="66754" y="121788"/>
                </a:lnTo>
                <a:lnTo>
                  <a:pt x="70206" y="121197"/>
                </a:lnTo>
                <a:lnTo>
                  <a:pt x="74413" y="120803"/>
                </a:lnTo>
                <a:lnTo>
                  <a:pt x="79123" y="120540"/>
                </a:lnTo>
                <a:lnTo>
                  <a:pt x="88483" y="120248"/>
                </a:lnTo>
                <a:lnTo>
                  <a:pt x="100061" y="120084"/>
                </a:lnTo>
                <a:lnTo>
                  <a:pt x="128188" y="120017"/>
                </a:lnTo>
                <a:lnTo>
                  <a:pt x="132117" y="119064"/>
                </a:lnTo>
                <a:lnTo>
                  <a:pt x="135690" y="117476"/>
                </a:lnTo>
                <a:lnTo>
                  <a:pt x="139024" y="115465"/>
                </a:lnTo>
                <a:lnTo>
                  <a:pt x="142199" y="114124"/>
                </a:lnTo>
                <a:lnTo>
                  <a:pt x="145269" y="113230"/>
                </a:lnTo>
                <a:lnTo>
                  <a:pt x="148267" y="112634"/>
                </a:lnTo>
                <a:lnTo>
                  <a:pt x="151219" y="112236"/>
                </a:lnTo>
                <a:lnTo>
                  <a:pt x="154140" y="111972"/>
                </a:lnTo>
                <a:lnTo>
                  <a:pt x="157038" y="111795"/>
                </a:lnTo>
                <a:lnTo>
                  <a:pt x="162800" y="111599"/>
                </a:lnTo>
                <a:lnTo>
                  <a:pt x="179982" y="1114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736"/>
          <p:cNvSpPr/>
          <p:nvPr/>
        </p:nvSpPr>
        <p:spPr>
          <a:xfrm>
            <a:off x="7409528" y="3921266"/>
            <a:ext cx="77123" cy="313550"/>
          </a:xfrm>
          <a:custGeom>
            <a:avLst/>
            <a:gdLst/>
            <a:ahLst/>
            <a:cxnLst/>
            <a:rect l="0" t="0" r="0" b="0"/>
            <a:pathLst>
              <a:path w="77123" h="313550">
                <a:moveTo>
                  <a:pt x="8541" y="4938"/>
                </a:moveTo>
                <a:lnTo>
                  <a:pt x="8541" y="388"/>
                </a:lnTo>
                <a:lnTo>
                  <a:pt x="7589" y="0"/>
                </a:lnTo>
                <a:lnTo>
                  <a:pt x="6002" y="694"/>
                </a:lnTo>
                <a:lnTo>
                  <a:pt x="0" y="4917"/>
                </a:lnTo>
                <a:lnTo>
                  <a:pt x="4530" y="9483"/>
                </a:lnTo>
                <a:lnTo>
                  <a:pt x="5867" y="12731"/>
                </a:lnTo>
                <a:lnTo>
                  <a:pt x="7353" y="21419"/>
                </a:lnTo>
                <a:lnTo>
                  <a:pt x="8702" y="25451"/>
                </a:lnTo>
                <a:lnTo>
                  <a:pt x="10553" y="29091"/>
                </a:lnTo>
                <a:lnTo>
                  <a:pt x="12740" y="32470"/>
                </a:lnTo>
                <a:lnTo>
                  <a:pt x="14198" y="36628"/>
                </a:lnTo>
                <a:lnTo>
                  <a:pt x="15818" y="46328"/>
                </a:lnTo>
                <a:lnTo>
                  <a:pt x="17203" y="52534"/>
                </a:lnTo>
                <a:lnTo>
                  <a:pt x="19079" y="59529"/>
                </a:lnTo>
                <a:lnTo>
                  <a:pt x="21281" y="67049"/>
                </a:lnTo>
                <a:lnTo>
                  <a:pt x="23702" y="73968"/>
                </a:lnTo>
                <a:lnTo>
                  <a:pt x="26268" y="80486"/>
                </a:lnTo>
                <a:lnTo>
                  <a:pt x="28932" y="86736"/>
                </a:lnTo>
                <a:lnTo>
                  <a:pt x="30708" y="93760"/>
                </a:lnTo>
                <a:lnTo>
                  <a:pt x="31892" y="101300"/>
                </a:lnTo>
                <a:lnTo>
                  <a:pt x="32681" y="109185"/>
                </a:lnTo>
                <a:lnTo>
                  <a:pt x="34160" y="117299"/>
                </a:lnTo>
                <a:lnTo>
                  <a:pt x="36098" y="125565"/>
                </a:lnTo>
                <a:lnTo>
                  <a:pt x="38342" y="133934"/>
                </a:lnTo>
                <a:lnTo>
                  <a:pt x="39839" y="141418"/>
                </a:lnTo>
                <a:lnTo>
                  <a:pt x="40836" y="148312"/>
                </a:lnTo>
                <a:lnTo>
                  <a:pt x="41501" y="154813"/>
                </a:lnTo>
                <a:lnTo>
                  <a:pt x="41945" y="162005"/>
                </a:lnTo>
                <a:lnTo>
                  <a:pt x="42438" y="177616"/>
                </a:lnTo>
                <a:lnTo>
                  <a:pt x="43522" y="185779"/>
                </a:lnTo>
                <a:lnTo>
                  <a:pt x="45196" y="194079"/>
                </a:lnTo>
                <a:lnTo>
                  <a:pt x="47266" y="202470"/>
                </a:lnTo>
                <a:lnTo>
                  <a:pt x="48646" y="209969"/>
                </a:lnTo>
                <a:lnTo>
                  <a:pt x="49565" y="216873"/>
                </a:lnTo>
                <a:lnTo>
                  <a:pt x="50178" y="223381"/>
                </a:lnTo>
                <a:lnTo>
                  <a:pt x="50587" y="229624"/>
                </a:lnTo>
                <a:lnTo>
                  <a:pt x="50860" y="235691"/>
                </a:lnTo>
                <a:lnTo>
                  <a:pt x="51162" y="247513"/>
                </a:lnTo>
                <a:lnTo>
                  <a:pt x="51373" y="271809"/>
                </a:lnTo>
                <a:lnTo>
                  <a:pt x="52335" y="276197"/>
                </a:lnTo>
                <a:lnTo>
                  <a:pt x="53930" y="281028"/>
                </a:lnTo>
                <a:lnTo>
                  <a:pt x="55945" y="286153"/>
                </a:lnTo>
                <a:lnTo>
                  <a:pt x="58185" y="294388"/>
                </a:lnTo>
                <a:lnTo>
                  <a:pt x="58782" y="297917"/>
                </a:lnTo>
                <a:lnTo>
                  <a:pt x="60133" y="300270"/>
                </a:lnTo>
                <a:lnTo>
                  <a:pt x="61986" y="301839"/>
                </a:lnTo>
                <a:lnTo>
                  <a:pt x="64173" y="302885"/>
                </a:lnTo>
                <a:lnTo>
                  <a:pt x="65632" y="304534"/>
                </a:lnTo>
                <a:lnTo>
                  <a:pt x="66604" y="306587"/>
                </a:lnTo>
                <a:lnTo>
                  <a:pt x="67252" y="308907"/>
                </a:lnTo>
                <a:lnTo>
                  <a:pt x="68637" y="310455"/>
                </a:lnTo>
                <a:lnTo>
                  <a:pt x="70513" y="311486"/>
                </a:lnTo>
                <a:lnTo>
                  <a:pt x="77122" y="31354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737"/>
          <p:cNvSpPr/>
          <p:nvPr/>
        </p:nvSpPr>
        <p:spPr>
          <a:xfrm>
            <a:off x="7495222" y="3910251"/>
            <a:ext cx="179624" cy="298843"/>
          </a:xfrm>
          <a:custGeom>
            <a:avLst/>
            <a:gdLst/>
            <a:ahLst/>
            <a:cxnLst/>
            <a:rect l="0" t="0" r="0" b="0"/>
            <a:pathLst>
              <a:path w="179624" h="298843">
                <a:moveTo>
                  <a:pt x="0" y="7381"/>
                </a:moveTo>
                <a:lnTo>
                  <a:pt x="7381" y="7381"/>
                </a:lnTo>
                <a:lnTo>
                  <a:pt x="7778" y="6428"/>
                </a:lnTo>
                <a:lnTo>
                  <a:pt x="8219" y="2830"/>
                </a:lnTo>
                <a:lnTo>
                  <a:pt x="10242" y="1490"/>
                </a:lnTo>
                <a:lnTo>
                  <a:pt x="13496" y="596"/>
                </a:lnTo>
                <a:lnTo>
                  <a:pt x="17570" y="0"/>
                </a:lnTo>
                <a:lnTo>
                  <a:pt x="21238" y="556"/>
                </a:lnTo>
                <a:lnTo>
                  <a:pt x="24636" y="1878"/>
                </a:lnTo>
                <a:lnTo>
                  <a:pt x="27855" y="3712"/>
                </a:lnTo>
                <a:lnTo>
                  <a:pt x="31905" y="4935"/>
                </a:lnTo>
                <a:lnTo>
                  <a:pt x="36510" y="5751"/>
                </a:lnTo>
                <a:lnTo>
                  <a:pt x="41485" y="6294"/>
                </a:lnTo>
                <a:lnTo>
                  <a:pt x="46706" y="6656"/>
                </a:lnTo>
                <a:lnTo>
                  <a:pt x="52093" y="6898"/>
                </a:lnTo>
                <a:lnTo>
                  <a:pt x="57589" y="7059"/>
                </a:lnTo>
                <a:lnTo>
                  <a:pt x="62205" y="8119"/>
                </a:lnTo>
                <a:lnTo>
                  <a:pt x="66235" y="9778"/>
                </a:lnTo>
                <a:lnTo>
                  <a:pt x="69875" y="11837"/>
                </a:lnTo>
                <a:lnTo>
                  <a:pt x="75158" y="14162"/>
                </a:lnTo>
                <a:lnTo>
                  <a:pt x="81538" y="16664"/>
                </a:lnTo>
                <a:lnTo>
                  <a:pt x="88648" y="19285"/>
                </a:lnTo>
                <a:lnTo>
                  <a:pt x="94341" y="21984"/>
                </a:lnTo>
                <a:lnTo>
                  <a:pt x="99089" y="24737"/>
                </a:lnTo>
                <a:lnTo>
                  <a:pt x="103207" y="27524"/>
                </a:lnTo>
                <a:lnTo>
                  <a:pt x="107857" y="30335"/>
                </a:lnTo>
                <a:lnTo>
                  <a:pt x="112863" y="33161"/>
                </a:lnTo>
                <a:lnTo>
                  <a:pt x="118103" y="35998"/>
                </a:lnTo>
                <a:lnTo>
                  <a:pt x="122551" y="39794"/>
                </a:lnTo>
                <a:lnTo>
                  <a:pt x="126468" y="44230"/>
                </a:lnTo>
                <a:lnTo>
                  <a:pt x="130033" y="49092"/>
                </a:lnTo>
                <a:lnTo>
                  <a:pt x="134313" y="54238"/>
                </a:lnTo>
                <a:lnTo>
                  <a:pt x="139073" y="59574"/>
                </a:lnTo>
                <a:lnTo>
                  <a:pt x="144150" y="65036"/>
                </a:lnTo>
                <a:lnTo>
                  <a:pt x="148488" y="70583"/>
                </a:lnTo>
                <a:lnTo>
                  <a:pt x="152332" y="76186"/>
                </a:lnTo>
                <a:lnTo>
                  <a:pt x="155848" y="81826"/>
                </a:lnTo>
                <a:lnTo>
                  <a:pt x="159144" y="87491"/>
                </a:lnTo>
                <a:lnTo>
                  <a:pt x="165346" y="98865"/>
                </a:lnTo>
                <a:lnTo>
                  <a:pt x="167380" y="104566"/>
                </a:lnTo>
                <a:lnTo>
                  <a:pt x="168737" y="110271"/>
                </a:lnTo>
                <a:lnTo>
                  <a:pt x="169641" y="115979"/>
                </a:lnTo>
                <a:lnTo>
                  <a:pt x="171197" y="121690"/>
                </a:lnTo>
                <a:lnTo>
                  <a:pt x="173186" y="127402"/>
                </a:lnTo>
                <a:lnTo>
                  <a:pt x="175465" y="133115"/>
                </a:lnTo>
                <a:lnTo>
                  <a:pt x="176984" y="139781"/>
                </a:lnTo>
                <a:lnTo>
                  <a:pt x="177998" y="147083"/>
                </a:lnTo>
                <a:lnTo>
                  <a:pt x="178672" y="154808"/>
                </a:lnTo>
                <a:lnTo>
                  <a:pt x="179122" y="161863"/>
                </a:lnTo>
                <a:lnTo>
                  <a:pt x="179623" y="174782"/>
                </a:lnTo>
                <a:lnTo>
                  <a:pt x="178804" y="181847"/>
                </a:lnTo>
                <a:lnTo>
                  <a:pt x="177305" y="189414"/>
                </a:lnTo>
                <a:lnTo>
                  <a:pt x="175353" y="197316"/>
                </a:lnTo>
                <a:lnTo>
                  <a:pt x="173100" y="204490"/>
                </a:lnTo>
                <a:lnTo>
                  <a:pt x="170644" y="211177"/>
                </a:lnTo>
                <a:lnTo>
                  <a:pt x="168055" y="217540"/>
                </a:lnTo>
                <a:lnTo>
                  <a:pt x="165377" y="223687"/>
                </a:lnTo>
                <a:lnTo>
                  <a:pt x="159861" y="235597"/>
                </a:lnTo>
                <a:lnTo>
                  <a:pt x="142862" y="270237"/>
                </a:lnTo>
                <a:lnTo>
                  <a:pt x="140008" y="275011"/>
                </a:lnTo>
                <a:lnTo>
                  <a:pt x="137154" y="279146"/>
                </a:lnTo>
                <a:lnTo>
                  <a:pt x="134299" y="282855"/>
                </a:lnTo>
                <a:lnTo>
                  <a:pt x="131443" y="286281"/>
                </a:lnTo>
                <a:lnTo>
                  <a:pt x="128586" y="289517"/>
                </a:lnTo>
                <a:lnTo>
                  <a:pt x="120044" y="298814"/>
                </a:lnTo>
                <a:lnTo>
                  <a:pt x="120019" y="298842"/>
                </a:lnTo>
                <a:lnTo>
                  <a:pt x="120015" y="29027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738"/>
          <p:cNvSpPr/>
          <p:nvPr/>
        </p:nvSpPr>
        <p:spPr>
          <a:xfrm>
            <a:off x="7812405" y="4003357"/>
            <a:ext cx="265748" cy="34291"/>
          </a:xfrm>
          <a:custGeom>
            <a:avLst/>
            <a:gdLst/>
            <a:ahLst/>
            <a:cxnLst/>
            <a:rect l="0" t="0" r="0" b="0"/>
            <a:pathLst>
              <a:path w="265748" h="34291">
                <a:moveTo>
                  <a:pt x="0" y="34290"/>
                </a:moveTo>
                <a:lnTo>
                  <a:pt x="7381" y="34290"/>
                </a:lnTo>
                <a:lnTo>
                  <a:pt x="8730" y="33338"/>
                </a:lnTo>
                <a:lnTo>
                  <a:pt x="10583" y="31750"/>
                </a:lnTo>
                <a:lnTo>
                  <a:pt x="12770" y="29739"/>
                </a:lnTo>
                <a:lnTo>
                  <a:pt x="16133" y="28399"/>
                </a:lnTo>
                <a:lnTo>
                  <a:pt x="20281" y="27505"/>
                </a:lnTo>
                <a:lnTo>
                  <a:pt x="24950" y="26909"/>
                </a:lnTo>
                <a:lnTo>
                  <a:pt x="32678" y="26247"/>
                </a:lnTo>
                <a:lnTo>
                  <a:pt x="40242" y="25953"/>
                </a:lnTo>
                <a:lnTo>
                  <a:pt x="49953" y="25823"/>
                </a:lnTo>
                <a:lnTo>
                  <a:pt x="56161" y="24835"/>
                </a:lnTo>
                <a:lnTo>
                  <a:pt x="63159" y="23224"/>
                </a:lnTo>
                <a:lnTo>
                  <a:pt x="70681" y="21198"/>
                </a:lnTo>
                <a:lnTo>
                  <a:pt x="77600" y="19847"/>
                </a:lnTo>
                <a:lnTo>
                  <a:pt x="84118" y="18946"/>
                </a:lnTo>
                <a:lnTo>
                  <a:pt x="90369" y="18346"/>
                </a:lnTo>
                <a:lnTo>
                  <a:pt x="96440" y="17945"/>
                </a:lnTo>
                <a:lnTo>
                  <a:pt x="102394" y="17679"/>
                </a:lnTo>
                <a:lnTo>
                  <a:pt x="108267" y="17501"/>
                </a:lnTo>
                <a:lnTo>
                  <a:pt x="115041" y="16430"/>
                </a:lnTo>
                <a:lnTo>
                  <a:pt x="122414" y="14764"/>
                </a:lnTo>
                <a:lnTo>
                  <a:pt x="130186" y="12700"/>
                </a:lnTo>
                <a:lnTo>
                  <a:pt x="137274" y="11324"/>
                </a:lnTo>
                <a:lnTo>
                  <a:pt x="143903" y="10407"/>
                </a:lnTo>
                <a:lnTo>
                  <a:pt x="150228" y="9795"/>
                </a:lnTo>
                <a:lnTo>
                  <a:pt x="157302" y="8435"/>
                </a:lnTo>
                <a:lnTo>
                  <a:pt x="164876" y="6576"/>
                </a:lnTo>
                <a:lnTo>
                  <a:pt x="172782" y="4384"/>
                </a:lnTo>
                <a:lnTo>
                  <a:pt x="179957" y="2923"/>
                </a:lnTo>
                <a:lnTo>
                  <a:pt x="186647" y="1948"/>
                </a:lnTo>
                <a:lnTo>
                  <a:pt x="193011" y="1299"/>
                </a:lnTo>
                <a:lnTo>
                  <a:pt x="199158" y="866"/>
                </a:lnTo>
                <a:lnTo>
                  <a:pt x="205163" y="578"/>
                </a:lnTo>
                <a:lnTo>
                  <a:pt x="216914" y="257"/>
                </a:lnTo>
                <a:lnTo>
                  <a:pt x="256948" y="4"/>
                </a:lnTo>
                <a:lnTo>
                  <a:pt x="26574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739"/>
          <p:cNvSpPr/>
          <p:nvPr/>
        </p:nvSpPr>
        <p:spPr>
          <a:xfrm>
            <a:off x="7816039" y="4097654"/>
            <a:ext cx="279259" cy="8574"/>
          </a:xfrm>
          <a:custGeom>
            <a:avLst/>
            <a:gdLst/>
            <a:ahLst/>
            <a:cxnLst/>
            <a:rect l="0" t="0" r="0" b="0"/>
            <a:pathLst>
              <a:path w="279259" h="8574">
                <a:moveTo>
                  <a:pt x="4938" y="0"/>
                </a:moveTo>
                <a:lnTo>
                  <a:pt x="0" y="0"/>
                </a:lnTo>
                <a:lnTo>
                  <a:pt x="4689" y="0"/>
                </a:lnTo>
                <a:lnTo>
                  <a:pt x="4772" y="953"/>
                </a:lnTo>
                <a:lnTo>
                  <a:pt x="4827" y="2541"/>
                </a:lnTo>
                <a:lnTo>
                  <a:pt x="4865" y="4551"/>
                </a:lnTo>
                <a:lnTo>
                  <a:pt x="5842" y="5892"/>
                </a:lnTo>
                <a:lnTo>
                  <a:pt x="7445" y="6786"/>
                </a:lnTo>
                <a:lnTo>
                  <a:pt x="9467" y="7381"/>
                </a:lnTo>
                <a:lnTo>
                  <a:pt x="11767" y="7779"/>
                </a:lnTo>
                <a:lnTo>
                  <a:pt x="14254" y="8044"/>
                </a:lnTo>
                <a:lnTo>
                  <a:pt x="16863" y="8220"/>
                </a:lnTo>
                <a:lnTo>
                  <a:pt x="24844" y="8416"/>
                </a:lnTo>
                <a:lnTo>
                  <a:pt x="279258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740"/>
          <p:cNvSpPr/>
          <p:nvPr/>
        </p:nvSpPr>
        <p:spPr>
          <a:xfrm>
            <a:off x="8189594" y="3934780"/>
            <a:ext cx="257131" cy="231338"/>
          </a:xfrm>
          <a:custGeom>
            <a:avLst/>
            <a:gdLst/>
            <a:ahLst/>
            <a:cxnLst/>
            <a:rect l="0" t="0" r="0" b="0"/>
            <a:pathLst>
              <a:path w="257131" h="231338">
                <a:moveTo>
                  <a:pt x="85725" y="8570"/>
                </a:moveTo>
                <a:lnTo>
                  <a:pt x="85725" y="28"/>
                </a:lnTo>
                <a:lnTo>
                  <a:pt x="78345" y="0"/>
                </a:lnTo>
                <a:lnTo>
                  <a:pt x="72955" y="4549"/>
                </a:lnTo>
                <a:lnTo>
                  <a:pt x="71497" y="6842"/>
                </a:lnTo>
                <a:lnTo>
                  <a:pt x="68493" y="15572"/>
                </a:lnTo>
                <a:lnTo>
                  <a:pt x="66616" y="19905"/>
                </a:lnTo>
                <a:lnTo>
                  <a:pt x="64413" y="24699"/>
                </a:lnTo>
                <a:lnTo>
                  <a:pt x="61993" y="28848"/>
                </a:lnTo>
                <a:lnTo>
                  <a:pt x="56763" y="35997"/>
                </a:lnTo>
                <a:lnTo>
                  <a:pt x="53083" y="40190"/>
                </a:lnTo>
                <a:lnTo>
                  <a:pt x="48723" y="44890"/>
                </a:lnTo>
                <a:lnTo>
                  <a:pt x="43912" y="49928"/>
                </a:lnTo>
                <a:lnTo>
                  <a:pt x="40705" y="55192"/>
                </a:lnTo>
                <a:lnTo>
                  <a:pt x="38568" y="60606"/>
                </a:lnTo>
                <a:lnTo>
                  <a:pt x="37141" y="66121"/>
                </a:lnTo>
                <a:lnTo>
                  <a:pt x="35238" y="71702"/>
                </a:lnTo>
                <a:lnTo>
                  <a:pt x="33018" y="77328"/>
                </a:lnTo>
                <a:lnTo>
                  <a:pt x="30584" y="82983"/>
                </a:lnTo>
                <a:lnTo>
                  <a:pt x="25341" y="94348"/>
                </a:lnTo>
                <a:lnTo>
                  <a:pt x="22609" y="100045"/>
                </a:lnTo>
                <a:lnTo>
                  <a:pt x="20788" y="105748"/>
                </a:lnTo>
                <a:lnTo>
                  <a:pt x="19573" y="111455"/>
                </a:lnTo>
                <a:lnTo>
                  <a:pt x="18764" y="117165"/>
                </a:lnTo>
                <a:lnTo>
                  <a:pt x="18225" y="122877"/>
                </a:lnTo>
                <a:lnTo>
                  <a:pt x="17866" y="128589"/>
                </a:lnTo>
                <a:lnTo>
                  <a:pt x="17465" y="140017"/>
                </a:lnTo>
                <a:lnTo>
                  <a:pt x="17208" y="162875"/>
                </a:lnTo>
                <a:lnTo>
                  <a:pt x="17188" y="168590"/>
                </a:lnTo>
                <a:lnTo>
                  <a:pt x="18126" y="174305"/>
                </a:lnTo>
                <a:lnTo>
                  <a:pt x="19704" y="180020"/>
                </a:lnTo>
                <a:lnTo>
                  <a:pt x="21709" y="185735"/>
                </a:lnTo>
                <a:lnTo>
                  <a:pt x="23998" y="190497"/>
                </a:lnTo>
                <a:lnTo>
                  <a:pt x="26477" y="194624"/>
                </a:lnTo>
                <a:lnTo>
                  <a:pt x="31770" y="201751"/>
                </a:lnTo>
                <a:lnTo>
                  <a:pt x="37298" y="208093"/>
                </a:lnTo>
                <a:lnTo>
                  <a:pt x="42930" y="214087"/>
                </a:lnTo>
                <a:lnTo>
                  <a:pt x="45765" y="217018"/>
                </a:lnTo>
                <a:lnTo>
                  <a:pt x="48608" y="218973"/>
                </a:lnTo>
                <a:lnTo>
                  <a:pt x="54306" y="221145"/>
                </a:lnTo>
                <a:lnTo>
                  <a:pt x="58112" y="222677"/>
                </a:lnTo>
                <a:lnTo>
                  <a:pt x="62554" y="224650"/>
                </a:lnTo>
                <a:lnTo>
                  <a:pt x="67420" y="226918"/>
                </a:lnTo>
                <a:lnTo>
                  <a:pt x="72569" y="228430"/>
                </a:lnTo>
                <a:lnTo>
                  <a:pt x="77908" y="229438"/>
                </a:lnTo>
                <a:lnTo>
                  <a:pt x="83371" y="230110"/>
                </a:lnTo>
                <a:lnTo>
                  <a:pt x="88918" y="230559"/>
                </a:lnTo>
                <a:lnTo>
                  <a:pt x="94522" y="230857"/>
                </a:lnTo>
                <a:lnTo>
                  <a:pt x="108970" y="231278"/>
                </a:lnTo>
                <a:lnTo>
                  <a:pt x="112651" y="231337"/>
                </a:lnTo>
                <a:lnTo>
                  <a:pt x="117011" y="230423"/>
                </a:lnTo>
                <a:lnTo>
                  <a:pt x="121823" y="228862"/>
                </a:lnTo>
                <a:lnTo>
                  <a:pt x="126936" y="226869"/>
                </a:lnTo>
                <a:lnTo>
                  <a:pt x="132249" y="225540"/>
                </a:lnTo>
                <a:lnTo>
                  <a:pt x="137696" y="224654"/>
                </a:lnTo>
                <a:lnTo>
                  <a:pt x="143233" y="224063"/>
                </a:lnTo>
                <a:lnTo>
                  <a:pt x="148828" y="222717"/>
                </a:lnTo>
                <a:lnTo>
                  <a:pt x="154464" y="220867"/>
                </a:lnTo>
                <a:lnTo>
                  <a:pt x="160127" y="218681"/>
                </a:lnTo>
                <a:lnTo>
                  <a:pt x="165806" y="216272"/>
                </a:lnTo>
                <a:lnTo>
                  <a:pt x="177198" y="211054"/>
                </a:lnTo>
                <a:lnTo>
                  <a:pt x="181950" y="208329"/>
                </a:lnTo>
                <a:lnTo>
                  <a:pt x="189770" y="202762"/>
                </a:lnTo>
                <a:lnTo>
                  <a:pt x="194141" y="198991"/>
                </a:lnTo>
                <a:lnTo>
                  <a:pt x="198959" y="194572"/>
                </a:lnTo>
                <a:lnTo>
                  <a:pt x="209394" y="184582"/>
                </a:lnTo>
                <a:lnTo>
                  <a:pt x="232727" y="161559"/>
                </a:lnTo>
                <a:lnTo>
                  <a:pt x="236114" y="157235"/>
                </a:lnTo>
                <a:lnTo>
                  <a:pt x="239325" y="152447"/>
                </a:lnTo>
                <a:lnTo>
                  <a:pt x="242417" y="147351"/>
                </a:lnTo>
                <a:lnTo>
                  <a:pt x="245432" y="142048"/>
                </a:lnTo>
                <a:lnTo>
                  <a:pt x="251321" y="131076"/>
                </a:lnTo>
                <a:lnTo>
                  <a:pt x="253272" y="125483"/>
                </a:lnTo>
                <a:lnTo>
                  <a:pt x="254574" y="119850"/>
                </a:lnTo>
                <a:lnTo>
                  <a:pt x="255442" y="114189"/>
                </a:lnTo>
                <a:lnTo>
                  <a:pt x="256019" y="109462"/>
                </a:lnTo>
                <a:lnTo>
                  <a:pt x="256405" y="105359"/>
                </a:lnTo>
                <a:lnTo>
                  <a:pt x="256662" y="101671"/>
                </a:lnTo>
                <a:lnTo>
                  <a:pt x="256833" y="97307"/>
                </a:lnTo>
                <a:lnTo>
                  <a:pt x="257074" y="83016"/>
                </a:lnTo>
                <a:lnTo>
                  <a:pt x="257130" y="75630"/>
                </a:lnTo>
                <a:lnTo>
                  <a:pt x="256193" y="72326"/>
                </a:lnTo>
                <a:lnTo>
                  <a:pt x="252612" y="66116"/>
                </a:lnTo>
                <a:lnTo>
                  <a:pt x="247845" y="60181"/>
                </a:lnTo>
                <a:lnTo>
                  <a:pt x="242551" y="54368"/>
                </a:lnTo>
                <a:lnTo>
                  <a:pt x="237024" y="48609"/>
                </a:lnTo>
                <a:lnTo>
                  <a:pt x="233263" y="45740"/>
                </a:lnTo>
                <a:lnTo>
                  <a:pt x="228851" y="42875"/>
                </a:lnTo>
                <a:lnTo>
                  <a:pt x="224005" y="40013"/>
                </a:lnTo>
                <a:lnTo>
                  <a:pt x="218869" y="37151"/>
                </a:lnTo>
                <a:lnTo>
                  <a:pt x="208084" y="31432"/>
                </a:lnTo>
                <a:lnTo>
                  <a:pt x="202540" y="29527"/>
                </a:lnTo>
                <a:lnTo>
                  <a:pt x="196940" y="28256"/>
                </a:lnTo>
                <a:lnTo>
                  <a:pt x="191301" y="27409"/>
                </a:lnTo>
                <a:lnTo>
                  <a:pt x="185636" y="25891"/>
                </a:lnTo>
                <a:lnTo>
                  <a:pt x="179955" y="23927"/>
                </a:lnTo>
                <a:lnTo>
                  <a:pt x="174262" y="21666"/>
                </a:lnTo>
                <a:lnTo>
                  <a:pt x="168564" y="20158"/>
                </a:lnTo>
                <a:lnTo>
                  <a:pt x="162858" y="19153"/>
                </a:lnTo>
                <a:lnTo>
                  <a:pt x="157150" y="18482"/>
                </a:lnTo>
                <a:lnTo>
                  <a:pt x="150486" y="18036"/>
                </a:lnTo>
                <a:lnTo>
                  <a:pt x="143187" y="17738"/>
                </a:lnTo>
                <a:lnTo>
                  <a:pt x="127457" y="17407"/>
                </a:lnTo>
                <a:lnTo>
                  <a:pt x="110940" y="17260"/>
                </a:lnTo>
                <a:lnTo>
                  <a:pt x="102536" y="18173"/>
                </a:lnTo>
                <a:lnTo>
                  <a:pt x="94075" y="19734"/>
                </a:lnTo>
                <a:lnTo>
                  <a:pt x="85577" y="21728"/>
                </a:lnTo>
                <a:lnTo>
                  <a:pt x="78006" y="24009"/>
                </a:lnTo>
                <a:lnTo>
                  <a:pt x="71054" y="26483"/>
                </a:lnTo>
                <a:lnTo>
                  <a:pt x="64515" y="29085"/>
                </a:lnTo>
                <a:lnTo>
                  <a:pt x="49628" y="34515"/>
                </a:lnTo>
                <a:lnTo>
                  <a:pt x="41659" y="37297"/>
                </a:lnTo>
                <a:lnTo>
                  <a:pt x="34440" y="40104"/>
                </a:lnTo>
                <a:lnTo>
                  <a:pt x="27723" y="42927"/>
                </a:lnTo>
                <a:lnTo>
                  <a:pt x="21340" y="45762"/>
                </a:lnTo>
                <a:lnTo>
                  <a:pt x="16132" y="48605"/>
                </a:lnTo>
                <a:lnTo>
                  <a:pt x="11707" y="51452"/>
                </a:lnTo>
                <a:lnTo>
                  <a:pt x="0" y="6000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741"/>
          <p:cNvSpPr/>
          <p:nvPr/>
        </p:nvSpPr>
        <p:spPr>
          <a:xfrm>
            <a:off x="4194927" y="4740602"/>
            <a:ext cx="248486" cy="668646"/>
          </a:xfrm>
          <a:custGeom>
            <a:avLst/>
            <a:gdLst/>
            <a:ahLst/>
            <a:cxnLst/>
            <a:rect l="0" t="0" r="0" b="0"/>
            <a:pathLst>
              <a:path w="248486" h="668646">
                <a:moveTo>
                  <a:pt x="248485" y="8563"/>
                </a:moveTo>
                <a:lnTo>
                  <a:pt x="239384" y="8563"/>
                </a:lnTo>
                <a:lnTo>
                  <a:pt x="235750" y="7610"/>
                </a:lnTo>
                <a:lnTo>
                  <a:pt x="229172" y="4012"/>
                </a:lnTo>
                <a:lnTo>
                  <a:pt x="224665" y="1181"/>
                </a:lnTo>
                <a:lnTo>
                  <a:pt x="218531" y="520"/>
                </a:lnTo>
                <a:lnTo>
                  <a:pt x="210407" y="226"/>
                </a:lnTo>
                <a:lnTo>
                  <a:pt x="199526" y="60"/>
                </a:lnTo>
                <a:lnTo>
                  <a:pt x="178314" y="0"/>
                </a:lnTo>
                <a:lnTo>
                  <a:pt x="175035" y="949"/>
                </a:lnTo>
                <a:lnTo>
                  <a:pt x="168850" y="4544"/>
                </a:lnTo>
                <a:lnTo>
                  <a:pt x="164915" y="5883"/>
                </a:lnTo>
                <a:lnTo>
                  <a:pt x="160387" y="6776"/>
                </a:lnTo>
                <a:lnTo>
                  <a:pt x="155463" y="7372"/>
                </a:lnTo>
                <a:lnTo>
                  <a:pt x="150275" y="8721"/>
                </a:lnTo>
                <a:lnTo>
                  <a:pt x="144912" y="10573"/>
                </a:lnTo>
                <a:lnTo>
                  <a:pt x="139431" y="12760"/>
                </a:lnTo>
                <a:lnTo>
                  <a:pt x="134825" y="16124"/>
                </a:lnTo>
                <a:lnTo>
                  <a:pt x="127166" y="24941"/>
                </a:lnTo>
                <a:lnTo>
                  <a:pt x="120588" y="32669"/>
                </a:lnTo>
                <a:lnTo>
                  <a:pt x="117501" y="36064"/>
                </a:lnTo>
                <a:lnTo>
                  <a:pt x="113537" y="39279"/>
                </a:lnTo>
                <a:lnTo>
                  <a:pt x="108990" y="42375"/>
                </a:lnTo>
                <a:lnTo>
                  <a:pt x="104053" y="45392"/>
                </a:lnTo>
                <a:lnTo>
                  <a:pt x="98857" y="49308"/>
                </a:lnTo>
                <a:lnTo>
                  <a:pt x="93488" y="53823"/>
                </a:lnTo>
                <a:lnTo>
                  <a:pt x="88004" y="58739"/>
                </a:lnTo>
                <a:lnTo>
                  <a:pt x="83395" y="64874"/>
                </a:lnTo>
                <a:lnTo>
                  <a:pt x="75734" y="79310"/>
                </a:lnTo>
                <a:lnTo>
                  <a:pt x="52619" y="125938"/>
                </a:lnTo>
                <a:lnTo>
                  <a:pt x="48375" y="135391"/>
                </a:lnTo>
                <a:lnTo>
                  <a:pt x="41120" y="153513"/>
                </a:lnTo>
                <a:lnTo>
                  <a:pt x="34720" y="173632"/>
                </a:lnTo>
                <a:lnTo>
                  <a:pt x="28701" y="194322"/>
                </a:lnTo>
                <a:lnTo>
                  <a:pt x="22851" y="213042"/>
                </a:lnTo>
                <a:lnTo>
                  <a:pt x="17075" y="233428"/>
                </a:lnTo>
                <a:lnTo>
                  <a:pt x="14202" y="244197"/>
                </a:lnTo>
                <a:lnTo>
                  <a:pt x="12287" y="255188"/>
                </a:lnTo>
                <a:lnTo>
                  <a:pt x="11009" y="266324"/>
                </a:lnTo>
                <a:lnTo>
                  <a:pt x="10158" y="277559"/>
                </a:lnTo>
                <a:lnTo>
                  <a:pt x="8638" y="288858"/>
                </a:lnTo>
                <a:lnTo>
                  <a:pt x="6672" y="300201"/>
                </a:lnTo>
                <a:lnTo>
                  <a:pt x="4409" y="311574"/>
                </a:lnTo>
                <a:lnTo>
                  <a:pt x="1894" y="331829"/>
                </a:lnTo>
                <a:lnTo>
                  <a:pt x="776" y="351309"/>
                </a:lnTo>
                <a:lnTo>
                  <a:pt x="280" y="372667"/>
                </a:lnTo>
                <a:lnTo>
                  <a:pt x="0" y="406111"/>
                </a:lnTo>
                <a:lnTo>
                  <a:pt x="914" y="417423"/>
                </a:lnTo>
                <a:lnTo>
                  <a:pt x="2475" y="428773"/>
                </a:lnTo>
                <a:lnTo>
                  <a:pt x="4468" y="440151"/>
                </a:lnTo>
                <a:lnTo>
                  <a:pt x="6683" y="460412"/>
                </a:lnTo>
                <a:lnTo>
                  <a:pt x="8620" y="479895"/>
                </a:lnTo>
                <a:lnTo>
                  <a:pt x="10470" y="490424"/>
                </a:lnTo>
                <a:lnTo>
                  <a:pt x="12656" y="501254"/>
                </a:lnTo>
                <a:lnTo>
                  <a:pt x="17624" y="520907"/>
                </a:lnTo>
                <a:lnTo>
                  <a:pt x="23008" y="539166"/>
                </a:lnTo>
                <a:lnTo>
                  <a:pt x="34225" y="574172"/>
                </a:lnTo>
                <a:lnTo>
                  <a:pt x="39911" y="590462"/>
                </a:lnTo>
                <a:lnTo>
                  <a:pt x="45613" y="604052"/>
                </a:lnTo>
                <a:lnTo>
                  <a:pt x="49420" y="610343"/>
                </a:lnTo>
                <a:lnTo>
                  <a:pt x="53862" y="616442"/>
                </a:lnTo>
                <a:lnTo>
                  <a:pt x="58729" y="622413"/>
                </a:lnTo>
                <a:lnTo>
                  <a:pt x="62926" y="627347"/>
                </a:lnTo>
                <a:lnTo>
                  <a:pt x="70130" y="635367"/>
                </a:lnTo>
                <a:lnTo>
                  <a:pt x="76506" y="642108"/>
                </a:lnTo>
                <a:lnTo>
                  <a:pt x="83468" y="648278"/>
                </a:lnTo>
                <a:lnTo>
                  <a:pt x="87991" y="651257"/>
                </a:lnTo>
                <a:lnTo>
                  <a:pt x="92911" y="654196"/>
                </a:lnTo>
                <a:lnTo>
                  <a:pt x="97144" y="656155"/>
                </a:lnTo>
                <a:lnTo>
                  <a:pt x="104388" y="658331"/>
                </a:lnTo>
                <a:lnTo>
                  <a:pt x="108605" y="659864"/>
                </a:lnTo>
                <a:lnTo>
                  <a:pt x="113322" y="661839"/>
                </a:lnTo>
                <a:lnTo>
                  <a:pt x="118371" y="664107"/>
                </a:lnTo>
                <a:lnTo>
                  <a:pt x="122690" y="665620"/>
                </a:lnTo>
                <a:lnTo>
                  <a:pt x="130029" y="667301"/>
                </a:lnTo>
                <a:lnTo>
                  <a:pt x="134271" y="667749"/>
                </a:lnTo>
                <a:lnTo>
                  <a:pt x="139005" y="668048"/>
                </a:lnTo>
                <a:lnTo>
                  <a:pt x="154188" y="66864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742"/>
          <p:cNvSpPr/>
          <p:nvPr/>
        </p:nvSpPr>
        <p:spPr>
          <a:xfrm>
            <a:off x="4477702" y="4929187"/>
            <a:ext cx="205741" cy="420054"/>
          </a:xfrm>
          <a:custGeom>
            <a:avLst/>
            <a:gdLst/>
            <a:ahLst/>
            <a:cxnLst/>
            <a:rect l="0" t="0" r="0" b="0"/>
            <a:pathLst>
              <a:path w="205741" h="420054">
                <a:moveTo>
                  <a:pt x="0" y="0"/>
                </a:moveTo>
                <a:lnTo>
                  <a:pt x="4551" y="0"/>
                </a:lnTo>
                <a:lnTo>
                  <a:pt x="6844" y="953"/>
                </a:lnTo>
                <a:lnTo>
                  <a:pt x="11932" y="4551"/>
                </a:lnTo>
                <a:lnTo>
                  <a:pt x="17368" y="9325"/>
                </a:lnTo>
                <a:lnTo>
                  <a:pt x="22959" y="14622"/>
                </a:lnTo>
                <a:lnTo>
                  <a:pt x="41712" y="33170"/>
                </a:lnTo>
                <a:lnTo>
                  <a:pt x="45905" y="38306"/>
                </a:lnTo>
                <a:lnTo>
                  <a:pt x="49653" y="43635"/>
                </a:lnTo>
                <a:lnTo>
                  <a:pt x="53105" y="49092"/>
                </a:lnTo>
                <a:lnTo>
                  <a:pt x="59479" y="60236"/>
                </a:lnTo>
                <a:lnTo>
                  <a:pt x="62513" y="65875"/>
                </a:lnTo>
                <a:lnTo>
                  <a:pt x="66441" y="72492"/>
                </a:lnTo>
                <a:lnTo>
                  <a:pt x="75884" y="87464"/>
                </a:lnTo>
                <a:lnTo>
                  <a:pt x="80117" y="95457"/>
                </a:lnTo>
                <a:lnTo>
                  <a:pt x="83891" y="103643"/>
                </a:lnTo>
                <a:lnTo>
                  <a:pt x="87360" y="111958"/>
                </a:lnTo>
                <a:lnTo>
                  <a:pt x="90625" y="120358"/>
                </a:lnTo>
                <a:lnTo>
                  <a:pt x="96793" y="137313"/>
                </a:lnTo>
                <a:lnTo>
                  <a:pt x="100724" y="145834"/>
                </a:lnTo>
                <a:lnTo>
                  <a:pt x="105249" y="154373"/>
                </a:lnTo>
                <a:lnTo>
                  <a:pt x="110171" y="162923"/>
                </a:lnTo>
                <a:lnTo>
                  <a:pt x="114405" y="172433"/>
                </a:lnTo>
                <a:lnTo>
                  <a:pt x="118180" y="182583"/>
                </a:lnTo>
                <a:lnTo>
                  <a:pt x="131083" y="221697"/>
                </a:lnTo>
                <a:lnTo>
                  <a:pt x="134061" y="231618"/>
                </a:lnTo>
                <a:lnTo>
                  <a:pt x="142803" y="262832"/>
                </a:lnTo>
                <a:lnTo>
                  <a:pt x="148559" y="281597"/>
                </a:lnTo>
                <a:lnTo>
                  <a:pt x="165732" y="334214"/>
                </a:lnTo>
                <a:lnTo>
                  <a:pt x="168591" y="341872"/>
                </a:lnTo>
                <a:lnTo>
                  <a:pt x="171449" y="348882"/>
                </a:lnTo>
                <a:lnTo>
                  <a:pt x="176212" y="361751"/>
                </a:lnTo>
                <a:lnTo>
                  <a:pt x="178329" y="373821"/>
                </a:lnTo>
                <a:lnTo>
                  <a:pt x="181810" y="385535"/>
                </a:lnTo>
                <a:lnTo>
                  <a:pt x="186532" y="396139"/>
                </a:lnTo>
                <a:lnTo>
                  <a:pt x="191806" y="404027"/>
                </a:lnTo>
                <a:lnTo>
                  <a:pt x="194785" y="410708"/>
                </a:lnTo>
                <a:lnTo>
                  <a:pt x="195579" y="413822"/>
                </a:lnTo>
                <a:lnTo>
                  <a:pt x="197061" y="415899"/>
                </a:lnTo>
                <a:lnTo>
                  <a:pt x="199001" y="417284"/>
                </a:lnTo>
                <a:lnTo>
                  <a:pt x="205740" y="42005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743"/>
          <p:cNvSpPr/>
          <p:nvPr/>
        </p:nvSpPr>
        <p:spPr>
          <a:xfrm>
            <a:off x="4478948" y="4929187"/>
            <a:ext cx="247357" cy="351474"/>
          </a:xfrm>
          <a:custGeom>
            <a:avLst/>
            <a:gdLst/>
            <a:ahLst/>
            <a:cxnLst/>
            <a:rect l="0" t="0" r="0" b="0"/>
            <a:pathLst>
              <a:path w="247357" h="351474">
                <a:moveTo>
                  <a:pt x="247356" y="0"/>
                </a:moveTo>
                <a:lnTo>
                  <a:pt x="247356" y="4551"/>
                </a:lnTo>
                <a:lnTo>
                  <a:pt x="246404" y="6844"/>
                </a:lnTo>
                <a:lnTo>
                  <a:pt x="240513" y="15574"/>
                </a:lnTo>
                <a:lnTo>
                  <a:pt x="235425" y="24702"/>
                </a:lnTo>
                <a:lnTo>
                  <a:pt x="227206" y="40551"/>
                </a:lnTo>
                <a:lnTo>
                  <a:pt x="223445" y="47036"/>
                </a:lnTo>
                <a:lnTo>
                  <a:pt x="214187" y="61863"/>
                </a:lnTo>
                <a:lnTo>
                  <a:pt x="198264" y="86275"/>
                </a:lnTo>
                <a:lnTo>
                  <a:pt x="192721" y="95617"/>
                </a:lnTo>
                <a:lnTo>
                  <a:pt x="187120" y="105655"/>
                </a:lnTo>
                <a:lnTo>
                  <a:pt x="181481" y="116156"/>
                </a:lnTo>
                <a:lnTo>
                  <a:pt x="174865" y="126016"/>
                </a:lnTo>
                <a:lnTo>
                  <a:pt x="167596" y="135445"/>
                </a:lnTo>
                <a:lnTo>
                  <a:pt x="159893" y="144589"/>
                </a:lnTo>
                <a:lnTo>
                  <a:pt x="152852" y="153543"/>
                </a:lnTo>
                <a:lnTo>
                  <a:pt x="146254" y="162370"/>
                </a:lnTo>
                <a:lnTo>
                  <a:pt x="133842" y="179797"/>
                </a:lnTo>
                <a:lnTo>
                  <a:pt x="121976" y="197068"/>
                </a:lnTo>
                <a:lnTo>
                  <a:pt x="116145" y="204721"/>
                </a:lnTo>
                <a:lnTo>
                  <a:pt x="110352" y="211729"/>
                </a:lnTo>
                <a:lnTo>
                  <a:pt x="104585" y="218305"/>
                </a:lnTo>
                <a:lnTo>
                  <a:pt x="98836" y="225546"/>
                </a:lnTo>
                <a:lnTo>
                  <a:pt x="93098" y="233232"/>
                </a:lnTo>
                <a:lnTo>
                  <a:pt x="87367" y="241213"/>
                </a:lnTo>
                <a:lnTo>
                  <a:pt x="80689" y="248439"/>
                </a:lnTo>
                <a:lnTo>
                  <a:pt x="73380" y="255161"/>
                </a:lnTo>
                <a:lnTo>
                  <a:pt x="65650" y="261547"/>
                </a:lnTo>
                <a:lnTo>
                  <a:pt x="59544" y="267710"/>
                </a:lnTo>
                <a:lnTo>
                  <a:pt x="54521" y="273723"/>
                </a:lnTo>
                <a:lnTo>
                  <a:pt x="50219" y="279637"/>
                </a:lnTo>
                <a:lnTo>
                  <a:pt x="46399" y="285485"/>
                </a:lnTo>
                <a:lnTo>
                  <a:pt x="42900" y="291288"/>
                </a:lnTo>
                <a:lnTo>
                  <a:pt x="39614" y="297062"/>
                </a:lnTo>
                <a:lnTo>
                  <a:pt x="35519" y="301864"/>
                </a:lnTo>
                <a:lnTo>
                  <a:pt x="30884" y="306018"/>
                </a:lnTo>
                <a:lnTo>
                  <a:pt x="25889" y="309739"/>
                </a:lnTo>
                <a:lnTo>
                  <a:pt x="21607" y="314125"/>
                </a:lnTo>
                <a:lnTo>
                  <a:pt x="14308" y="324079"/>
                </a:lnTo>
                <a:lnTo>
                  <a:pt x="10430" y="332313"/>
                </a:lnTo>
                <a:lnTo>
                  <a:pt x="8246" y="342303"/>
                </a:lnTo>
                <a:lnTo>
                  <a:pt x="7940" y="345360"/>
                </a:lnTo>
                <a:lnTo>
                  <a:pt x="6783" y="347397"/>
                </a:lnTo>
                <a:lnTo>
                  <a:pt x="5059" y="348756"/>
                </a:lnTo>
                <a:lnTo>
                  <a:pt x="0" y="350936"/>
                </a:lnTo>
                <a:lnTo>
                  <a:pt x="537" y="351115"/>
                </a:lnTo>
                <a:lnTo>
                  <a:pt x="7327" y="35147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744"/>
          <p:cNvSpPr/>
          <p:nvPr/>
        </p:nvSpPr>
        <p:spPr>
          <a:xfrm>
            <a:off x="4846320" y="5023494"/>
            <a:ext cx="428626" cy="42854"/>
          </a:xfrm>
          <a:custGeom>
            <a:avLst/>
            <a:gdLst/>
            <a:ahLst/>
            <a:cxnLst/>
            <a:rect l="0" t="0" r="0" b="0"/>
            <a:pathLst>
              <a:path w="428626" h="42854">
                <a:moveTo>
                  <a:pt x="0" y="42853"/>
                </a:moveTo>
                <a:lnTo>
                  <a:pt x="33169" y="42853"/>
                </a:lnTo>
                <a:lnTo>
                  <a:pt x="38305" y="41901"/>
                </a:lnTo>
                <a:lnTo>
                  <a:pt x="43634" y="40313"/>
                </a:lnTo>
                <a:lnTo>
                  <a:pt x="49092" y="38303"/>
                </a:lnTo>
                <a:lnTo>
                  <a:pt x="54635" y="36962"/>
                </a:lnTo>
                <a:lnTo>
                  <a:pt x="60235" y="36068"/>
                </a:lnTo>
                <a:lnTo>
                  <a:pt x="65874" y="35472"/>
                </a:lnTo>
                <a:lnTo>
                  <a:pt x="72491" y="34123"/>
                </a:lnTo>
                <a:lnTo>
                  <a:pt x="79760" y="32271"/>
                </a:lnTo>
                <a:lnTo>
                  <a:pt x="87463" y="30083"/>
                </a:lnTo>
                <a:lnTo>
                  <a:pt x="103642" y="25113"/>
                </a:lnTo>
                <a:lnTo>
                  <a:pt x="111957" y="22454"/>
                </a:lnTo>
                <a:lnTo>
                  <a:pt x="120358" y="20681"/>
                </a:lnTo>
                <a:lnTo>
                  <a:pt x="128816" y="19499"/>
                </a:lnTo>
                <a:lnTo>
                  <a:pt x="137312" y="18712"/>
                </a:lnTo>
                <a:lnTo>
                  <a:pt x="145833" y="17233"/>
                </a:lnTo>
                <a:lnTo>
                  <a:pt x="154372" y="15296"/>
                </a:lnTo>
                <a:lnTo>
                  <a:pt x="162923" y="13052"/>
                </a:lnTo>
                <a:lnTo>
                  <a:pt x="171480" y="11556"/>
                </a:lnTo>
                <a:lnTo>
                  <a:pt x="180042" y="10558"/>
                </a:lnTo>
                <a:lnTo>
                  <a:pt x="188608" y="9893"/>
                </a:lnTo>
                <a:lnTo>
                  <a:pt x="197176" y="9450"/>
                </a:lnTo>
                <a:lnTo>
                  <a:pt x="214316" y="8957"/>
                </a:lnTo>
                <a:lnTo>
                  <a:pt x="222887" y="7874"/>
                </a:lnTo>
                <a:lnTo>
                  <a:pt x="231459" y="6198"/>
                </a:lnTo>
                <a:lnTo>
                  <a:pt x="240031" y="4129"/>
                </a:lnTo>
                <a:lnTo>
                  <a:pt x="248603" y="2749"/>
                </a:lnTo>
                <a:lnTo>
                  <a:pt x="257175" y="1830"/>
                </a:lnTo>
                <a:lnTo>
                  <a:pt x="265748" y="1217"/>
                </a:lnTo>
                <a:lnTo>
                  <a:pt x="274320" y="809"/>
                </a:lnTo>
                <a:lnTo>
                  <a:pt x="291464" y="354"/>
                </a:lnTo>
                <a:lnTo>
                  <a:pt x="364067" y="0"/>
                </a:lnTo>
                <a:lnTo>
                  <a:pt x="371298" y="950"/>
                </a:lnTo>
                <a:lnTo>
                  <a:pt x="378977" y="2535"/>
                </a:lnTo>
                <a:lnTo>
                  <a:pt x="386953" y="4544"/>
                </a:lnTo>
                <a:lnTo>
                  <a:pt x="393224" y="5884"/>
                </a:lnTo>
                <a:lnTo>
                  <a:pt x="398357" y="6777"/>
                </a:lnTo>
                <a:lnTo>
                  <a:pt x="410131" y="8034"/>
                </a:lnTo>
                <a:lnTo>
                  <a:pt x="419653" y="8406"/>
                </a:lnTo>
                <a:lnTo>
                  <a:pt x="428625" y="856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745"/>
          <p:cNvSpPr/>
          <p:nvPr/>
        </p:nvSpPr>
        <p:spPr>
          <a:xfrm>
            <a:off x="5060632" y="4929187"/>
            <a:ext cx="25719" cy="291466"/>
          </a:xfrm>
          <a:custGeom>
            <a:avLst/>
            <a:gdLst/>
            <a:ahLst/>
            <a:cxnLst/>
            <a:rect l="0" t="0" r="0" b="0"/>
            <a:pathLst>
              <a:path w="25719" h="291466">
                <a:moveTo>
                  <a:pt x="25718" y="0"/>
                </a:moveTo>
                <a:lnTo>
                  <a:pt x="5244" y="0"/>
                </a:lnTo>
                <a:lnTo>
                  <a:pt x="3496" y="953"/>
                </a:lnTo>
                <a:lnTo>
                  <a:pt x="2331" y="2540"/>
                </a:lnTo>
                <a:lnTo>
                  <a:pt x="1554" y="4551"/>
                </a:lnTo>
                <a:lnTo>
                  <a:pt x="1036" y="7797"/>
                </a:lnTo>
                <a:lnTo>
                  <a:pt x="461" y="16483"/>
                </a:lnTo>
                <a:lnTo>
                  <a:pt x="205" y="24153"/>
                </a:lnTo>
                <a:lnTo>
                  <a:pt x="91" y="32643"/>
                </a:lnTo>
                <a:lnTo>
                  <a:pt x="0" y="276768"/>
                </a:lnTo>
                <a:lnTo>
                  <a:pt x="953" y="278810"/>
                </a:lnTo>
                <a:lnTo>
                  <a:pt x="2540" y="280171"/>
                </a:lnTo>
                <a:lnTo>
                  <a:pt x="4551" y="281078"/>
                </a:lnTo>
                <a:lnTo>
                  <a:pt x="5892" y="282636"/>
                </a:lnTo>
                <a:lnTo>
                  <a:pt x="6785" y="284626"/>
                </a:lnTo>
                <a:lnTo>
                  <a:pt x="8572" y="29146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746"/>
          <p:cNvSpPr/>
          <p:nvPr/>
        </p:nvSpPr>
        <p:spPr>
          <a:xfrm>
            <a:off x="5334986" y="4869179"/>
            <a:ext cx="282860" cy="171451"/>
          </a:xfrm>
          <a:custGeom>
            <a:avLst/>
            <a:gdLst/>
            <a:ahLst/>
            <a:cxnLst/>
            <a:rect l="0" t="0" r="0" b="0"/>
            <a:pathLst>
              <a:path w="282860" h="171451">
                <a:moveTo>
                  <a:pt x="8539" y="0"/>
                </a:moveTo>
                <a:lnTo>
                  <a:pt x="8539" y="4552"/>
                </a:lnTo>
                <a:lnTo>
                  <a:pt x="9491" y="5892"/>
                </a:lnTo>
                <a:lnTo>
                  <a:pt x="11079" y="6786"/>
                </a:lnTo>
                <a:lnTo>
                  <a:pt x="13089" y="7382"/>
                </a:lnTo>
                <a:lnTo>
                  <a:pt x="14430" y="9684"/>
                </a:lnTo>
                <a:lnTo>
                  <a:pt x="15324" y="13124"/>
                </a:lnTo>
                <a:lnTo>
                  <a:pt x="15919" y="17322"/>
                </a:lnTo>
                <a:lnTo>
                  <a:pt x="16317" y="21073"/>
                </a:lnTo>
                <a:lnTo>
                  <a:pt x="16581" y="24526"/>
                </a:lnTo>
                <a:lnTo>
                  <a:pt x="16758" y="27781"/>
                </a:lnTo>
                <a:lnTo>
                  <a:pt x="16954" y="36478"/>
                </a:lnTo>
                <a:lnTo>
                  <a:pt x="17080" y="57583"/>
                </a:lnTo>
                <a:lnTo>
                  <a:pt x="16138" y="63154"/>
                </a:lnTo>
                <a:lnTo>
                  <a:pt x="14557" y="68773"/>
                </a:lnTo>
                <a:lnTo>
                  <a:pt x="12551" y="74423"/>
                </a:lnTo>
                <a:lnTo>
                  <a:pt x="11214" y="80096"/>
                </a:lnTo>
                <a:lnTo>
                  <a:pt x="10322" y="85783"/>
                </a:lnTo>
                <a:lnTo>
                  <a:pt x="9727" y="91479"/>
                </a:lnTo>
                <a:lnTo>
                  <a:pt x="8378" y="98133"/>
                </a:lnTo>
                <a:lnTo>
                  <a:pt x="6527" y="105428"/>
                </a:lnTo>
                <a:lnTo>
                  <a:pt x="4340" y="113148"/>
                </a:lnTo>
                <a:lnTo>
                  <a:pt x="2882" y="119247"/>
                </a:lnTo>
                <a:lnTo>
                  <a:pt x="1910" y="124266"/>
                </a:lnTo>
                <a:lnTo>
                  <a:pt x="1262" y="128564"/>
                </a:lnTo>
                <a:lnTo>
                  <a:pt x="830" y="133334"/>
                </a:lnTo>
                <a:lnTo>
                  <a:pt x="542" y="138420"/>
                </a:lnTo>
                <a:lnTo>
                  <a:pt x="80" y="151168"/>
                </a:lnTo>
                <a:lnTo>
                  <a:pt x="0" y="157927"/>
                </a:lnTo>
                <a:lnTo>
                  <a:pt x="941" y="160530"/>
                </a:lnTo>
                <a:lnTo>
                  <a:pt x="2521" y="163218"/>
                </a:lnTo>
                <a:lnTo>
                  <a:pt x="7350" y="169825"/>
                </a:lnTo>
                <a:lnTo>
                  <a:pt x="8699" y="170366"/>
                </a:lnTo>
                <a:lnTo>
                  <a:pt x="15816" y="171308"/>
                </a:lnTo>
                <a:lnTo>
                  <a:pt x="24652" y="171423"/>
                </a:lnTo>
                <a:lnTo>
                  <a:pt x="58490" y="171450"/>
                </a:lnTo>
                <a:lnTo>
                  <a:pt x="63748" y="170497"/>
                </a:lnTo>
                <a:lnTo>
                  <a:pt x="69157" y="168910"/>
                </a:lnTo>
                <a:lnTo>
                  <a:pt x="74668" y="166900"/>
                </a:lnTo>
                <a:lnTo>
                  <a:pt x="80248" y="165559"/>
                </a:lnTo>
                <a:lnTo>
                  <a:pt x="85872" y="164666"/>
                </a:lnTo>
                <a:lnTo>
                  <a:pt x="91526" y="164069"/>
                </a:lnTo>
                <a:lnTo>
                  <a:pt x="98154" y="163672"/>
                </a:lnTo>
                <a:lnTo>
                  <a:pt x="113138" y="163231"/>
                </a:lnTo>
                <a:lnTo>
                  <a:pt x="147714" y="162925"/>
                </a:lnTo>
                <a:lnTo>
                  <a:pt x="282859" y="16287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747"/>
          <p:cNvSpPr/>
          <p:nvPr/>
        </p:nvSpPr>
        <p:spPr>
          <a:xfrm>
            <a:off x="5549265" y="4852035"/>
            <a:ext cx="17145" cy="411481"/>
          </a:xfrm>
          <a:custGeom>
            <a:avLst/>
            <a:gdLst/>
            <a:ahLst/>
            <a:cxnLst/>
            <a:rect l="0" t="0" r="0" b="0"/>
            <a:pathLst>
              <a:path w="17145" h="411481">
                <a:moveTo>
                  <a:pt x="17144" y="0"/>
                </a:moveTo>
                <a:lnTo>
                  <a:pt x="1296" y="0"/>
                </a:lnTo>
                <a:lnTo>
                  <a:pt x="864" y="952"/>
                </a:lnTo>
                <a:lnTo>
                  <a:pt x="383" y="4551"/>
                </a:lnTo>
                <a:lnTo>
                  <a:pt x="75" y="15574"/>
                </a:lnTo>
                <a:lnTo>
                  <a:pt x="0" y="382719"/>
                </a:lnTo>
                <a:lnTo>
                  <a:pt x="952" y="387543"/>
                </a:lnTo>
                <a:lnTo>
                  <a:pt x="2540" y="391711"/>
                </a:lnTo>
                <a:lnTo>
                  <a:pt x="4551" y="395444"/>
                </a:lnTo>
                <a:lnTo>
                  <a:pt x="5891" y="398884"/>
                </a:lnTo>
                <a:lnTo>
                  <a:pt x="6785" y="402130"/>
                </a:lnTo>
                <a:lnTo>
                  <a:pt x="8541" y="411317"/>
                </a:lnTo>
                <a:lnTo>
                  <a:pt x="9504" y="411371"/>
                </a:lnTo>
                <a:lnTo>
                  <a:pt x="17144" y="41148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748"/>
          <p:cNvSpPr/>
          <p:nvPr/>
        </p:nvSpPr>
        <p:spPr>
          <a:xfrm>
            <a:off x="5652134" y="4757737"/>
            <a:ext cx="214266" cy="514347"/>
          </a:xfrm>
          <a:custGeom>
            <a:avLst/>
            <a:gdLst/>
            <a:ahLst/>
            <a:cxnLst/>
            <a:rect l="0" t="0" r="0" b="0"/>
            <a:pathLst>
              <a:path w="214266" h="514347">
                <a:moveTo>
                  <a:pt x="0" y="0"/>
                </a:moveTo>
                <a:lnTo>
                  <a:pt x="17570" y="0"/>
                </a:lnTo>
                <a:lnTo>
                  <a:pt x="21239" y="953"/>
                </a:lnTo>
                <a:lnTo>
                  <a:pt x="27855" y="4551"/>
                </a:lnTo>
                <a:lnTo>
                  <a:pt x="31905" y="6844"/>
                </a:lnTo>
                <a:lnTo>
                  <a:pt x="41485" y="11932"/>
                </a:lnTo>
                <a:lnTo>
                  <a:pt x="57589" y="20151"/>
                </a:lnTo>
                <a:lnTo>
                  <a:pt x="63158" y="23911"/>
                </a:lnTo>
                <a:lnTo>
                  <a:pt x="68776" y="28324"/>
                </a:lnTo>
                <a:lnTo>
                  <a:pt x="74425" y="33170"/>
                </a:lnTo>
                <a:lnTo>
                  <a:pt x="80097" y="37353"/>
                </a:lnTo>
                <a:lnTo>
                  <a:pt x="85783" y="41095"/>
                </a:lnTo>
                <a:lnTo>
                  <a:pt x="91479" y="44541"/>
                </a:lnTo>
                <a:lnTo>
                  <a:pt x="105428" y="53452"/>
                </a:lnTo>
                <a:lnTo>
                  <a:pt x="113148" y="58494"/>
                </a:lnTo>
                <a:lnTo>
                  <a:pt x="120200" y="63761"/>
                </a:lnTo>
                <a:lnTo>
                  <a:pt x="126806" y="69178"/>
                </a:lnTo>
                <a:lnTo>
                  <a:pt x="133115" y="74694"/>
                </a:lnTo>
                <a:lnTo>
                  <a:pt x="139226" y="81228"/>
                </a:lnTo>
                <a:lnTo>
                  <a:pt x="145205" y="88442"/>
                </a:lnTo>
                <a:lnTo>
                  <a:pt x="151096" y="96109"/>
                </a:lnTo>
                <a:lnTo>
                  <a:pt x="156928" y="103125"/>
                </a:lnTo>
                <a:lnTo>
                  <a:pt x="162721" y="109708"/>
                </a:lnTo>
                <a:lnTo>
                  <a:pt x="168489" y="116001"/>
                </a:lnTo>
                <a:lnTo>
                  <a:pt x="174239" y="124007"/>
                </a:lnTo>
                <a:lnTo>
                  <a:pt x="179977" y="133154"/>
                </a:lnTo>
                <a:lnTo>
                  <a:pt x="185707" y="143061"/>
                </a:lnTo>
                <a:lnTo>
                  <a:pt x="190480" y="152524"/>
                </a:lnTo>
                <a:lnTo>
                  <a:pt x="194615" y="161691"/>
                </a:lnTo>
                <a:lnTo>
                  <a:pt x="198323" y="170659"/>
                </a:lnTo>
                <a:lnTo>
                  <a:pt x="201748" y="180448"/>
                </a:lnTo>
                <a:lnTo>
                  <a:pt x="204984" y="190784"/>
                </a:lnTo>
                <a:lnTo>
                  <a:pt x="208093" y="201484"/>
                </a:lnTo>
                <a:lnTo>
                  <a:pt x="210167" y="212428"/>
                </a:lnTo>
                <a:lnTo>
                  <a:pt x="211549" y="223533"/>
                </a:lnTo>
                <a:lnTo>
                  <a:pt x="212470" y="234747"/>
                </a:lnTo>
                <a:lnTo>
                  <a:pt x="213085" y="246033"/>
                </a:lnTo>
                <a:lnTo>
                  <a:pt x="213767" y="268733"/>
                </a:lnTo>
                <a:lnTo>
                  <a:pt x="214265" y="337196"/>
                </a:lnTo>
                <a:lnTo>
                  <a:pt x="213328" y="347670"/>
                </a:lnTo>
                <a:lnTo>
                  <a:pt x="211752" y="357510"/>
                </a:lnTo>
                <a:lnTo>
                  <a:pt x="207460" y="377016"/>
                </a:lnTo>
                <a:lnTo>
                  <a:pt x="202377" y="398385"/>
                </a:lnTo>
                <a:lnTo>
                  <a:pt x="199689" y="407512"/>
                </a:lnTo>
                <a:lnTo>
                  <a:pt x="194161" y="422734"/>
                </a:lnTo>
                <a:lnTo>
                  <a:pt x="188529" y="435850"/>
                </a:lnTo>
                <a:lnTo>
                  <a:pt x="182851" y="448028"/>
                </a:lnTo>
                <a:lnTo>
                  <a:pt x="168590" y="477124"/>
                </a:lnTo>
                <a:lnTo>
                  <a:pt x="164781" y="481913"/>
                </a:lnTo>
                <a:lnTo>
                  <a:pt x="160337" y="486058"/>
                </a:lnTo>
                <a:lnTo>
                  <a:pt x="155469" y="489773"/>
                </a:lnTo>
                <a:lnTo>
                  <a:pt x="151271" y="493203"/>
                </a:lnTo>
                <a:lnTo>
                  <a:pt x="147520" y="496442"/>
                </a:lnTo>
                <a:lnTo>
                  <a:pt x="144067" y="499554"/>
                </a:lnTo>
                <a:lnTo>
                  <a:pt x="137690" y="505552"/>
                </a:lnTo>
                <a:lnTo>
                  <a:pt x="134656" y="508484"/>
                </a:lnTo>
                <a:lnTo>
                  <a:pt x="131681" y="510439"/>
                </a:lnTo>
                <a:lnTo>
                  <a:pt x="125835" y="512613"/>
                </a:lnTo>
                <a:lnTo>
                  <a:pt x="121740" y="513835"/>
                </a:lnTo>
                <a:lnTo>
                  <a:pt x="115976" y="514198"/>
                </a:lnTo>
                <a:lnTo>
                  <a:pt x="111561" y="514346"/>
                </a:lnTo>
                <a:lnTo>
                  <a:pt x="111443" y="50577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749"/>
          <p:cNvSpPr/>
          <p:nvPr/>
        </p:nvSpPr>
        <p:spPr>
          <a:xfrm>
            <a:off x="6038057" y="4697760"/>
            <a:ext cx="205581" cy="505350"/>
          </a:xfrm>
          <a:custGeom>
            <a:avLst/>
            <a:gdLst/>
            <a:ahLst/>
            <a:cxnLst/>
            <a:rect l="0" t="0" r="0" b="0"/>
            <a:pathLst>
              <a:path w="205581" h="505350">
                <a:moveTo>
                  <a:pt x="171290" y="8542"/>
                </a:moveTo>
                <a:lnTo>
                  <a:pt x="162822" y="74"/>
                </a:lnTo>
                <a:lnTo>
                  <a:pt x="158198" y="0"/>
                </a:lnTo>
                <a:lnTo>
                  <a:pt x="156847" y="943"/>
                </a:lnTo>
                <a:lnTo>
                  <a:pt x="155947" y="2524"/>
                </a:lnTo>
                <a:lnTo>
                  <a:pt x="155346" y="4530"/>
                </a:lnTo>
                <a:lnTo>
                  <a:pt x="152139" y="9299"/>
                </a:lnTo>
                <a:lnTo>
                  <a:pt x="146586" y="15546"/>
                </a:lnTo>
                <a:lnTo>
                  <a:pt x="137768" y="24673"/>
                </a:lnTo>
                <a:lnTo>
                  <a:pt x="133702" y="30726"/>
                </a:lnTo>
                <a:lnTo>
                  <a:pt x="130039" y="37619"/>
                </a:lnTo>
                <a:lnTo>
                  <a:pt x="126645" y="45071"/>
                </a:lnTo>
                <a:lnTo>
                  <a:pt x="122476" y="52897"/>
                </a:lnTo>
                <a:lnTo>
                  <a:pt x="117792" y="60972"/>
                </a:lnTo>
                <a:lnTo>
                  <a:pt x="107508" y="77565"/>
                </a:lnTo>
                <a:lnTo>
                  <a:pt x="96588" y="94464"/>
                </a:lnTo>
                <a:lnTo>
                  <a:pt x="91009" y="103923"/>
                </a:lnTo>
                <a:lnTo>
                  <a:pt x="85384" y="114040"/>
                </a:lnTo>
                <a:lnTo>
                  <a:pt x="79730" y="124594"/>
                </a:lnTo>
                <a:lnTo>
                  <a:pt x="73102" y="134487"/>
                </a:lnTo>
                <a:lnTo>
                  <a:pt x="65827" y="143940"/>
                </a:lnTo>
                <a:lnTo>
                  <a:pt x="58119" y="153100"/>
                </a:lnTo>
                <a:lnTo>
                  <a:pt x="52027" y="163016"/>
                </a:lnTo>
                <a:lnTo>
                  <a:pt x="47014" y="173438"/>
                </a:lnTo>
                <a:lnTo>
                  <a:pt x="42720" y="184195"/>
                </a:lnTo>
                <a:lnTo>
                  <a:pt x="37951" y="195176"/>
                </a:lnTo>
                <a:lnTo>
                  <a:pt x="27573" y="217538"/>
                </a:lnTo>
                <a:lnTo>
                  <a:pt x="23092" y="228836"/>
                </a:lnTo>
                <a:lnTo>
                  <a:pt x="19151" y="240177"/>
                </a:lnTo>
                <a:lnTo>
                  <a:pt x="5983" y="281204"/>
                </a:lnTo>
                <a:lnTo>
                  <a:pt x="3935" y="291282"/>
                </a:lnTo>
                <a:lnTo>
                  <a:pt x="2570" y="301810"/>
                </a:lnTo>
                <a:lnTo>
                  <a:pt x="1660" y="312639"/>
                </a:lnTo>
                <a:lnTo>
                  <a:pt x="1053" y="322716"/>
                </a:lnTo>
                <a:lnTo>
                  <a:pt x="379" y="341532"/>
                </a:lnTo>
                <a:lnTo>
                  <a:pt x="0" y="368191"/>
                </a:lnTo>
                <a:lnTo>
                  <a:pt x="899" y="376895"/>
                </a:lnTo>
                <a:lnTo>
                  <a:pt x="2451" y="385556"/>
                </a:lnTo>
                <a:lnTo>
                  <a:pt x="4438" y="394187"/>
                </a:lnTo>
                <a:lnTo>
                  <a:pt x="9186" y="408858"/>
                </a:lnTo>
                <a:lnTo>
                  <a:pt x="14472" y="421727"/>
                </a:lnTo>
                <a:lnTo>
                  <a:pt x="19996" y="433798"/>
                </a:lnTo>
                <a:lnTo>
                  <a:pt x="25625" y="442972"/>
                </a:lnTo>
                <a:lnTo>
                  <a:pt x="28460" y="446752"/>
                </a:lnTo>
                <a:lnTo>
                  <a:pt x="32255" y="451178"/>
                </a:lnTo>
                <a:lnTo>
                  <a:pt x="36690" y="456032"/>
                </a:lnTo>
                <a:lnTo>
                  <a:pt x="41552" y="461174"/>
                </a:lnTo>
                <a:lnTo>
                  <a:pt x="46698" y="465554"/>
                </a:lnTo>
                <a:lnTo>
                  <a:pt x="52034" y="469427"/>
                </a:lnTo>
                <a:lnTo>
                  <a:pt x="57496" y="472961"/>
                </a:lnTo>
                <a:lnTo>
                  <a:pt x="62090" y="476270"/>
                </a:lnTo>
                <a:lnTo>
                  <a:pt x="66105" y="479428"/>
                </a:lnTo>
                <a:lnTo>
                  <a:pt x="69734" y="482486"/>
                </a:lnTo>
                <a:lnTo>
                  <a:pt x="74059" y="485477"/>
                </a:lnTo>
                <a:lnTo>
                  <a:pt x="78847" y="488424"/>
                </a:lnTo>
                <a:lnTo>
                  <a:pt x="83944" y="491341"/>
                </a:lnTo>
                <a:lnTo>
                  <a:pt x="89246" y="493285"/>
                </a:lnTo>
                <a:lnTo>
                  <a:pt x="94687" y="494582"/>
                </a:lnTo>
                <a:lnTo>
                  <a:pt x="100219" y="495446"/>
                </a:lnTo>
                <a:lnTo>
                  <a:pt x="105812" y="496975"/>
                </a:lnTo>
                <a:lnTo>
                  <a:pt x="111445" y="498946"/>
                </a:lnTo>
                <a:lnTo>
                  <a:pt x="117106" y="501213"/>
                </a:lnTo>
                <a:lnTo>
                  <a:pt x="122785" y="502724"/>
                </a:lnTo>
                <a:lnTo>
                  <a:pt x="128476" y="503732"/>
                </a:lnTo>
                <a:lnTo>
                  <a:pt x="134175" y="504404"/>
                </a:lnTo>
                <a:lnTo>
                  <a:pt x="139879" y="504852"/>
                </a:lnTo>
                <a:lnTo>
                  <a:pt x="145587" y="505150"/>
                </a:lnTo>
                <a:lnTo>
                  <a:pt x="151297" y="505349"/>
                </a:lnTo>
                <a:lnTo>
                  <a:pt x="157009" y="504530"/>
                </a:lnTo>
                <a:lnTo>
                  <a:pt x="162722" y="503031"/>
                </a:lnTo>
                <a:lnTo>
                  <a:pt x="168435" y="501078"/>
                </a:lnTo>
                <a:lnTo>
                  <a:pt x="174149" y="499777"/>
                </a:lnTo>
                <a:lnTo>
                  <a:pt x="179864" y="498910"/>
                </a:lnTo>
                <a:lnTo>
                  <a:pt x="185579" y="498331"/>
                </a:lnTo>
                <a:lnTo>
                  <a:pt x="190341" y="496994"/>
                </a:lnTo>
                <a:lnTo>
                  <a:pt x="194468" y="495148"/>
                </a:lnTo>
                <a:lnTo>
                  <a:pt x="205580" y="48860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750"/>
          <p:cNvSpPr/>
          <p:nvPr/>
        </p:nvSpPr>
        <p:spPr>
          <a:xfrm>
            <a:off x="6303654" y="4869179"/>
            <a:ext cx="188587" cy="291467"/>
          </a:xfrm>
          <a:custGeom>
            <a:avLst/>
            <a:gdLst/>
            <a:ahLst/>
            <a:cxnLst/>
            <a:rect l="0" t="0" r="0" b="0"/>
            <a:pathLst>
              <a:path w="188587" h="291467">
                <a:moveTo>
                  <a:pt x="17136" y="0"/>
                </a:moveTo>
                <a:lnTo>
                  <a:pt x="105" y="0"/>
                </a:lnTo>
                <a:lnTo>
                  <a:pt x="13" y="6844"/>
                </a:lnTo>
                <a:lnTo>
                  <a:pt x="0" y="11932"/>
                </a:lnTo>
                <a:lnTo>
                  <a:pt x="949" y="14623"/>
                </a:lnTo>
                <a:lnTo>
                  <a:pt x="4545" y="20152"/>
                </a:lnTo>
                <a:lnTo>
                  <a:pt x="9317" y="28324"/>
                </a:lnTo>
                <a:lnTo>
                  <a:pt x="14613" y="37354"/>
                </a:lnTo>
                <a:lnTo>
                  <a:pt x="20142" y="44542"/>
                </a:lnTo>
                <a:lnTo>
                  <a:pt x="25774" y="53452"/>
                </a:lnTo>
                <a:lnTo>
                  <a:pt x="28610" y="58495"/>
                </a:lnTo>
                <a:lnTo>
                  <a:pt x="32405" y="64714"/>
                </a:lnTo>
                <a:lnTo>
                  <a:pt x="41702" y="79245"/>
                </a:lnTo>
                <a:lnTo>
                  <a:pt x="45896" y="86168"/>
                </a:lnTo>
                <a:lnTo>
                  <a:pt x="49644" y="92688"/>
                </a:lnTo>
                <a:lnTo>
                  <a:pt x="53095" y="98940"/>
                </a:lnTo>
                <a:lnTo>
                  <a:pt x="57301" y="105013"/>
                </a:lnTo>
                <a:lnTo>
                  <a:pt x="62010" y="110966"/>
                </a:lnTo>
                <a:lnTo>
                  <a:pt x="67055" y="116840"/>
                </a:lnTo>
                <a:lnTo>
                  <a:pt x="72323" y="122661"/>
                </a:lnTo>
                <a:lnTo>
                  <a:pt x="83255" y="134209"/>
                </a:lnTo>
                <a:lnTo>
                  <a:pt x="87885" y="140908"/>
                </a:lnTo>
                <a:lnTo>
                  <a:pt x="91925" y="148231"/>
                </a:lnTo>
                <a:lnTo>
                  <a:pt x="102160" y="169651"/>
                </a:lnTo>
                <a:lnTo>
                  <a:pt x="105252" y="175966"/>
                </a:lnTo>
                <a:lnTo>
                  <a:pt x="109217" y="182081"/>
                </a:lnTo>
                <a:lnTo>
                  <a:pt x="113765" y="188063"/>
                </a:lnTo>
                <a:lnTo>
                  <a:pt x="118703" y="193955"/>
                </a:lnTo>
                <a:lnTo>
                  <a:pt x="122947" y="199788"/>
                </a:lnTo>
                <a:lnTo>
                  <a:pt x="126729" y="205582"/>
                </a:lnTo>
                <a:lnTo>
                  <a:pt x="130203" y="211350"/>
                </a:lnTo>
                <a:lnTo>
                  <a:pt x="133471" y="218053"/>
                </a:lnTo>
                <a:lnTo>
                  <a:pt x="136603" y="225379"/>
                </a:lnTo>
                <a:lnTo>
                  <a:pt x="139643" y="233120"/>
                </a:lnTo>
                <a:lnTo>
                  <a:pt x="142622" y="239234"/>
                </a:lnTo>
                <a:lnTo>
                  <a:pt x="145561" y="244262"/>
                </a:lnTo>
                <a:lnTo>
                  <a:pt x="151366" y="253342"/>
                </a:lnTo>
                <a:lnTo>
                  <a:pt x="154247" y="258429"/>
                </a:lnTo>
                <a:lnTo>
                  <a:pt x="157121" y="263726"/>
                </a:lnTo>
                <a:lnTo>
                  <a:pt x="162854" y="272152"/>
                </a:lnTo>
                <a:lnTo>
                  <a:pt x="168577" y="279072"/>
                </a:lnTo>
                <a:lnTo>
                  <a:pt x="174295" y="285323"/>
                </a:lnTo>
                <a:lnTo>
                  <a:pt x="177153" y="287370"/>
                </a:lnTo>
                <a:lnTo>
                  <a:pt x="182870" y="289646"/>
                </a:lnTo>
                <a:lnTo>
                  <a:pt x="188586" y="291466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751"/>
          <p:cNvSpPr/>
          <p:nvPr/>
        </p:nvSpPr>
        <p:spPr>
          <a:xfrm>
            <a:off x="6295072" y="4860607"/>
            <a:ext cx="222886" cy="282894"/>
          </a:xfrm>
          <a:custGeom>
            <a:avLst/>
            <a:gdLst/>
            <a:ahLst/>
            <a:cxnLst/>
            <a:rect l="0" t="0" r="0" b="0"/>
            <a:pathLst>
              <a:path w="222886" h="282894">
                <a:moveTo>
                  <a:pt x="222885" y="0"/>
                </a:moveTo>
                <a:lnTo>
                  <a:pt x="201574" y="0"/>
                </a:lnTo>
                <a:lnTo>
                  <a:pt x="199152" y="953"/>
                </a:lnTo>
                <a:lnTo>
                  <a:pt x="193922" y="4551"/>
                </a:lnTo>
                <a:lnTo>
                  <a:pt x="188423" y="9325"/>
                </a:lnTo>
                <a:lnTo>
                  <a:pt x="185623" y="11932"/>
                </a:lnTo>
                <a:lnTo>
                  <a:pt x="179971" y="19908"/>
                </a:lnTo>
                <a:lnTo>
                  <a:pt x="177131" y="24702"/>
                </a:lnTo>
                <a:lnTo>
                  <a:pt x="174285" y="29803"/>
                </a:lnTo>
                <a:lnTo>
                  <a:pt x="168583" y="40551"/>
                </a:lnTo>
                <a:lnTo>
                  <a:pt x="164776" y="46084"/>
                </a:lnTo>
                <a:lnTo>
                  <a:pt x="160333" y="51678"/>
                </a:lnTo>
                <a:lnTo>
                  <a:pt x="155466" y="57312"/>
                </a:lnTo>
                <a:lnTo>
                  <a:pt x="150317" y="62973"/>
                </a:lnTo>
                <a:lnTo>
                  <a:pt x="139515" y="74343"/>
                </a:lnTo>
                <a:lnTo>
                  <a:pt x="133967" y="80995"/>
                </a:lnTo>
                <a:lnTo>
                  <a:pt x="128364" y="88286"/>
                </a:lnTo>
                <a:lnTo>
                  <a:pt x="122724" y="96005"/>
                </a:lnTo>
                <a:lnTo>
                  <a:pt x="111377" y="112202"/>
                </a:lnTo>
                <a:lnTo>
                  <a:pt x="71434" y="171495"/>
                </a:lnTo>
                <a:lnTo>
                  <a:pt x="66673" y="180052"/>
                </a:lnTo>
                <a:lnTo>
                  <a:pt x="62546" y="188615"/>
                </a:lnTo>
                <a:lnTo>
                  <a:pt x="58842" y="197181"/>
                </a:lnTo>
                <a:lnTo>
                  <a:pt x="54468" y="205749"/>
                </a:lnTo>
                <a:lnTo>
                  <a:pt x="49647" y="214318"/>
                </a:lnTo>
                <a:lnTo>
                  <a:pt x="44529" y="222889"/>
                </a:lnTo>
                <a:lnTo>
                  <a:pt x="40163" y="230508"/>
                </a:lnTo>
                <a:lnTo>
                  <a:pt x="32773" y="244053"/>
                </a:lnTo>
                <a:lnTo>
                  <a:pt x="29469" y="249379"/>
                </a:lnTo>
                <a:lnTo>
                  <a:pt x="23257" y="257838"/>
                </a:lnTo>
                <a:lnTo>
                  <a:pt x="17322" y="264772"/>
                </a:lnTo>
                <a:lnTo>
                  <a:pt x="14406" y="267955"/>
                </a:lnTo>
                <a:lnTo>
                  <a:pt x="12461" y="271029"/>
                </a:lnTo>
                <a:lnTo>
                  <a:pt x="10301" y="276985"/>
                </a:lnTo>
                <a:lnTo>
                  <a:pt x="8773" y="278954"/>
                </a:lnTo>
                <a:lnTo>
                  <a:pt x="6801" y="280267"/>
                </a:lnTo>
                <a:lnTo>
                  <a:pt x="0" y="28289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752"/>
          <p:cNvSpPr/>
          <p:nvPr/>
        </p:nvSpPr>
        <p:spPr>
          <a:xfrm>
            <a:off x="6535102" y="4954904"/>
            <a:ext cx="222886" cy="34292"/>
          </a:xfrm>
          <a:custGeom>
            <a:avLst/>
            <a:gdLst/>
            <a:ahLst/>
            <a:cxnLst/>
            <a:rect l="0" t="0" r="0" b="0"/>
            <a:pathLst>
              <a:path w="222886" h="34292">
                <a:moveTo>
                  <a:pt x="0" y="34291"/>
                </a:moveTo>
                <a:lnTo>
                  <a:pt x="33170" y="34291"/>
                </a:lnTo>
                <a:lnTo>
                  <a:pt x="37354" y="33338"/>
                </a:lnTo>
                <a:lnTo>
                  <a:pt x="41095" y="31751"/>
                </a:lnTo>
                <a:lnTo>
                  <a:pt x="44542" y="29740"/>
                </a:lnTo>
                <a:lnTo>
                  <a:pt x="48744" y="28399"/>
                </a:lnTo>
                <a:lnTo>
                  <a:pt x="53451" y="27505"/>
                </a:lnTo>
                <a:lnTo>
                  <a:pt x="58494" y="26910"/>
                </a:lnTo>
                <a:lnTo>
                  <a:pt x="63761" y="25560"/>
                </a:lnTo>
                <a:lnTo>
                  <a:pt x="69177" y="23708"/>
                </a:lnTo>
                <a:lnTo>
                  <a:pt x="74693" y="21520"/>
                </a:lnTo>
                <a:lnTo>
                  <a:pt x="79323" y="20062"/>
                </a:lnTo>
                <a:lnTo>
                  <a:pt x="83363" y="19090"/>
                </a:lnTo>
                <a:lnTo>
                  <a:pt x="87007" y="18442"/>
                </a:lnTo>
                <a:lnTo>
                  <a:pt x="91343" y="18010"/>
                </a:lnTo>
                <a:lnTo>
                  <a:pt x="96138" y="17722"/>
                </a:lnTo>
                <a:lnTo>
                  <a:pt x="101239" y="17530"/>
                </a:lnTo>
                <a:lnTo>
                  <a:pt x="107498" y="16449"/>
                </a:lnTo>
                <a:lnTo>
                  <a:pt x="114528" y="14776"/>
                </a:lnTo>
                <a:lnTo>
                  <a:pt x="122072" y="12709"/>
                </a:lnTo>
                <a:lnTo>
                  <a:pt x="128054" y="11330"/>
                </a:lnTo>
                <a:lnTo>
                  <a:pt x="132994" y="10411"/>
                </a:lnTo>
                <a:lnTo>
                  <a:pt x="137241" y="9799"/>
                </a:lnTo>
                <a:lnTo>
                  <a:pt x="142929" y="9390"/>
                </a:lnTo>
                <a:lnTo>
                  <a:pt x="149578" y="9118"/>
                </a:lnTo>
                <a:lnTo>
                  <a:pt x="170050" y="8735"/>
                </a:lnTo>
                <a:lnTo>
                  <a:pt x="176231" y="8681"/>
                </a:lnTo>
                <a:lnTo>
                  <a:pt x="182258" y="7693"/>
                </a:lnTo>
                <a:lnTo>
                  <a:pt x="188180" y="6081"/>
                </a:lnTo>
                <a:lnTo>
                  <a:pt x="194033" y="4054"/>
                </a:lnTo>
                <a:lnTo>
                  <a:pt x="198888" y="2703"/>
                </a:lnTo>
                <a:lnTo>
                  <a:pt x="203078" y="1802"/>
                </a:lnTo>
                <a:lnTo>
                  <a:pt x="206822" y="1202"/>
                </a:lnTo>
                <a:lnTo>
                  <a:pt x="213524" y="534"/>
                </a:lnTo>
                <a:lnTo>
                  <a:pt x="22288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753"/>
          <p:cNvSpPr/>
          <p:nvPr/>
        </p:nvSpPr>
        <p:spPr>
          <a:xfrm>
            <a:off x="6878011" y="4783454"/>
            <a:ext cx="214305" cy="154306"/>
          </a:xfrm>
          <a:custGeom>
            <a:avLst/>
            <a:gdLst/>
            <a:ahLst/>
            <a:cxnLst/>
            <a:rect l="0" t="0" r="0" b="0"/>
            <a:pathLst>
              <a:path w="214305" h="154306">
                <a:moveTo>
                  <a:pt x="8564" y="0"/>
                </a:moveTo>
                <a:lnTo>
                  <a:pt x="8564" y="4552"/>
                </a:lnTo>
                <a:lnTo>
                  <a:pt x="9516" y="6844"/>
                </a:lnTo>
                <a:lnTo>
                  <a:pt x="11104" y="9325"/>
                </a:lnTo>
                <a:lnTo>
                  <a:pt x="13114" y="11932"/>
                </a:lnTo>
                <a:lnTo>
                  <a:pt x="14455" y="14623"/>
                </a:lnTo>
                <a:lnTo>
                  <a:pt x="15348" y="17368"/>
                </a:lnTo>
                <a:lnTo>
                  <a:pt x="15944" y="20152"/>
                </a:lnTo>
                <a:lnTo>
                  <a:pt x="16342" y="23912"/>
                </a:lnTo>
                <a:lnTo>
                  <a:pt x="16606" y="28324"/>
                </a:lnTo>
                <a:lnTo>
                  <a:pt x="16901" y="38306"/>
                </a:lnTo>
                <a:lnTo>
                  <a:pt x="17031" y="49093"/>
                </a:lnTo>
                <a:lnTo>
                  <a:pt x="16113" y="53684"/>
                </a:lnTo>
                <a:lnTo>
                  <a:pt x="14550" y="57697"/>
                </a:lnTo>
                <a:lnTo>
                  <a:pt x="12554" y="61325"/>
                </a:lnTo>
                <a:lnTo>
                  <a:pt x="11224" y="65648"/>
                </a:lnTo>
                <a:lnTo>
                  <a:pt x="10337" y="70436"/>
                </a:lnTo>
                <a:lnTo>
                  <a:pt x="9746" y="75533"/>
                </a:lnTo>
                <a:lnTo>
                  <a:pt x="9352" y="80835"/>
                </a:lnTo>
                <a:lnTo>
                  <a:pt x="9089" y="86275"/>
                </a:lnTo>
                <a:lnTo>
                  <a:pt x="8914" y="91807"/>
                </a:lnTo>
                <a:lnTo>
                  <a:pt x="7845" y="97400"/>
                </a:lnTo>
                <a:lnTo>
                  <a:pt x="6179" y="103033"/>
                </a:lnTo>
                <a:lnTo>
                  <a:pt x="4116" y="108694"/>
                </a:lnTo>
                <a:lnTo>
                  <a:pt x="2741" y="113420"/>
                </a:lnTo>
                <a:lnTo>
                  <a:pt x="1825" y="117524"/>
                </a:lnTo>
                <a:lnTo>
                  <a:pt x="1214" y="121212"/>
                </a:lnTo>
                <a:lnTo>
                  <a:pt x="806" y="124623"/>
                </a:lnTo>
                <a:lnTo>
                  <a:pt x="535" y="127850"/>
                </a:lnTo>
                <a:lnTo>
                  <a:pt x="353" y="130954"/>
                </a:lnTo>
                <a:lnTo>
                  <a:pt x="152" y="136942"/>
                </a:lnTo>
                <a:lnTo>
                  <a:pt x="12" y="145528"/>
                </a:lnTo>
                <a:lnTo>
                  <a:pt x="0" y="149769"/>
                </a:lnTo>
                <a:lnTo>
                  <a:pt x="950" y="151281"/>
                </a:lnTo>
                <a:lnTo>
                  <a:pt x="2535" y="152290"/>
                </a:lnTo>
                <a:lnTo>
                  <a:pt x="7373" y="153907"/>
                </a:lnTo>
                <a:lnTo>
                  <a:pt x="12762" y="154188"/>
                </a:lnTo>
                <a:lnTo>
                  <a:pt x="25886" y="154290"/>
                </a:lnTo>
                <a:lnTo>
                  <a:pt x="50272" y="154305"/>
                </a:lnTo>
                <a:lnTo>
                  <a:pt x="54466" y="153352"/>
                </a:lnTo>
                <a:lnTo>
                  <a:pt x="58216" y="151765"/>
                </a:lnTo>
                <a:lnTo>
                  <a:pt x="61667" y="149754"/>
                </a:lnTo>
                <a:lnTo>
                  <a:pt x="65874" y="148414"/>
                </a:lnTo>
                <a:lnTo>
                  <a:pt x="70583" y="147520"/>
                </a:lnTo>
                <a:lnTo>
                  <a:pt x="75627" y="146924"/>
                </a:lnTo>
                <a:lnTo>
                  <a:pt x="79943" y="146528"/>
                </a:lnTo>
                <a:lnTo>
                  <a:pt x="83772" y="146262"/>
                </a:lnTo>
                <a:lnTo>
                  <a:pt x="87277" y="146086"/>
                </a:lnTo>
                <a:lnTo>
                  <a:pt x="91520" y="145016"/>
                </a:lnTo>
                <a:lnTo>
                  <a:pt x="96253" y="143350"/>
                </a:lnTo>
                <a:lnTo>
                  <a:pt x="101313" y="141287"/>
                </a:lnTo>
                <a:lnTo>
                  <a:pt x="106591" y="139912"/>
                </a:lnTo>
                <a:lnTo>
                  <a:pt x="112015" y="138995"/>
                </a:lnTo>
                <a:lnTo>
                  <a:pt x="117537" y="138383"/>
                </a:lnTo>
                <a:lnTo>
                  <a:pt x="123122" y="137976"/>
                </a:lnTo>
                <a:lnTo>
                  <a:pt x="128752" y="137704"/>
                </a:lnTo>
                <a:lnTo>
                  <a:pt x="140085" y="137403"/>
                </a:lnTo>
                <a:lnTo>
                  <a:pt x="214304" y="13716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754"/>
          <p:cNvSpPr/>
          <p:nvPr/>
        </p:nvSpPr>
        <p:spPr>
          <a:xfrm>
            <a:off x="7023767" y="4749165"/>
            <a:ext cx="34259" cy="522923"/>
          </a:xfrm>
          <a:custGeom>
            <a:avLst/>
            <a:gdLst/>
            <a:ahLst/>
            <a:cxnLst/>
            <a:rect l="0" t="0" r="0" b="0"/>
            <a:pathLst>
              <a:path w="34259" h="522923">
                <a:moveTo>
                  <a:pt x="34258" y="0"/>
                </a:moveTo>
                <a:lnTo>
                  <a:pt x="26877" y="0"/>
                </a:lnTo>
                <a:lnTo>
                  <a:pt x="25527" y="952"/>
                </a:lnTo>
                <a:lnTo>
                  <a:pt x="23674" y="2540"/>
                </a:lnTo>
                <a:lnTo>
                  <a:pt x="21488" y="4551"/>
                </a:lnTo>
                <a:lnTo>
                  <a:pt x="16517" y="9325"/>
                </a:lnTo>
                <a:lnTo>
                  <a:pt x="13858" y="11931"/>
                </a:lnTo>
                <a:lnTo>
                  <a:pt x="12085" y="15574"/>
                </a:lnTo>
                <a:lnTo>
                  <a:pt x="10904" y="19908"/>
                </a:lnTo>
                <a:lnTo>
                  <a:pt x="10116" y="24702"/>
                </a:lnTo>
                <a:lnTo>
                  <a:pt x="9240" y="35108"/>
                </a:lnTo>
                <a:lnTo>
                  <a:pt x="9007" y="40551"/>
                </a:lnTo>
                <a:lnTo>
                  <a:pt x="7899" y="47036"/>
                </a:lnTo>
                <a:lnTo>
                  <a:pt x="6207" y="54217"/>
                </a:lnTo>
                <a:lnTo>
                  <a:pt x="4128" y="61863"/>
                </a:lnTo>
                <a:lnTo>
                  <a:pt x="2741" y="69816"/>
                </a:lnTo>
                <a:lnTo>
                  <a:pt x="1817" y="77977"/>
                </a:lnTo>
                <a:lnTo>
                  <a:pt x="1201" y="86275"/>
                </a:lnTo>
                <a:lnTo>
                  <a:pt x="790" y="94664"/>
                </a:lnTo>
                <a:lnTo>
                  <a:pt x="332" y="111605"/>
                </a:lnTo>
                <a:lnTo>
                  <a:pt x="0" y="174823"/>
                </a:lnTo>
                <a:lnTo>
                  <a:pt x="942" y="186081"/>
                </a:lnTo>
                <a:lnTo>
                  <a:pt x="2522" y="197396"/>
                </a:lnTo>
                <a:lnTo>
                  <a:pt x="4528" y="208750"/>
                </a:lnTo>
                <a:lnTo>
                  <a:pt x="5865" y="220129"/>
                </a:lnTo>
                <a:lnTo>
                  <a:pt x="6757" y="231525"/>
                </a:lnTo>
                <a:lnTo>
                  <a:pt x="7351" y="242933"/>
                </a:lnTo>
                <a:lnTo>
                  <a:pt x="8012" y="265768"/>
                </a:lnTo>
                <a:lnTo>
                  <a:pt x="8188" y="277190"/>
                </a:lnTo>
                <a:lnTo>
                  <a:pt x="9258" y="289568"/>
                </a:lnTo>
                <a:lnTo>
                  <a:pt x="10924" y="302583"/>
                </a:lnTo>
                <a:lnTo>
                  <a:pt x="12987" y="316022"/>
                </a:lnTo>
                <a:lnTo>
                  <a:pt x="14362" y="328791"/>
                </a:lnTo>
                <a:lnTo>
                  <a:pt x="15279" y="341114"/>
                </a:lnTo>
                <a:lnTo>
                  <a:pt x="15890" y="353139"/>
                </a:lnTo>
                <a:lnTo>
                  <a:pt x="16569" y="376661"/>
                </a:lnTo>
                <a:lnTo>
                  <a:pt x="16751" y="388267"/>
                </a:lnTo>
                <a:lnTo>
                  <a:pt x="17824" y="399815"/>
                </a:lnTo>
                <a:lnTo>
                  <a:pt x="19492" y="411323"/>
                </a:lnTo>
                <a:lnTo>
                  <a:pt x="21556" y="422805"/>
                </a:lnTo>
                <a:lnTo>
                  <a:pt x="22933" y="433317"/>
                </a:lnTo>
                <a:lnTo>
                  <a:pt x="23850" y="443183"/>
                </a:lnTo>
                <a:lnTo>
                  <a:pt x="24462" y="452618"/>
                </a:lnTo>
                <a:lnTo>
                  <a:pt x="24869" y="461765"/>
                </a:lnTo>
                <a:lnTo>
                  <a:pt x="25322" y="479548"/>
                </a:lnTo>
                <a:lnTo>
                  <a:pt x="25685" y="52292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755"/>
          <p:cNvSpPr/>
          <p:nvPr/>
        </p:nvSpPr>
        <p:spPr>
          <a:xfrm>
            <a:off x="7083742" y="4697729"/>
            <a:ext cx="170076" cy="497044"/>
          </a:xfrm>
          <a:custGeom>
            <a:avLst/>
            <a:gdLst/>
            <a:ahLst/>
            <a:cxnLst/>
            <a:rect l="0" t="0" r="0" b="0"/>
            <a:pathLst>
              <a:path w="170076" h="497044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1"/>
                </a:lnTo>
                <a:lnTo>
                  <a:pt x="7381" y="4552"/>
                </a:lnTo>
                <a:lnTo>
                  <a:pt x="9683" y="5892"/>
                </a:lnTo>
                <a:lnTo>
                  <a:pt x="13123" y="6786"/>
                </a:lnTo>
                <a:lnTo>
                  <a:pt x="17321" y="7382"/>
                </a:lnTo>
                <a:lnTo>
                  <a:pt x="22025" y="8731"/>
                </a:lnTo>
                <a:lnTo>
                  <a:pt x="27066" y="10584"/>
                </a:lnTo>
                <a:lnTo>
                  <a:pt x="32332" y="12771"/>
                </a:lnTo>
                <a:lnTo>
                  <a:pt x="37747" y="15182"/>
                </a:lnTo>
                <a:lnTo>
                  <a:pt x="48844" y="20401"/>
                </a:lnTo>
                <a:lnTo>
                  <a:pt x="54470" y="24078"/>
                </a:lnTo>
                <a:lnTo>
                  <a:pt x="60126" y="28435"/>
                </a:lnTo>
                <a:lnTo>
                  <a:pt x="65801" y="33244"/>
                </a:lnTo>
                <a:lnTo>
                  <a:pt x="71491" y="38355"/>
                </a:lnTo>
                <a:lnTo>
                  <a:pt x="82891" y="49115"/>
                </a:lnTo>
                <a:lnTo>
                  <a:pt x="117159" y="82916"/>
                </a:lnTo>
                <a:lnTo>
                  <a:pt x="121921" y="89567"/>
                </a:lnTo>
                <a:lnTo>
                  <a:pt x="126048" y="96859"/>
                </a:lnTo>
                <a:lnTo>
                  <a:pt x="129752" y="104578"/>
                </a:lnTo>
                <a:lnTo>
                  <a:pt x="134126" y="112581"/>
                </a:lnTo>
                <a:lnTo>
                  <a:pt x="138948" y="120774"/>
                </a:lnTo>
                <a:lnTo>
                  <a:pt x="144067" y="129094"/>
                </a:lnTo>
                <a:lnTo>
                  <a:pt x="148432" y="138450"/>
                </a:lnTo>
                <a:lnTo>
                  <a:pt x="152295" y="148498"/>
                </a:lnTo>
                <a:lnTo>
                  <a:pt x="155823" y="159006"/>
                </a:lnTo>
                <a:lnTo>
                  <a:pt x="158174" y="168870"/>
                </a:lnTo>
                <a:lnTo>
                  <a:pt x="159742" y="178302"/>
                </a:lnTo>
                <a:lnTo>
                  <a:pt x="160787" y="187448"/>
                </a:lnTo>
                <a:lnTo>
                  <a:pt x="162436" y="197356"/>
                </a:lnTo>
                <a:lnTo>
                  <a:pt x="164489" y="207771"/>
                </a:lnTo>
                <a:lnTo>
                  <a:pt x="166809" y="218524"/>
                </a:lnTo>
                <a:lnTo>
                  <a:pt x="168356" y="229503"/>
                </a:lnTo>
                <a:lnTo>
                  <a:pt x="169388" y="240632"/>
                </a:lnTo>
                <a:lnTo>
                  <a:pt x="170075" y="251862"/>
                </a:lnTo>
                <a:lnTo>
                  <a:pt x="169581" y="263158"/>
                </a:lnTo>
                <a:lnTo>
                  <a:pt x="168299" y="274499"/>
                </a:lnTo>
                <a:lnTo>
                  <a:pt x="166492" y="285869"/>
                </a:lnTo>
                <a:lnTo>
                  <a:pt x="165287" y="297260"/>
                </a:lnTo>
                <a:lnTo>
                  <a:pt x="164484" y="308663"/>
                </a:lnTo>
                <a:lnTo>
                  <a:pt x="163948" y="320076"/>
                </a:lnTo>
                <a:lnTo>
                  <a:pt x="162639" y="330541"/>
                </a:lnTo>
                <a:lnTo>
                  <a:pt x="160814" y="340377"/>
                </a:lnTo>
                <a:lnTo>
                  <a:pt x="151040" y="381243"/>
                </a:lnTo>
                <a:lnTo>
                  <a:pt x="148318" y="391322"/>
                </a:lnTo>
                <a:lnTo>
                  <a:pt x="142754" y="410141"/>
                </a:lnTo>
                <a:lnTo>
                  <a:pt x="138985" y="418208"/>
                </a:lnTo>
                <a:lnTo>
                  <a:pt x="134567" y="425490"/>
                </a:lnTo>
                <a:lnTo>
                  <a:pt x="129716" y="432250"/>
                </a:lnTo>
                <a:lnTo>
                  <a:pt x="125530" y="438662"/>
                </a:lnTo>
                <a:lnTo>
                  <a:pt x="121787" y="444842"/>
                </a:lnTo>
                <a:lnTo>
                  <a:pt x="118339" y="450866"/>
                </a:lnTo>
                <a:lnTo>
                  <a:pt x="111968" y="462640"/>
                </a:lnTo>
                <a:lnTo>
                  <a:pt x="108936" y="468447"/>
                </a:lnTo>
                <a:lnTo>
                  <a:pt x="105961" y="473271"/>
                </a:lnTo>
                <a:lnTo>
                  <a:pt x="103026" y="477439"/>
                </a:lnTo>
                <a:lnTo>
                  <a:pt x="100116" y="481170"/>
                </a:lnTo>
                <a:lnTo>
                  <a:pt x="97224" y="484610"/>
                </a:lnTo>
                <a:lnTo>
                  <a:pt x="94343" y="487857"/>
                </a:lnTo>
                <a:lnTo>
                  <a:pt x="91471" y="490973"/>
                </a:lnTo>
                <a:lnTo>
                  <a:pt x="88603" y="493051"/>
                </a:lnTo>
                <a:lnTo>
                  <a:pt x="85739" y="494436"/>
                </a:lnTo>
                <a:lnTo>
                  <a:pt x="78849" y="496658"/>
                </a:lnTo>
                <a:lnTo>
                  <a:pt x="75366" y="496962"/>
                </a:lnTo>
                <a:lnTo>
                  <a:pt x="73104" y="497043"/>
                </a:lnTo>
                <a:lnTo>
                  <a:pt x="71597" y="496145"/>
                </a:lnTo>
                <a:lnTo>
                  <a:pt x="70591" y="494593"/>
                </a:lnTo>
                <a:lnTo>
                  <a:pt x="69474" y="490330"/>
                </a:lnTo>
                <a:lnTo>
                  <a:pt x="68580" y="48006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756"/>
          <p:cNvSpPr/>
          <p:nvPr/>
        </p:nvSpPr>
        <p:spPr>
          <a:xfrm>
            <a:off x="7409497" y="4843577"/>
            <a:ext cx="308611" cy="42749"/>
          </a:xfrm>
          <a:custGeom>
            <a:avLst/>
            <a:gdLst/>
            <a:ahLst/>
            <a:cxnLst/>
            <a:rect l="0" t="0" r="0" b="0"/>
            <a:pathLst>
              <a:path w="308611" h="42749">
                <a:moveTo>
                  <a:pt x="0" y="42748"/>
                </a:moveTo>
                <a:lnTo>
                  <a:pt x="0" y="35367"/>
                </a:lnTo>
                <a:lnTo>
                  <a:pt x="953" y="34969"/>
                </a:lnTo>
                <a:lnTo>
                  <a:pt x="9326" y="34332"/>
                </a:lnTo>
                <a:lnTo>
                  <a:pt x="11932" y="34280"/>
                </a:lnTo>
                <a:lnTo>
                  <a:pt x="15574" y="33292"/>
                </a:lnTo>
                <a:lnTo>
                  <a:pt x="19908" y="31682"/>
                </a:lnTo>
                <a:lnTo>
                  <a:pt x="24702" y="29656"/>
                </a:lnTo>
                <a:lnTo>
                  <a:pt x="29803" y="28305"/>
                </a:lnTo>
                <a:lnTo>
                  <a:pt x="35109" y="27404"/>
                </a:lnTo>
                <a:lnTo>
                  <a:pt x="40551" y="26804"/>
                </a:lnTo>
                <a:lnTo>
                  <a:pt x="46084" y="26403"/>
                </a:lnTo>
                <a:lnTo>
                  <a:pt x="51678" y="26136"/>
                </a:lnTo>
                <a:lnTo>
                  <a:pt x="57312" y="25958"/>
                </a:lnTo>
                <a:lnTo>
                  <a:pt x="62974" y="24887"/>
                </a:lnTo>
                <a:lnTo>
                  <a:pt x="68652" y="23221"/>
                </a:lnTo>
                <a:lnTo>
                  <a:pt x="74343" y="21157"/>
                </a:lnTo>
                <a:lnTo>
                  <a:pt x="80995" y="19782"/>
                </a:lnTo>
                <a:lnTo>
                  <a:pt x="88286" y="18864"/>
                </a:lnTo>
                <a:lnTo>
                  <a:pt x="96006" y="18253"/>
                </a:lnTo>
                <a:lnTo>
                  <a:pt x="103056" y="16893"/>
                </a:lnTo>
                <a:lnTo>
                  <a:pt x="109661" y="15033"/>
                </a:lnTo>
                <a:lnTo>
                  <a:pt x="115970" y="12842"/>
                </a:lnTo>
                <a:lnTo>
                  <a:pt x="123033" y="11380"/>
                </a:lnTo>
                <a:lnTo>
                  <a:pt x="130600" y="10406"/>
                </a:lnTo>
                <a:lnTo>
                  <a:pt x="138501" y="9756"/>
                </a:lnTo>
                <a:lnTo>
                  <a:pt x="146627" y="8371"/>
                </a:lnTo>
                <a:lnTo>
                  <a:pt x="154901" y="6495"/>
                </a:lnTo>
                <a:lnTo>
                  <a:pt x="163275" y="4292"/>
                </a:lnTo>
                <a:lnTo>
                  <a:pt x="171715" y="2823"/>
                </a:lnTo>
                <a:lnTo>
                  <a:pt x="180200" y="1843"/>
                </a:lnTo>
                <a:lnTo>
                  <a:pt x="188713" y="1190"/>
                </a:lnTo>
                <a:lnTo>
                  <a:pt x="196294" y="756"/>
                </a:lnTo>
                <a:lnTo>
                  <a:pt x="209797" y="272"/>
                </a:lnTo>
                <a:lnTo>
                  <a:pt x="228109" y="0"/>
                </a:lnTo>
                <a:lnTo>
                  <a:pt x="233035" y="914"/>
                </a:lnTo>
                <a:lnTo>
                  <a:pt x="237272" y="2476"/>
                </a:lnTo>
                <a:lnTo>
                  <a:pt x="241049" y="4470"/>
                </a:lnTo>
                <a:lnTo>
                  <a:pt x="245472" y="5799"/>
                </a:lnTo>
                <a:lnTo>
                  <a:pt x="250326" y="6685"/>
                </a:lnTo>
                <a:lnTo>
                  <a:pt x="255466" y="7276"/>
                </a:lnTo>
                <a:lnTo>
                  <a:pt x="260799" y="7670"/>
                </a:lnTo>
                <a:lnTo>
                  <a:pt x="266258" y="7932"/>
                </a:lnTo>
                <a:lnTo>
                  <a:pt x="271803" y="8107"/>
                </a:lnTo>
                <a:lnTo>
                  <a:pt x="276452" y="9177"/>
                </a:lnTo>
                <a:lnTo>
                  <a:pt x="280504" y="10842"/>
                </a:lnTo>
                <a:lnTo>
                  <a:pt x="284158" y="12905"/>
                </a:lnTo>
                <a:lnTo>
                  <a:pt x="287546" y="14280"/>
                </a:lnTo>
                <a:lnTo>
                  <a:pt x="290757" y="15197"/>
                </a:lnTo>
                <a:lnTo>
                  <a:pt x="293851" y="15808"/>
                </a:lnTo>
                <a:lnTo>
                  <a:pt x="296865" y="17168"/>
                </a:lnTo>
                <a:lnTo>
                  <a:pt x="299828" y="19027"/>
                </a:lnTo>
                <a:lnTo>
                  <a:pt x="308610" y="2560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757"/>
          <p:cNvSpPr/>
          <p:nvPr/>
        </p:nvSpPr>
        <p:spPr>
          <a:xfrm>
            <a:off x="7443854" y="4963477"/>
            <a:ext cx="248537" cy="34291"/>
          </a:xfrm>
          <a:custGeom>
            <a:avLst/>
            <a:gdLst/>
            <a:ahLst/>
            <a:cxnLst/>
            <a:rect l="0" t="0" r="0" b="0"/>
            <a:pathLst>
              <a:path w="248537" h="34291">
                <a:moveTo>
                  <a:pt x="42796" y="0"/>
                </a:moveTo>
                <a:lnTo>
                  <a:pt x="18976" y="0"/>
                </a:lnTo>
                <a:lnTo>
                  <a:pt x="16439" y="953"/>
                </a:lnTo>
                <a:lnTo>
                  <a:pt x="12842" y="2540"/>
                </a:lnTo>
                <a:lnTo>
                  <a:pt x="0" y="8542"/>
                </a:lnTo>
                <a:lnTo>
                  <a:pt x="90226" y="8573"/>
                </a:lnTo>
                <a:lnTo>
                  <a:pt x="97276" y="9526"/>
                </a:lnTo>
                <a:lnTo>
                  <a:pt x="104834" y="11113"/>
                </a:lnTo>
                <a:lnTo>
                  <a:pt x="112729" y="13124"/>
                </a:lnTo>
                <a:lnTo>
                  <a:pt x="120850" y="14464"/>
                </a:lnTo>
                <a:lnTo>
                  <a:pt x="129122" y="15358"/>
                </a:lnTo>
                <a:lnTo>
                  <a:pt x="137494" y="15954"/>
                </a:lnTo>
                <a:lnTo>
                  <a:pt x="144981" y="17303"/>
                </a:lnTo>
                <a:lnTo>
                  <a:pt x="151876" y="19156"/>
                </a:lnTo>
                <a:lnTo>
                  <a:pt x="158379" y="21343"/>
                </a:lnTo>
                <a:lnTo>
                  <a:pt x="165571" y="22801"/>
                </a:lnTo>
                <a:lnTo>
                  <a:pt x="173223" y="23773"/>
                </a:lnTo>
                <a:lnTo>
                  <a:pt x="181182" y="24422"/>
                </a:lnTo>
                <a:lnTo>
                  <a:pt x="188394" y="25806"/>
                </a:lnTo>
                <a:lnTo>
                  <a:pt x="195106" y="27682"/>
                </a:lnTo>
                <a:lnTo>
                  <a:pt x="201486" y="29884"/>
                </a:lnTo>
                <a:lnTo>
                  <a:pt x="207644" y="31353"/>
                </a:lnTo>
                <a:lnTo>
                  <a:pt x="213654" y="32332"/>
                </a:lnTo>
                <a:lnTo>
                  <a:pt x="219567" y="32985"/>
                </a:lnTo>
                <a:lnTo>
                  <a:pt x="225413" y="33420"/>
                </a:lnTo>
                <a:lnTo>
                  <a:pt x="231216" y="33710"/>
                </a:lnTo>
                <a:lnTo>
                  <a:pt x="248536" y="3429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758"/>
          <p:cNvSpPr/>
          <p:nvPr/>
        </p:nvSpPr>
        <p:spPr>
          <a:xfrm>
            <a:off x="7839819" y="4689157"/>
            <a:ext cx="349342" cy="350120"/>
          </a:xfrm>
          <a:custGeom>
            <a:avLst/>
            <a:gdLst/>
            <a:ahLst/>
            <a:cxnLst/>
            <a:rect l="0" t="0" r="0" b="0"/>
            <a:pathLst>
              <a:path w="349342" h="350120">
                <a:moveTo>
                  <a:pt x="144036" y="25718"/>
                </a:moveTo>
                <a:lnTo>
                  <a:pt x="139484" y="25718"/>
                </a:lnTo>
                <a:lnTo>
                  <a:pt x="138144" y="24765"/>
                </a:lnTo>
                <a:lnTo>
                  <a:pt x="137250" y="23178"/>
                </a:lnTo>
                <a:lnTo>
                  <a:pt x="135817" y="18337"/>
                </a:lnTo>
                <a:lnTo>
                  <a:pt x="130541" y="17675"/>
                </a:lnTo>
                <a:lnTo>
                  <a:pt x="120732" y="17250"/>
                </a:lnTo>
                <a:lnTo>
                  <a:pt x="119927" y="16262"/>
                </a:lnTo>
                <a:lnTo>
                  <a:pt x="119391" y="14652"/>
                </a:lnTo>
                <a:lnTo>
                  <a:pt x="119033" y="12626"/>
                </a:lnTo>
                <a:lnTo>
                  <a:pt x="117843" y="12227"/>
                </a:lnTo>
                <a:lnTo>
                  <a:pt x="116096" y="12914"/>
                </a:lnTo>
                <a:lnTo>
                  <a:pt x="113980" y="14324"/>
                </a:lnTo>
                <a:lnTo>
                  <a:pt x="109088" y="15891"/>
                </a:lnTo>
                <a:lnTo>
                  <a:pt x="106449" y="16309"/>
                </a:lnTo>
                <a:lnTo>
                  <a:pt x="100979" y="19314"/>
                </a:lnTo>
                <a:lnTo>
                  <a:pt x="92543" y="26360"/>
                </a:lnTo>
                <a:lnTo>
                  <a:pt x="85908" y="31718"/>
                </a:lnTo>
                <a:lnTo>
                  <a:pt x="76609" y="37275"/>
                </a:lnTo>
                <a:lnTo>
                  <a:pt x="72415" y="41995"/>
                </a:lnTo>
                <a:lnTo>
                  <a:pt x="68665" y="47999"/>
                </a:lnTo>
                <a:lnTo>
                  <a:pt x="65214" y="54860"/>
                </a:lnTo>
                <a:lnTo>
                  <a:pt x="61008" y="61338"/>
                </a:lnTo>
                <a:lnTo>
                  <a:pt x="56299" y="67562"/>
                </a:lnTo>
                <a:lnTo>
                  <a:pt x="51255" y="73617"/>
                </a:lnTo>
                <a:lnTo>
                  <a:pt x="46939" y="80510"/>
                </a:lnTo>
                <a:lnTo>
                  <a:pt x="43110" y="87963"/>
                </a:lnTo>
                <a:lnTo>
                  <a:pt x="39604" y="95790"/>
                </a:lnTo>
                <a:lnTo>
                  <a:pt x="36314" y="104818"/>
                </a:lnTo>
                <a:lnTo>
                  <a:pt x="33170" y="114646"/>
                </a:lnTo>
                <a:lnTo>
                  <a:pt x="27134" y="134774"/>
                </a:lnTo>
                <a:lnTo>
                  <a:pt x="12624" y="179708"/>
                </a:lnTo>
                <a:lnTo>
                  <a:pt x="9756" y="189338"/>
                </a:lnTo>
                <a:lnTo>
                  <a:pt x="4028" y="210198"/>
                </a:lnTo>
                <a:lnTo>
                  <a:pt x="2120" y="219189"/>
                </a:lnTo>
                <a:lnTo>
                  <a:pt x="848" y="227089"/>
                </a:lnTo>
                <a:lnTo>
                  <a:pt x="0" y="234261"/>
                </a:lnTo>
                <a:lnTo>
                  <a:pt x="386" y="241898"/>
                </a:lnTo>
                <a:lnTo>
                  <a:pt x="1596" y="249848"/>
                </a:lnTo>
                <a:lnTo>
                  <a:pt x="3356" y="258005"/>
                </a:lnTo>
                <a:lnTo>
                  <a:pt x="4530" y="265349"/>
                </a:lnTo>
                <a:lnTo>
                  <a:pt x="5312" y="272149"/>
                </a:lnTo>
                <a:lnTo>
                  <a:pt x="5833" y="278588"/>
                </a:lnTo>
                <a:lnTo>
                  <a:pt x="7133" y="284785"/>
                </a:lnTo>
                <a:lnTo>
                  <a:pt x="8953" y="290822"/>
                </a:lnTo>
                <a:lnTo>
                  <a:pt x="11118" y="296751"/>
                </a:lnTo>
                <a:lnTo>
                  <a:pt x="14466" y="302609"/>
                </a:lnTo>
                <a:lnTo>
                  <a:pt x="18604" y="308420"/>
                </a:lnTo>
                <a:lnTo>
                  <a:pt x="27328" y="319003"/>
                </a:lnTo>
                <a:lnTo>
                  <a:pt x="34380" y="326882"/>
                </a:lnTo>
                <a:lnTo>
                  <a:pt x="43230" y="333558"/>
                </a:lnTo>
                <a:lnTo>
                  <a:pt x="48256" y="336672"/>
                </a:lnTo>
                <a:lnTo>
                  <a:pt x="58922" y="340132"/>
                </a:lnTo>
                <a:lnTo>
                  <a:pt x="64433" y="341055"/>
                </a:lnTo>
                <a:lnTo>
                  <a:pt x="70965" y="342623"/>
                </a:lnTo>
                <a:lnTo>
                  <a:pt x="78177" y="344620"/>
                </a:lnTo>
                <a:lnTo>
                  <a:pt x="85842" y="346904"/>
                </a:lnTo>
                <a:lnTo>
                  <a:pt x="92858" y="348427"/>
                </a:lnTo>
                <a:lnTo>
                  <a:pt x="99440" y="349442"/>
                </a:lnTo>
                <a:lnTo>
                  <a:pt x="105733" y="350119"/>
                </a:lnTo>
                <a:lnTo>
                  <a:pt x="112786" y="349618"/>
                </a:lnTo>
                <a:lnTo>
                  <a:pt x="120344" y="348331"/>
                </a:lnTo>
                <a:lnTo>
                  <a:pt x="128241" y="346521"/>
                </a:lnTo>
                <a:lnTo>
                  <a:pt x="136364" y="345314"/>
                </a:lnTo>
                <a:lnTo>
                  <a:pt x="144637" y="344510"/>
                </a:lnTo>
                <a:lnTo>
                  <a:pt x="153008" y="343973"/>
                </a:lnTo>
                <a:lnTo>
                  <a:pt x="160495" y="342663"/>
                </a:lnTo>
                <a:lnTo>
                  <a:pt x="167391" y="340837"/>
                </a:lnTo>
                <a:lnTo>
                  <a:pt x="173894" y="338667"/>
                </a:lnTo>
                <a:lnTo>
                  <a:pt x="180134" y="335315"/>
                </a:lnTo>
                <a:lnTo>
                  <a:pt x="186198" y="331176"/>
                </a:lnTo>
                <a:lnTo>
                  <a:pt x="192147" y="326512"/>
                </a:lnTo>
                <a:lnTo>
                  <a:pt x="198970" y="322449"/>
                </a:lnTo>
                <a:lnTo>
                  <a:pt x="206375" y="318789"/>
                </a:lnTo>
                <a:lnTo>
                  <a:pt x="214170" y="315396"/>
                </a:lnTo>
                <a:lnTo>
                  <a:pt x="222225" y="311230"/>
                </a:lnTo>
                <a:lnTo>
                  <a:pt x="230452" y="306546"/>
                </a:lnTo>
                <a:lnTo>
                  <a:pt x="238794" y="301519"/>
                </a:lnTo>
                <a:lnTo>
                  <a:pt x="246260" y="296263"/>
                </a:lnTo>
                <a:lnTo>
                  <a:pt x="253143" y="290853"/>
                </a:lnTo>
                <a:lnTo>
                  <a:pt x="259637" y="285342"/>
                </a:lnTo>
                <a:lnTo>
                  <a:pt x="265870" y="278811"/>
                </a:lnTo>
                <a:lnTo>
                  <a:pt x="271931" y="271599"/>
                </a:lnTo>
                <a:lnTo>
                  <a:pt x="277877" y="263934"/>
                </a:lnTo>
                <a:lnTo>
                  <a:pt x="284698" y="256918"/>
                </a:lnTo>
                <a:lnTo>
                  <a:pt x="292103" y="250337"/>
                </a:lnTo>
                <a:lnTo>
                  <a:pt x="299897" y="244044"/>
                </a:lnTo>
                <a:lnTo>
                  <a:pt x="306045" y="236991"/>
                </a:lnTo>
                <a:lnTo>
                  <a:pt x="311098" y="229431"/>
                </a:lnTo>
                <a:lnTo>
                  <a:pt x="315418" y="221534"/>
                </a:lnTo>
                <a:lnTo>
                  <a:pt x="320203" y="213412"/>
                </a:lnTo>
                <a:lnTo>
                  <a:pt x="330600" y="196767"/>
                </a:lnTo>
                <a:lnTo>
                  <a:pt x="334134" y="188328"/>
                </a:lnTo>
                <a:lnTo>
                  <a:pt x="336491" y="179845"/>
                </a:lnTo>
                <a:lnTo>
                  <a:pt x="338062" y="171332"/>
                </a:lnTo>
                <a:lnTo>
                  <a:pt x="340061" y="162799"/>
                </a:lnTo>
                <a:lnTo>
                  <a:pt x="342347" y="154253"/>
                </a:lnTo>
                <a:lnTo>
                  <a:pt x="344824" y="145697"/>
                </a:lnTo>
                <a:lnTo>
                  <a:pt x="346474" y="138089"/>
                </a:lnTo>
                <a:lnTo>
                  <a:pt x="347575" y="131112"/>
                </a:lnTo>
                <a:lnTo>
                  <a:pt x="348309" y="124556"/>
                </a:lnTo>
                <a:lnTo>
                  <a:pt x="348797" y="118280"/>
                </a:lnTo>
                <a:lnTo>
                  <a:pt x="349123" y="112191"/>
                </a:lnTo>
                <a:lnTo>
                  <a:pt x="349341" y="106226"/>
                </a:lnTo>
                <a:lnTo>
                  <a:pt x="348533" y="100345"/>
                </a:lnTo>
                <a:lnTo>
                  <a:pt x="347042" y="94520"/>
                </a:lnTo>
                <a:lnTo>
                  <a:pt x="345096" y="88730"/>
                </a:lnTo>
                <a:lnTo>
                  <a:pt x="342846" y="82966"/>
                </a:lnTo>
                <a:lnTo>
                  <a:pt x="340393" y="77219"/>
                </a:lnTo>
                <a:lnTo>
                  <a:pt x="337806" y="71481"/>
                </a:lnTo>
                <a:lnTo>
                  <a:pt x="333223" y="65751"/>
                </a:lnTo>
                <a:lnTo>
                  <a:pt x="327311" y="60027"/>
                </a:lnTo>
                <a:lnTo>
                  <a:pt x="320512" y="54306"/>
                </a:lnTo>
                <a:lnTo>
                  <a:pt x="314073" y="49539"/>
                </a:lnTo>
                <a:lnTo>
                  <a:pt x="307877" y="45409"/>
                </a:lnTo>
                <a:lnTo>
                  <a:pt x="301841" y="41703"/>
                </a:lnTo>
                <a:lnTo>
                  <a:pt x="294958" y="38279"/>
                </a:lnTo>
                <a:lnTo>
                  <a:pt x="287514" y="35044"/>
                </a:lnTo>
                <a:lnTo>
                  <a:pt x="279693" y="31936"/>
                </a:lnTo>
                <a:lnTo>
                  <a:pt x="263383" y="25941"/>
                </a:lnTo>
                <a:lnTo>
                  <a:pt x="229629" y="14332"/>
                </a:lnTo>
                <a:lnTo>
                  <a:pt x="221100" y="12412"/>
                </a:lnTo>
                <a:lnTo>
                  <a:pt x="212557" y="11132"/>
                </a:lnTo>
                <a:lnTo>
                  <a:pt x="204004" y="10279"/>
                </a:lnTo>
                <a:lnTo>
                  <a:pt x="195444" y="9710"/>
                </a:lnTo>
                <a:lnTo>
                  <a:pt x="186881" y="9331"/>
                </a:lnTo>
                <a:lnTo>
                  <a:pt x="178314" y="9079"/>
                </a:lnTo>
                <a:lnTo>
                  <a:pt x="169746" y="7957"/>
                </a:lnTo>
                <a:lnTo>
                  <a:pt x="161175" y="6257"/>
                </a:lnTo>
                <a:lnTo>
                  <a:pt x="152605" y="4172"/>
                </a:lnTo>
                <a:lnTo>
                  <a:pt x="144985" y="2781"/>
                </a:lnTo>
                <a:lnTo>
                  <a:pt x="138002" y="1854"/>
                </a:lnTo>
                <a:lnTo>
                  <a:pt x="131440" y="1236"/>
                </a:lnTo>
                <a:lnTo>
                  <a:pt x="121610" y="550"/>
                </a:lnTo>
                <a:lnTo>
                  <a:pt x="109746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759"/>
          <p:cNvSpPr/>
          <p:nvPr/>
        </p:nvSpPr>
        <p:spPr>
          <a:xfrm>
            <a:off x="4460557" y="5623560"/>
            <a:ext cx="334328" cy="68581"/>
          </a:xfrm>
          <a:custGeom>
            <a:avLst/>
            <a:gdLst/>
            <a:ahLst/>
            <a:cxnLst/>
            <a:rect l="0" t="0" r="0" b="0"/>
            <a:pathLst>
              <a:path w="334328" h="68581">
                <a:moveTo>
                  <a:pt x="0" y="68580"/>
                </a:moveTo>
                <a:lnTo>
                  <a:pt x="20473" y="68580"/>
                </a:lnTo>
                <a:lnTo>
                  <a:pt x="22221" y="67627"/>
                </a:lnTo>
                <a:lnTo>
                  <a:pt x="23387" y="66040"/>
                </a:lnTo>
                <a:lnTo>
                  <a:pt x="24164" y="64029"/>
                </a:lnTo>
                <a:lnTo>
                  <a:pt x="25634" y="62688"/>
                </a:lnTo>
                <a:lnTo>
                  <a:pt x="27567" y="61794"/>
                </a:lnTo>
                <a:lnTo>
                  <a:pt x="29808" y="61198"/>
                </a:lnTo>
                <a:lnTo>
                  <a:pt x="32255" y="59849"/>
                </a:lnTo>
                <a:lnTo>
                  <a:pt x="34838" y="57997"/>
                </a:lnTo>
                <a:lnTo>
                  <a:pt x="37513" y="55809"/>
                </a:lnTo>
                <a:lnTo>
                  <a:pt x="40248" y="54351"/>
                </a:lnTo>
                <a:lnTo>
                  <a:pt x="45828" y="52731"/>
                </a:lnTo>
                <a:lnTo>
                  <a:pt x="54024" y="52011"/>
                </a:lnTo>
                <a:lnTo>
                  <a:pt x="58876" y="51819"/>
                </a:lnTo>
                <a:lnTo>
                  <a:pt x="63063" y="50738"/>
                </a:lnTo>
                <a:lnTo>
                  <a:pt x="66807" y="49065"/>
                </a:lnTo>
                <a:lnTo>
                  <a:pt x="70255" y="46998"/>
                </a:lnTo>
                <a:lnTo>
                  <a:pt x="73507" y="45619"/>
                </a:lnTo>
                <a:lnTo>
                  <a:pt x="79660" y="44087"/>
                </a:lnTo>
                <a:lnTo>
                  <a:pt x="83586" y="42727"/>
                </a:lnTo>
                <a:lnTo>
                  <a:pt x="88109" y="40867"/>
                </a:lnTo>
                <a:lnTo>
                  <a:pt x="93030" y="38675"/>
                </a:lnTo>
                <a:lnTo>
                  <a:pt x="98215" y="37213"/>
                </a:lnTo>
                <a:lnTo>
                  <a:pt x="103576" y="36239"/>
                </a:lnTo>
                <a:lnTo>
                  <a:pt x="109056" y="35589"/>
                </a:lnTo>
                <a:lnTo>
                  <a:pt x="113661" y="34203"/>
                </a:lnTo>
                <a:lnTo>
                  <a:pt x="117684" y="32327"/>
                </a:lnTo>
                <a:lnTo>
                  <a:pt x="121319" y="30124"/>
                </a:lnTo>
                <a:lnTo>
                  <a:pt x="125647" y="27702"/>
                </a:lnTo>
                <a:lnTo>
                  <a:pt x="135535" y="22472"/>
                </a:lnTo>
                <a:lnTo>
                  <a:pt x="140840" y="20696"/>
                </a:lnTo>
                <a:lnTo>
                  <a:pt x="146281" y="19512"/>
                </a:lnTo>
                <a:lnTo>
                  <a:pt x="151813" y="18723"/>
                </a:lnTo>
                <a:lnTo>
                  <a:pt x="157406" y="18197"/>
                </a:lnTo>
                <a:lnTo>
                  <a:pt x="163040" y="17846"/>
                </a:lnTo>
                <a:lnTo>
                  <a:pt x="174379" y="17456"/>
                </a:lnTo>
                <a:lnTo>
                  <a:pt x="185770" y="17283"/>
                </a:lnTo>
                <a:lnTo>
                  <a:pt x="191474" y="16284"/>
                </a:lnTo>
                <a:lnTo>
                  <a:pt x="197181" y="14666"/>
                </a:lnTo>
                <a:lnTo>
                  <a:pt x="202892" y="12635"/>
                </a:lnTo>
                <a:lnTo>
                  <a:pt x="207651" y="11281"/>
                </a:lnTo>
                <a:lnTo>
                  <a:pt x="215480" y="9776"/>
                </a:lnTo>
                <a:lnTo>
                  <a:pt x="224674" y="9107"/>
                </a:lnTo>
                <a:lnTo>
                  <a:pt x="229793" y="8929"/>
                </a:lnTo>
                <a:lnTo>
                  <a:pt x="234157" y="7857"/>
                </a:lnTo>
                <a:lnTo>
                  <a:pt x="238020" y="6191"/>
                </a:lnTo>
                <a:lnTo>
                  <a:pt x="241547" y="4127"/>
                </a:lnTo>
                <a:lnTo>
                  <a:pt x="245804" y="2751"/>
                </a:lnTo>
                <a:lnTo>
                  <a:pt x="255614" y="1223"/>
                </a:lnTo>
                <a:lnTo>
                  <a:pt x="260897" y="815"/>
                </a:lnTo>
                <a:lnTo>
                  <a:pt x="266323" y="543"/>
                </a:lnTo>
                <a:lnTo>
                  <a:pt x="280523" y="161"/>
                </a:lnTo>
                <a:lnTo>
                  <a:pt x="308548" y="4"/>
                </a:lnTo>
                <a:lnTo>
                  <a:pt x="33432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760"/>
          <p:cNvSpPr/>
          <p:nvPr/>
        </p:nvSpPr>
        <p:spPr>
          <a:xfrm>
            <a:off x="4907528" y="5469254"/>
            <a:ext cx="247402" cy="179993"/>
          </a:xfrm>
          <a:custGeom>
            <a:avLst/>
            <a:gdLst/>
            <a:ahLst/>
            <a:cxnLst/>
            <a:rect l="0" t="0" r="0" b="0"/>
            <a:pathLst>
              <a:path w="247402" h="179993">
                <a:moveTo>
                  <a:pt x="24517" y="0"/>
                </a:moveTo>
                <a:lnTo>
                  <a:pt x="29067" y="4552"/>
                </a:lnTo>
                <a:lnTo>
                  <a:pt x="30408" y="6844"/>
                </a:lnTo>
                <a:lnTo>
                  <a:pt x="31898" y="11932"/>
                </a:lnTo>
                <a:lnTo>
                  <a:pt x="32559" y="17368"/>
                </a:lnTo>
                <a:lnTo>
                  <a:pt x="32854" y="22959"/>
                </a:lnTo>
                <a:lnTo>
                  <a:pt x="32984" y="28620"/>
                </a:lnTo>
                <a:lnTo>
                  <a:pt x="33080" y="50276"/>
                </a:lnTo>
                <a:lnTo>
                  <a:pt x="32130" y="55425"/>
                </a:lnTo>
                <a:lnTo>
                  <a:pt x="30545" y="60763"/>
                </a:lnTo>
                <a:lnTo>
                  <a:pt x="28535" y="66226"/>
                </a:lnTo>
                <a:lnTo>
                  <a:pt x="27196" y="71773"/>
                </a:lnTo>
                <a:lnTo>
                  <a:pt x="26303" y="77377"/>
                </a:lnTo>
                <a:lnTo>
                  <a:pt x="25707" y="83017"/>
                </a:lnTo>
                <a:lnTo>
                  <a:pt x="24358" y="88682"/>
                </a:lnTo>
                <a:lnTo>
                  <a:pt x="22506" y="94364"/>
                </a:lnTo>
                <a:lnTo>
                  <a:pt x="20319" y="100057"/>
                </a:lnTo>
                <a:lnTo>
                  <a:pt x="18860" y="104805"/>
                </a:lnTo>
                <a:lnTo>
                  <a:pt x="17888" y="108923"/>
                </a:lnTo>
                <a:lnTo>
                  <a:pt x="17241" y="112620"/>
                </a:lnTo>
                <a:lnTo>
                  <a:pt x="16809" y="116990"/>
                </a:lnTo>
                <a:lnTo>
                  <a:pt x="16520" y="121809"/>
                </a:lnTo>
                <a:lnTo>
                  <a:pt x="16328" y="126926"/>
                </a:lnTo>
                <a:lnTo>
                  <a:pt x="15247" y="131290"/>
                </a:lnTo>
                <a:lnTo>
                  <a:pt x="13575" y="135152"/>
                </a:lnTo>
                <a:lnTo>
                  <a:pt x="11507" y="138679"/>
                </a:lnTo>
                <a:lnTo>
                  <a:pt x="10128" y="141982"/>
                </a:lnTo>
                <a:lnTo>
                  <a:pt x="9209" y="145138"/>
                </a:lnTo>
                <a:lnTo>
                  <a:pt x="8597" y="148194"/>
                </a:lnTo>
                <a:lnTo>
                  <a:pt x="8188" y="151183"/>
                </a:lnTo>
                <a:lnTo>
                  <a:pt x="7916" y="154129"/>
                </a:lnTo>
                <a:lnTo>
                  <a:pt x="7735" y="157046"/>
                </a:lnTo>
                <a:lnTo>
                  <a:pt x="7533" y="162826"/>
                </a:lnTo>
                <a:lnTo>
                  <a:pt x="7479" y="165701"/>
                </a:lnTo>
                <a:lnTo>
                  <a:pt x="6491" y="167617"/>
                </a:lnTo>
                <a:lnTo>
                  <a:pt x="4879" y="168895"/>
                </a:lnTo>
                <a:lnTo>
                  <a:pt x="0" y="170946"/>
                </a:lnTo>
                <a:lnTo>
                  <a:pt x="552" y="171114"/>
                </a:lnTo>
                <a:lnTo>
                  <a:pt x="3706" y="171301"/>
                </a:lnTo>
                <a:lnTo>
                  <a:pt x="4927" y="172303"/>
                </a:lnTo>
                <a:lnTo>
                  <a:pt x="5742" y="173924"/>
                </a:lnTo>
                <a:lnTo>
                  <a:pt x="6285" y="175957"/>
                </a:lnTo>
                <a:lnTo>
                  <a:pt x="7600" y="177313"/>
                </a:lnTo>
                <a:lnTo>
                  <a:pt x="9429" y="178216"/>
                </a:lnTo>
                <a:lnTo>
                  <a:pt x="14657" y="179666"/>
                </a:lnTo>
                <a:lnTo>
                  <a:pt x="21581" y="179953"/>
                </a:lnTo>
                <a:lnTo>
                  <a:pt x="23212" y="179992"/>
                </a:lnTo>
                <a:lnTo>
                  <a:pt x="28681" y="175463"/>
                </a:lnTo>
                <a:lnTo>
                  <a:pt x="32055" y="174126"/>
                </a:lnTo>
                <a:lnTo>
                  <a:pt x="36210" y="173234"/>
                </a:lnTo>
                <a:lnTo>
                  <a:pt x="47464" y="171803"/>
                </a:lnTo>
                <a:lnTo>
                  <a:pt x="54083" y="171607"/>
                </a:lnTo>
                <a:lnTo>
                  <a:pt x="58515" y="171555"/>
                </a:lnTo>
                <a:lnTo>
                  <a:pt x="62422" y="170568"/>
                </a:lnTo>
                <a:lnTo>
                  <a:pt x="69303" y="166931"/>
                </a:lnTo>
                <a:lnTo>
                  <a:pt x="73424" y="165580"/>
                </a:lnTo>
                <a:lnTo>
                  <a:pt x="78077" y="164680"/>
                </a:lnTo>
                <a:lnTo>
                  <a:pt x="83084" y="164079"/>
                </a:lnTo>
                <a:lnTo>
                  <a:pt x="87374" y="163679"/>
                </a:lnTo>
                <a:lnTo>
                  <a:pt x="94681" y="163234"/>
                </a:lnTo>
                <a:lnTo>
                  <a:pt x="98915" y="162163"/>
                </a:lnTo>
                <a:lnTo>
                  <a:pt x="103643" y="160496"/>
                </a:lnTo>
                <a:lnTo>
                  <a:pt x="108700" y="158433"/>
                </a:lnTo>
                <a:lnTo>
                  <a:pt x="113976" y="157057"/>
                </a:lnTo>
                <a:lnTo>
                  <a:pt x="119399" y="156140"/>
                </a:lnTo>
                <a:lnTo>
                  <a:pt x="124919" y="155529"/>
                </a:lnTo>
                <a:lnTo>
                  <a:pt x="129552" y="155121"/>
                </a:lnTo>
                <a:lnTo>
                  <a:pt x="137239" y="154668"/>
                </a:lnTo>
                <a:lnTo>
                  <a:pt x="146371" y="154467"/>
                </a:lnTo>
                <a:lnTo>
                  <a:pt x="181563" y="154308"/>
                </a:lnTo>
                <a:lnTo>
                  <a:pt x="184459" y="155260"/>
                </a:lnTo>
                <a:lnTo>
                  <a:pt x="190217" y="158857"/>
                </a:lnTo>
                <a:lnTo>
                  <a:pt x="194038" y="160198"/>
                </a:lnTo>
                <a:lnTo>
                  <a:pt x="198491" y="161091"/>
                </a:lnTo>
                <a:lnTo>
                  <a:pt x="203365" y="161687"/>
                </a:lnTo>
                <a:lnTo>
                  <a:pt x="207566" y="162084"/>
                </a:lnTo>
                <a:lnTo>
                  <a:pt x="214774" y="162525"/>
                </a:lnTo>
                <a:lnTo>
                  <a:pt x="217078" y="163595"/>
                </a:lnTo>
                <a:lnTo>
                  <a:pt x="218613" y="165261"/>
                </a:lnTo>
                <a:lnTo>
                  <a:pt x="219636" y="167324"/>
                </a:lnTo>
                <a:lnTo>
                  <a:pt x="222224" y="168700"/>
                </a:lnTo>
                <a:lnTo>
                  <a:pt x="225854" y="169617"/>
                </a:lnTo>
                <a:lnTo>
                  <a:pt x="236266" y="171088"/>
                </a:lnTo>
                <a:lnTo>
                  <a:pt x="242620" y="171343"/>
                </a:lnTo>
                <a:lnTo>
                  <a:pt x="247401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761"/>
          <p:cNvSpPr/>
          <p:nvPr/>
        </p:nvSpPr>
        <p:spPr>
          <a:xfrm>
            <a:off x="5060632" y="5494972"/>
            <a:ext cx="34291" cy="377191"/>
          </a:xfrm>
          <a:custGeom>
            <a:avLst/>
            <a:gdLst/>
            <a:ahLst/>
            <a:cxnLst/>
            <a:rect l="0" t="0" r="0" b="0"/>
            <a:pathLst>
              <a:path w="34291" h="377191">
                <a:moveTo>
                  <a:pt x="34290" y="0"/>
                </a:moveTo>
                <a:lnTo>
                  <a:pt x="25822" y="0"/>
                </a:lnTo>
                <a:lnTo>
                  <a:pt x="33108" y="0"/>
                </a:lnTo>
                <a:lnTo>
                  <a:pt x="33502" y="953"/>
                </a:lnTo>
                <a:lnTo>
                  <a:pt x="34186" y="11932"/>
                </a:lnTo>
                <a:lnTo>
                  <a:pt x="34290" y="129094"/>
                </a:lnTo>
                <a:lnTo>
                  <a:pt x="33338" y="137497"/>
                </a:lnTo>
                <a:lnTo>
                  <a:pt x="31750" y="145958"/>
                </a:lnTo>
                <a:lnTo>
                  <a:pt x="29739" y="154455"/>
                </a:lnTo>
                <a:lnTo>
                  <a:pt x="28398" y="162977"/>
                </a:lnTo>
                <a:lnTo>
                  <a:pt x="27505" y="171517"/>
                </a:lnTo>
                <a:lnTo>
                  <a:pt x="26909" y="180067"/>
                </a:lnTo>
                <a:lnTo>
                  <a:pt x="26512" y="187672"/>
                </a:lnTo>
                <a:lnTo>
                  <a:pt x="26071" y="201202"/>
                </a:lnTo>
                <a:lnTo>
                  <a:pt x="25764" y="240562"/>
                </a:lnTo>
                <a:lnTo>
                  <a:pt x="25749" y="248957"/>
                </a:lnTo>
                <a:lnTo>
                  <a:pt x="24786" y="256459"/>
                </a:lnTo>
                <a:lnTo>
                  <a:pt x="23191" y="263366"/>
                </a:lnTo>
                <a:lnTo>
                  <a:pt x="21176" y="269874"/>
                </a:lnTo>
                <a:lnTo>
                  <a:pt x="19832" y="276119"/>
                </a:lnTo>
                <a:lnTo>
                  <a:pt x="18937" y="282187"/>
                </a:lnTo>
                <a:lnTo>
                  <a:pt x="18340" y="288137"/>
                </a:lnTo>
                <a:lnTo>
                  <a:pt x="17676" y="299828"/>
                </a:lnTo>
                <a:lnTo>
                  <a:pt x="17381" y="311375"/>
                </a:lnTo>
                <a:lnTo>
                  <a:pt x="17250" y="322856"/>
                </a:lnTo>
                <a:lnTo>
                  <a:pt x="16262" y="327633"/>
                </a:lnTo>
                <a:lnTo>
                  <a:pt x="14652" y="331770"/>
                </a:lnTo>
                <a:lnTo>
                  <a:pt x="12625" y="335480"/>
                </a:lnTo>
                <a:lnTo>
                  <a:pt x="11275" y="338906"/>
                </a:lnTo>
                <a:lnTo>
                  <a:pt x="10374" y="342142"/>
                </a:lnTo>
                <a:lnTo>
                  <a:pt x="9773" y="345252"/>
                </a:lnTo>
                <a:lnTo>
                  <a:pt x="8421" y="348278"/>
                </a:lnTo>
                <a:lnTo>
                  <a:pt x="6566" y="351248"/>
                </a:lnTo>
                <a:lnTo>
                  <a:pt x="4377" y="354180"/>
                </a:lnTo>
                <a:lnTo>
                  <a:pt x="2919" y="357088"/>
                </a:lnTo>
                <a:lnTo>
                  <a:pt x="1945" y="359979"/>
                </a:lnTo>
                <a:lnTo>
                  <a:pt x="385" y="366911"/>
                </a:lnTo>
                <a:lnTo>
                  <a:pt x="0" y="3771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762"/>
          <p:cNvSpPr/>
          <p:nvPr/>
        </p:nvSpPr>
        <p:spPr>
          <a:xfrm>
            <a:off x="5532154" y="5614987"/>
            <a:ext cx="136730" cy="205236"/>
          </a:xfrm>
          <a:custGeom>
            <a:avLst/>
            <a:gdLst/>
            <a:ahLst/>
            <a:cxnLst/>
            <a:rect l="0" t="0" r="0" b="0"/>
            <a:pathLst>
              <a:path w="136730" h="205236">
                <a:moveTo>
                  <a:pt x="85691" y="34290"/>
                </a:moveTo>
                <a:lnTo>
                  <a:pt x="21633" y="34290"/>
                </a:lnTo>
                <a:lnTo>
                  <a:pt x="20125" y="35243"/>
                </a:lnTo>
                <a:lnTo>
                  <a:pt x="19121" y="36830"/>
                </a:lnTo>
                <a:lnTo>
                  <a:pt x="18450" y="38841"/>
                </a:lnTo>
                <a:lnTo>
                  <a:pt x="15166" y="43615"/>
                </a:lnTo>
                <a:lnTo>
                  <a:pt x="12957" y="46222"/>
                </a:lnTo>
                <a:lnTo>
                  <a:pt x="11484" y="48912"/>
                </a:lnTo>
                <a:lnTo>
                  <a:pt x="8458" y="58201"/>
                </a:lnTo>
                <a:lnTo>
                  <a:pt x="6580" y="62614"/>
                </a:lnTo>
                <a:lnTo>
                  <a:pt x="4375" y="67460"/>
                </a:lnTo>
                <a:lnTo>
                  <a:pt x="2905" y="72596"/>
                </a:lnTo>
                <a:lnTo>
                  <a:pt x="1926" y="77925"/>
                </a:lnTo>
                <a:lnTo>
                  <a:pt x="1272" y="83382"/>
                </a:lnTo>
                <a:lnTo>
                  <a:pt x="837" y="88926"/>
                </a:lnTo>
                <a:lnTo>
                  <a:pt x="546" y="94526"/>
                </a:lnTo>
                <a:lnTo>
                  <a:pt x="224" y="105830"/>
                </a:lnTo>
                <a:lnTo>
                  <a:pt x="0" y="134316"/>
                </a:lnTo>
                <a:lnTo>
                  <a:pt x="941" y="139074"/>
                </a:lnTo>
                <a:lnTo>
                  <a:pt x="2521" y="143199"/>
                </a:lnTo>
                <a:lnTo>
                  <a:pt x="4527" y="146900"/>
                </a:lnTo>
                <a:lnTo>
                  <a:pt x="5864" y="151274"/>
                </a:lnTo>
                <a:lnTo>
                  <a:pt x="6755" y="156094"/>
                </a:lnTo>
                <a:lnTo>
                  <a:pt x="7350" y="161213"/>
                </a:lnTo>
                <a:lnTo>
                  <a:pt x="8698" y="165578"/>
                </a:lnTo>
                <a:lnTo>
                  <a:pt x="10550" y="169440"/>
                </a:lnTo>
                <a:lnTo>
                  <a:pt x="12737" y="172968"/>
                </a:lnTo>
                <a:lnTo>
                  <a:pt x="15147" y="176272"/>
                </a:lnTo>
                <a:lnTo>
                  <a:pt x="17707" y="179427"/>
                </a:lnTo>
                <a:lnTo>
                  <a:pt x="20365" y="182483"/>
                </a:lnTo>
                <a:lnTo>
                  <a:pt x="23091" y="185473"/>
                </a:lnTo>
                <a:lnTo>
                  <a:pt x="28658" y="191335"/>
                </a:lnTo>
                <a:lnTo>
                  <a:pt x="37148" y="199991"/>
                </a:lnTo>
                <a:lnTo>
                  <a:pt x="39994" y="201907"/>
                </a:lnTo>
                <a:lnTo>
                  <a:pt x="42844" y="203184"/>
                </a:lnTo>
                <a:lnTo>
                  <a:pt x="45696" y="204036"/>
                </a:lnTo>
                <a:lnTo>
                  <a:pt x="48550" y="204605"/>
                </a:lnTo>
                <a:lnTo>
                  <a:pt x="51405" y="204983"/>
                </a:lnTo>
                <a:lnTo>
                  <a:pt x="54261" y="205235"/>
                </a:lnTo>
                <a:lnTo>
                  <a:pt x="57118" y="204451"/>
                </a:lnTo>
                <a:lnTo>
                  <a:pt x="59975" y="202976"/>
                </a:lnTo>
                <a:lnTo>
                  <a:pt x="62832" y="201039"/>
                </a:lnTo>
                <a:lnTo>
                  <a:pt x="66641" y="199749"/>
                </a:lnTo>
                <a:lnTo>
                  <a:pt x="71086" y="198889"/>
                </a:lnTo>
                <a:lnTo>
                  <a:pt x="75954" y="198315"/>
                </a:lnTo>
                <a:lnTo>
                  <a:pt x="80152" y="196980"/>
                </a:lnTo>
                <a:lnTo>
                  <a:pt x="83903" y="195137"/>
                </a:lnTo>
                <a:lnTo>
                  <a:pt x="87356" y="192957"/>
                </a:lnTo>
                <a:lnTo>
                  <a:pt x="90612" y="189598"/>
                </a:lnTo>
                <a:lnTo>
                  <a:pt x="93733" y="185454"/>
                </a:lnTo>
                <a:lnTo>
                  <a:pt x="96767" y="180785"/>
                </a:lnTo>
                <a:lnTo>
                  <a:pt x="99743" y="176722"/>
                </a:lnTo>
                <a:lnTo>
                  <a:pt x="102679" y="173060"/>
                </a:lnTo>
                <a:lnTo>
                  <a:pt x="105589" y="169665"/>
                </a:lnTo>
                <a:lnTo>
                  <a:pt x="108481" y="165498"/>
                </a:lnTo>
                <a:lnTo>
                  <a:pt x="111361" y="160815"/>
                </a:lnTo>
                <a:lnTo>
                  <a:pt x="114235" y="155787"/>
                </a:lnTo>
                <a:lnTo>
                  <a:pt x="119967" y="145121"/>
                </a:lnTo>
                <a:lnTo>
                  <a:pt x="122829" y="139610"/>
                </a:lnTo>
                <a:lnTo>
                  <a:pt x="124737" y="134031"/>
                </a:lnTo>
                <a:lnTo>
                  <a:pt x="126009" y="128407"/>
                </a:lnTo>
                <a:lnTo>
                  <a:pt x="126857" y="122752"/>
                </a:lnTo>
                <a:lnTo>
                  <a:pt x="128375" y="117077"/>
                </a:lnTo>
                <a:lnTo>
                  <a:pt x="130339" y="111389"/>
                </a:lnTo>
                <a:lnTo>
                  <a:pt x="132602" y="105692"/>
                </a:lnTo>
                <a:lnTo>
                  <a:pt x="134110" y="99989"/>
                </a:lnTo>
                <a:lnTo>
                  <a:pt x="135115" y="94282"/>
                </a:lnTo>
                <a:lnTo>
                  <a:pt x="135785" y="88572"/>
                </a:lnTo>
                <a:lnTo>
                  <a:pt x="136232" y="82860"/>
                </a:lnTo>
                <a:lnTo>
                  <a:pt x="136530" y="77148"/>
                </a:lnTo>
                <a:lnTo>
                  <a:pt x="136729" y="71434"/>
                </a:lnTo>
                <a:lnTo>
                  <a:pt x="135908" y="65721"/>
                </a:lnTo>
                <a:lnTo>
                  <a:pt x="134409" y="60006"/>
                </a:lnTo>
                <a:lnTo>
                  <a:pt x="132457" y="54292"/>
                </a:lnTo>
                <a:lnTo>
                  <a:pt x="131156" y="49530"/>
                </a:lnTo>
                <a:lnTo>
                  <a:pt x="130288" y="45402"/>
                </a:lnTo>
                <a:lnTo>
                  <a:pt x="129710" y="41699"/>
                </a:lnTo>
                <a:lnTo>
                  <a:pt x="128372" y="38277"/>
                </a:lnTo>
                <a:lnTo>
                  <a:pt x="124345" y="31934"/>
                </a:lnTo>
                <a:lnTo>
                  <a:pt x="121938" y="28910"/>
                </a:lnTo>
                <a:lnTo>
                  <a:pt x="119380" y="25941"/>
                </a:lnTo>
                <a:lnTo>
                  <a:pt x="116723" y="23009"/>
                </a:lnTo>
                <a:lnTo>
                  <a:pt x="111230" y="17211"/>
                </a:lnTo>
                <a:lnTo>
                  <a:pt x="99943" y="5728"/>
                </a:lnTo>
                <a:lnTo>
                  <a:pt x="97097" y="3819"/>
                </a:lnTo>
                <a:lnTo>
                  <a:pt x="94247" y="2546"/>
                </a:lnTo>
                <a:lnTo>
                  <a:pt x="91395" y="1698"/>
                </a:lnTo>
                <a:lnTo>
                  <a:pt x="88541" y="1132"/>
                </a:lnTo>
                <a:lnTo>
                  <a:pt x="85686" y="755"/>
                </a:lnTo>
                <a:lnTo>
                  <a:pt x="78810" y="149"/>
                </a:lnTo>
                <a:lnTo>
                  <a:pt x="75330" y="67"/>
                </a:lnTo>
                <a:lnTo>
                  <a:pt x="6854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763"/>
          <p:cNvSpPr/>
          <p:nvPr/>
        </p:nvSpPr>
        <p:spPr>
          <a:xfrm>
            <a:off x="5755004" y="5607790"/>
            <a:ext cx="180024" cy="187208"/>
          </a:xfrm>
          <a:custGeom>
            <a:avLst/>
            <a:gdLst/>
            <a:ahLst/>
            <a:cxnLst/>
            <a:rect l="0" t="0" r="0" b="0"/>
            <a:pathLst>
              <a:path w="180024" h="187208">
                <a:moveTo>
                  <a:pt x="0" y="7197"/>
                </a:moveTo>
                <a:lnTo>
                  <a:pt x="0" y="19129"/>
                </a:lnTo>
                <a:lnTo>
                  <a:pt x="953" y="20867"/>
                </a:lnTo>
                <a:lnTo>
                  <a:pt x="2541" y="22025"/>
                </a:lnTo>
                <a:lnTo>
                  <a:pt x="4551" y="22798"/>
                </a:lnTo>
                <a:lnTo>
                  <a:pt x="9325" y="26196"/>
                </a:lnTo>
                <a:lnTo>
                  <a:pt x="11932" y="28435"/>
                </a:lnTo>
                <a:lnTo>
                  <a:pt x="13670" y="31833"/>
                </a:lnTo>
                <a:lnTo>
                  <a:pt x="14829" y="36004"/>
                </a:lnTo>
                <a:lnTo>
                  <a:pt x="15601" y="40689"/>
                </a:lnTo>
                <a:lnTo>
                  <a:pt x="17068" y="45718"/>
                </a:lnTo>
                <a:lnTo>
                  <a:pt x="18999" y="50975"/>
                </a:lnTo>
                <a:lnTo>
                  <a:pt x="21239" y="56385"/>
                </a:lnTo>
                <a:lnTo>
                  <a:pt x="23684" y="60944"/>
                </a:lnTo>
                <a:lnTo>
                  <a:pt x="26267" y="64936"/>
                </a:lnTo>
                <a:lnTo>
                  <a:pt x="28942" y="68550"/>
                </a:lnTo>
                <a:lnTo>
                  <a:pt x="31677" y="72864"/>
                </a:lnTo>
                <a:lnTo>
                  <a:pt x="34453" y="77645"/>
                </a:lnTo>
                <a:lnTo>
                  <a:pt x="37257" y="82738"/>
                </a:lnTo>
                <a:lnTo>
                  <a:pt x="39126" y="88037"/>
                </a:lnTo>
                <a:lnTo>
                  <a:pt x="40371" y="93476"/>
                </a:lnTo>
                <a:lnTo>
                  <a:pt x="41202" y="99006"/>
                </a:lnTo>
                <a:lnTo>
                  <a:pt x="41755" y="104598"/>
                </a:lnTo>
                <a:lnTo>
                  <a:pt x="42125" y="110231"/>
                </a:lnTo>
                <a:lnTo>
                  <a:pt x="42371" y="115892"/>
                </a:lnTo>
                <a:lnTo>
                  <a:pt x="43488" y="121570"/>
                </a:lnTo>
                <a:lnTo>
                  <a:pt x="45184" y="127261"/>
                </a:lnTo>
                <a:lnTo>
                  <a:pt x="47268" y="132960"/>
                </a:lnTo>
                <a:lnTo>
                  <a:pt x="48657" y="138664"/>
                </a:lnTo>
                <a:lnTo>
                  <a:pt x="49583" y="144372"/>
                </a:lnTo>
                <a:lnTo>
                  <a:pt x="50201" y="150082"/>
                </a:lnTo>
                <a:lnTo>
                  <a:pt x="50612" y="154841"/>
                </a:lnTo>
                <a:lnTo>
                  <a:pt x="50886" y="158966"/>
                </a:lnTo>
                <a:lnTo>
                  <a:pt x="51191" y="166090"/>
                </a:lnTo>
                <a:lnTo>
                  <a:pt x="51363" y="175456"/>
                </a:lnTo>
                <a:lnTo>
                  <a:pt x="51426" y="185483"/>
                </a:lnTo>
                <a:lnTo>
                  <a:pt x="50476" y="186062"/>
                </a:lnTo>
                <a:lnTo>
                  <a:pt x="45543" y="186876"/>
                </a:lnTo>
                <a:lnTo>
                  <a:pt x="40480" y="187200"/>
                </a:lnTo>
                <a:lnTo>
                  <a:pt x="38417" y="187207"/>
                </a:lnTo>
                <a:lnTo>
                  <a:pt x="37042" y="186259"/>
                </a:lnTo>
                <a:lnTo>
                  <a:pt x="36125" y="184674"/>
                </a:lnTo>
                <a:lnTo>
                  <a:pt x="34653" y="179838"/>
                </a:lnTo>
                <a:lnTo>
                  <a:pt x="31911" y="174096"/>
                </a:lnTo>
                <a:lnTo>
                  <a:pt x="29847" y="169898"/>
                </a:lnTo>
                <a:lnTo>
                  <a:pt x="28471" y="165194"/>
                </a:lnTo>
                <a:lnTo>
                  <a:pt x="27553" y="160154"/>
                </a:lnTo>
                <a:lnTo>
                  <a:pt x="26941" y="154888"/>
                </a:lnTo>
                <a:lnTo>
                  <a:pt x="26534" y="149473"/>
                </a:lnTo>
                <a:lnTo>
                  <a:pt x="26262" y="143958"/>
                </a:lnTo>
                <a:lnTo>
                  <a:pt x="25960" y="132749"/>
                </a:lnTo>
                <a:lnTo>
                  <a:pt x="25750" y="104329"/>
                </a:lnTo>
                <a:lnTo>
                  <a:pt x="26692" y="98622"/>
                </a:lnTo>
                <a:lnTo>
                  <a:pt x="28272" y="92912"/>
                </a:lnTo>
                <a:lnTo>
                  <a:pt x="30278" y="87200"/>
                </a:lnTo>
                <a:lnTo>
                  <a:pt x="31616" y="81487"/>
                </a:lnTo>
                <a:lnTo>
                  <a:pt x="32507" y="75774"/>
                </a:lnTo>
                <a:lnTo>
                  <a:pt x="33102" y="70060"/>
                </a:lnTo>
                <a:lnTo>
                  <a:pt x="35403" y="64346"/>
                </a:lnTo>
                <a:lnTo>
                  <a:pt x="38842" y="58631"/>
                </a:lnTo>
                <a:lnTo>
                  <a:pt x="43040" y="52916"/>
                </a:lnTo>
                <a:lnTo>
                  <a:pt x="46791" y="48154"/>
                </a:lnTo>
                <a:lnTo>
                  <a:pt x="50244" y="44027"/>
                </a:lnTo>
                <a:lnTo>
                  <a:pt x="53499" y="40323"/>
                </a:lnTo>
                <a:lnTo>
                  <a:pt x="56621" y="35948"/>
                </a:lnTo>
                <a:lnTo>
                  <a:pt x="59655" y="31127"/>
                </a:lnTo>
                <a:lnTo>
                  <a:pt x="62630" y="26008"/>
                </a:lnTo>
                <a:lnTo>
                  <a:pt x="65566" y="21643"/>
                </a:lnTo>
                <a:lnTo>
                  <a:pt x="68476" y="17780"/>
                </a:lnTo>
                <a:lnTo>
                  <a:pt x="71368" y="14253"/>
                </a:lnTo>
                <a:lnTo>
                  <a:pt x="74249" y="11901"/>
                </a:lnTo>
                <a:lnTo>
                  <a:pt x="77122" y="10333"/>
                </a:lnTo>
                <a:lnTo>
                  <a:pt x="79990" y="9288"/>
                </a:lnTo>
                <a:lnTo>
                  <a:pt x="83807" y="7638"/>
                </a:lnTo>
                <a:lnTo>
                  <a:pt x="93128" y="3265"/>
                </a:lnTo>
                <a:lnTo>
                  <a:pt x="97328" y="1718"/>
                </a:lnTo>
                <a:lnTo>
                  <a:pt x="101081" y="687"/>
                </a:lnTo>
                <a:lnTo>
                  <a:pt x="104535" y="0"/>
                </a:lnTo>
                <a:lnTo>
                  <a:pt x="109695" y="494"/>
                </a:lnTo>
                <a:lnTo>
                  <a:pt x="115993" y="1776"/>
                </a:lnTo>
                <a:lnTo>
                  <a:pt x="123049" y="3582"/>
                </a:lnTo>
                <a:lnTo>
                  <a:pt x="129658" y="4788"/>
                </a:lnTo>
                <a:lnTo>
                  <a:pt x="135968" y="5591"/>
                </a:lnTo>
                <a:lnTo>
                  <a:pt x="142081" y="6126"/>
                </a:lnTo>
                <a:lnTo>
                  <a:pt x="148061" y="7436"/>
                </a:lnTo>
                <a:lnTo>
                  <a:pt x="153952" y="9261"/>
                </a:lnTo>
                <a:lnTo>
                  <a:pt x="159785" y="11430"/>
                </a:lnTo>
                <a:lnTo>
                  <a:pt x="164626" y="12877"/>
                </a:lnTo>
                <a:lnTo>
                  <a:pt x="168806" y="13841"/>
                </a:lnTo>
                <a:lnTo>
                  <a:pt x="180023" y="157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764"/>
          <p:cNvSpPr/>
          <p:nvPr/>
        </p:nvSpPr>
        <p:spPr>
          <a:xfrm>
            <a:off x="6256106" y="5374957"/>
            <a:ext cx="296142" cy="180023"/>
          </a:xfrm>
          <a:custGeom>
            <a:avLst/>
            <a:gdLst/>
            <a:ahLst/>
            <a:cxnLst/>
            <a:rect l="0" t="0" r="0" b="0"/>
            <a:pathLst>
              <a:path w="296142" h="180023">
                <a:moveTo>
                  <a:pt x="81828" y="0"/>
                </a:moveTo>
                <a:lnTo>
                  <a:pt x="68737" y="0"/>
                </a:lnTo>
                <a:lnTo>
                  <a:pt x="67385" y="953"/>
                </a:lnTo>
                <a:lnTo>
                  <a:pt x="66485" y="2540"/>
                </a:lnTo>
                <a:lnTo>
                  <a:pt x="65039" y="7381"/>
                </a:lnTo>
                <a:lnTo>
                  <a:pt x="60238" y="12770"/>
                </a:lnTo>
                <a:lnTo>
                  <a:pt x="58863" y="15181"/>
                </a:lnTo>
                <a:lnTo>
                  <a:pt x="57334" y="20400"/>
                </a:lnTo>
                <a:lnTo>
                  <a:pt x="56655" y="25895"/>
                </a:lnTo>
                <a:lnTo>
                  <a:pt x="56474" y="28693"/>
                </a:lnTo>
                <a:lnTo>
                  <a:pt x="55400" y="32464"/>
                </a:lnTo>
                <a:lnTo>
                  <a:pt x="53732" y="36883"/>
                </a:lnTo>
                <a:lnTo>
                  <a:pt x="51668" y="41734"/>
                </a:lnTo>
                <a:lnTo>
                  <a:pt x="50291" y="46872"/>
                </a:lnTo>
                <a:lnTo>
                  <a:pt x="49374" y="52203"/>
                </a:lnTo>
                <a:lnTo>
                  <a:pt x="48762" y="57662"/>
                </a:lnTo>
                <a:lnTo>
                  <a:pt x="47402" y="63207"/>
                </a:lnTo>
                <a:lnTo>
                  <a:pt x="45543" y="68808"/>
                </a:lnTo>
                <a:lnTo>
                  <a:pt x="43350" y="74447"/>
                </a:lnTo>
                <a:lnTo>
                  <a:pt x="40937" y="80111"/>
                </a:lnTo>
                <a:lnTo>
                  <a:pt x="35714" y="91485"/>
                </a:lnTo>
                <a:lnTo>
                  <a:pt x="33941" y="97185"/>
                </a:lnTo>
                <a:lnTo>
                  <a:pt x="32758" y="102890"/>
                </a:lnTo>
                <a:lnTo>
                  <a:pt x="31970" y="108598"/>
                </a:lnTo>
                <a:lnTo>
                  <a:pt x="30492" y="114309"/>
                </a:lnTo>
                <a:lnTo>
                  <a:pt x="28554" y="120021"/>
                </a:lnTo>
                <a:lnTo>
                  <a:pt x="26310" y="125734"/>
                </a:lnTo>
                <a:lnTo>
                  <a:pt x="23861" y="130495"/>
                </a:lnTo>
                <a:lnTo>
                  <a:pt x="21276" y="134622"/>
                </a:lnTo>
                <a:lnTo>
                  <a:pt x="18600" y="138326"/>
                </a:lnTo>
                <a:lnTo>
                  <a:pt x="16816" y="141747"/>
                </a:lnTo>
                <a:lnTo>
                  <a:pt x="15627" y="144981"/>
                </a:lnTo>
                <a:lnTo>
                  <a:pt x="14834" y="148089"/>
                </a:lnTo>
                <a:lnTo>
                  <a:pt x="13353" y="151113"/>
                </a:lnTo>
                <a:lnTo>
                  <a:pt x="11414" y="154082"/>
                </a:lnTo>
                <a:lnTo>
                  <a:pt x="6007" y="161141"/>
                </a:lnTo>
                <a:lnTo>
                  <a:pt x="2727" y="164645"/>
                </a:lnTo>
                <a:lnTo>
                  <a:pt x="519" y="166914"/>
                </a:lnTo>
                <a:lnTo>
                  <a:pt x="0" y="168426"/>
                </a:lnTo>
                <a:lnTo>
                  <a:pt x="607" y="169434"/>
                </a:lnTo>
                <a:lnTo>
                  <a:pt x="3872" y="171052"/>
                </a:lnTo>
                <a:lnTo>
                  <a:pt x="8989" y="175883"/>
                </a:lnTo>
                <a:lnTo>
                  <a:pt x="11986" y="178796"/>
                </a:lnTo>
                <a:lnTo>
                  <a:pt x="15228" y="179477"/>
                </a:lnTo>
                <a:lnTo>
                  <a:pt x="22408" y="179861"/>
                </a:lnTo>
                <a:lnTo>
                  <a:pt x="30567" y="179975"/>
                </a:lnTo>
                <a:lnTo>
                  <a:pt x="46409" y="180013"/>
                </a:lnTo>
                <a:lnTo>
                  <a:pt x="51548" y="179064"/>
                </a:lnTo>
                <a:lnTo>
                  <a:pt x="56879" y="177479"/>
                </a:lnTo>
                <a:lnTo>
                  <a:pt x="62338" y="175469"/>
                </a:lnTo>
                <a:lnTo>
                  <a:pt x="70944" y="173236"/>
                </a:lnTo>
                <a:lnTo>
                  <a:pt x="78896" y="172244"/>
                </a:lnTo>
                <a:lnTo>
                  <a:pt x="83683" y="171980"/>
                </a:lnTo>
                <a:lnTo>
                  <a:pt x="94083" y="171686"/>
                </a:lnTo>
                <a:lnTo>
                  <a:pt x="105055" y="171555"/>
                </a:lnTo>
                <a:lnTo>
                  <a:pt x="110648" y="170568"/>
                </a:lnTo>
                <a:lnTo>
                  <a:pt x="116282" y="168956"/>
                </a:lnTo>
                <a:lnTo>
                  <a:pt x="121942" y="166931"/>
                </a:lnTo>
                <a:lnTo>
                  <a:pt x="127621" y="165580"/>
                </a:lnTo>
                <a:lnTo>
                  <a:pt x="133312" y="164679"/>
                </a:lnTo>
                <a:lnTo>
                  <a:pt x="139011" y="164078"/>
                </a:lnTo>
                <a:lnTo>
                  <a:pt x="144715" y="163678"/>
                </a:lnTo>
                <a:lnTo>
                  <a:pt x="150423" y="163411"/>
                </a:lnTo>
                <a:lnTo>
                  <a:pt x="162797" y="163115"/>
                </a:lnTo>
                <a:lnTo>
                  <a:pt x="197795" y="162909"/>
                </a:lnTo>
                <a:lnTo>
                  <a:pt x="203907" y="163851"/>
                </a:lnTo>
                <a:lnTo>
                  <a:pt x="209887" y="165431"/>
                </a:lnTo>
                <a:lnTo>
                  <a:pt x="215778" y="167438"/>
                </a:lnTo>
                <a:lnTo>
                  <a:pt x="221611" y="168775"/>
                </a:lnTo>
                <a:lnTo>
                  <a:pt x="227404" y="169667"/>
                </a:lnTo>
                <a:lnTo>
                  <a:pt x="233171" y="170261"/>
                </a:lnTo>
                <a:lnTo>
                  <a:pt x="238921" y="170657"/>
                </a:lnTo>
                <a:lnTo>
                  <a:pt x="244659" y="170922"/>
                </a:lnTo>
                <a:lnTo>
                  <a:pt x="250390" y="171098"/>
                </a:lnTo>
                <a:lnTo>
                  <a:pt x="255163" y="172168"/>
                </a:lnTo>
                <a:lnTo>
                  <a:pt x="266431" y="177272"/>
                </a:lnTo>
                <a:lnTo>
                  <a:pt x="272776" y="178800"/>
                </a:lnTo>
                <a:lnTo>
                  <a:pt x="281705" y="179660"/>
                </a:lnTo>
                <a:lnTo>
                  <a:pt x="287502" y="179862"/>
                </a:lnTo>
                <a:lnTo>
                  <a:pt x="296141" y="18002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765"/>
          <p:cNvSpPr/>
          <p:nvPr/>
        </p:nvSpPr>
        <p:spPr>
          <a:xfrm>
            <a:off x="6457950" y="5332199"/>
            <a:ext cx="51435" cy="479524"/>
          </a:xfrm>
          <a:custGeom>
            <a:avLst/>
            <a:gdLst/>
            <a:ahLst/>
            <a:cxnLst/>
            <a:rect l="0" t="0" r="0" b="0"/>
            <a:pathLst>
              <a:path w="51435" h="479524">
                <a:moveTo>
                  <a:pt x="51434" y="8468"/>
                </a:moveTo>
                <a:lnTo>
                  <a:pt x="51434" y="1087"/>
                </a:lnTo>
                <a:lnTo>
                  <a:pt x="50482" y="690"/>
                </a:lnTo>
                <a:lnTo>
                  <a:pt x="48895" y="425"/>
                </a:lnTo>
                <a:lnTo>
                  <a:pt x="44053" y="0"/>
                </a:lnTo>
                <a:lnTo>
                  <a:pt x="43656" y="918"/>
                </a:lnTo>
                <a:lnTo>
                  <a:pt x="43215" y="4477"/>
                </a:lnTo>
                <a:lnTo>
                  <a:pt x="42145" y="5808"/>
                </a:lnTo>
                <a:lnTo>
                  <a:pt x="40479" y="6695"/>
                </a:lnTo>
                <a:lnTo>
                  <a:pt x="38416" y="7286"/>
                </a:lnTo>
                <a:lnTo>
                  <a:pt x="37041" y="8632"/>
                </a:lnTo>
                <a:lnTo>
                  <a:pt x="36123" y="10483"/>
                </a:lnTo>
                <a:lnTo>
                  <a:pt x="35105" y="15078"/>
                </a:lnTo>
                <a:lnTo>
                  <a:pt x="34450" y="28330"/>
                </a:lnTo>
                <a:lnTo>
                  <a:pt x="34321" y="49010"/>
                </a:lnTo>
                <a:lnTo>
                  <a:pt x="33358" y="55499"/>
                </a:lnTo>
                <a:lnTo>
                  <a:pt x="31764" y="62682"/>
                </a:lnTo>
                <a:lnTo>
                  <a:pt x="29748" y="70328"/>
                </a:lnTo>
                <a:lnTo>
                  <a:pt x="28404" y="77331"/>
                </a:lnTo>
                <a:lnTo>
                  <a:pt x="26911" y="90191"/>
                </a:lnTo>
                <a:lnTo>
                  <a:pt x="26248" y="104797"/>
                </a:lnTo>
                <a:lnTo>
                  <a:pt x="26071" y="112693"/>
                </a:lnTo>
                <a:lnTo>
                  <a:pt x="25000" y="121766"/>
                </a:lnTo>
                <a:lnTo>
                  <a:pt x="23334" y="131625"/>
                </a:lnTo>
                <a:lnTo>
                  <a:pt x="21271" y="142008"/>
                </a:lnTo>
                <a:lnTo>
                  <a:pt x="19896" y="152740"/>
                </a:lnTo>
                <a:lnTo>
                  <a:pt x="18979" y="163705"/>
                </a:lnTo>
                <a:lnTo>
                  <a:pt x="18367" y="174824"/>
                </a:lnTo>
                <a:lnTo>
                  <a:pt x="17688" y="194799"/>
                </a:lnTo>
                <a:lnTo>
                  <a:pt x="17507" y="204126"/>
                </a:lnTo>
                <a:lnTo>
                  <a:pt x="16433" y="214154"/>
                </a:lnTo>
                <a:lnTo>
                  <a:pt x="14766" y="224650"/>
                </a:lnTo>
                <a:lnTo>
                  <a:pt x="12701" y="235457"/>
                </a:lnTo>
                <a:lnTo>
                  <a:pt x="11325" y="246471"/>
                </a:lnTo>
                <a:lnTo>
                  <a:pt x="10407" y="257625"/>
                </a:lnTo>
                <a:lnTo>
                  <a:pt x="9795" y="268870"/>
                </a:lnTo>
                <a:lnTo>
                  <a:pt x="9116" y="291525"/>
                </a:lnTo>
                <a:lnTo>
                  <a:pt x="8620" y="357415"/>
                </a:lnTo>
                <a:lnTo>
                  <a:pt x="8572" y="461023"/>
                </a:lnTo>
                <a:lnTo>
                  <a:pt x="7620" y="464477"/>
                </a:lnTo>
                <a:lnTo>
                  <a:pt x="6032" y="466779"/>
                </a:lnTo>
                <a:lnTo>
                  <a:pt x="4021" y="468313"/>
                </a:lnTo>
                <a:lnTo>
                  <a:pt x="2680" y="470289"/>
                </a:lnTo>
                <a:lnTo>
                  <a:pt x="1191" y="475024"/>
                </a:lnTo>
                <a:lnTo>
                  <a:pt x="104" y="479523"/>
                </a:lnTo>
                <a:lnTo>
                  <a:pt x="0" y="47138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766"/>
          <p:cNvSpPr/>
          <p:nvPr/>
        </p:nvSpPr>
        <p:spPr>
          <a:xfrm>
            <a:off x="3611910" y="5666422"/>
            <a:ext cx="128558" cy="377191"/>
          </a:xfrm>
          <a:custGeom>
            <a:avLst/>
            <a:gdLst/>
            <a:ahLst/>
            <a:cxnLst/>
            <a:rect l="0" t="0" r="0" b="0"/>
            <a:pathLst>
              <a:path w="128558" h="377191">
                <a:moveTo>
                  <a:pt x="8542" y="0"/>
                </a:moveTo>
                <a:lnTo>
                  <a:pt x="74" y="0"/>
                </a:lnTo>
                <a:lnTo>
                  <a:pt x="0" y="4551"/>
                </a:lnTo>
                <a:lnTo>
                  <a:pt x="943" y="5892"/>
                </a:lnTo>
                <a:lnTo>
                  <a:pt x="2523" y="6785"/>
                </a:lnTo>
                <a:lnTo>
                  <a:pt x="4529" y="7381"/>
                </a:lnTo>
                <a:lnTo>
                  <a:pt x="6819" y="8731"/>
                </a:lnTo>
                <a:lnTo>
                  <a:pt x="9299" y="10583"/>
                </a:lnTo>
                <a:lnTo>
                  <a:pt x="11904" y="12770"/>
                </a:lnTo>
                <a:lnTo>
                  <a:pt x="13641" y="15181"/>
                </a:lnTo>
                <a:lnTo>
                  <a:pt x="17037" y="23125"/>
                </a:lnTo>
                <a:lnTo>
                  <a:pt x="18968" y="25894"/>
                </a:lnTo>
                <a:lnTo>
                  <a:pt x="21208" y="28693"/>
                </a:lnTo>
                <a:lnTo>
                  <a:pt x="22701" y="32463"/>
                </a:lnTo>
                <a:lnTo>
                  <a:pt x="24360" y="41733"/>
                </a:lnTo>
                <a:lnTo>
                  <a:pt x="26707" y="45920"/>
                </a:lnTo>
                <a:lnTo>
                  <a:pt x="30177" y="49663"/>
                </a:lnTo>
                <a:lnTo>
                  <a:pt x="34396" y="53111"/>
                </a:lnTo>
                <a:lnTo>
                  <a:pt x="38160" y="57315"/>
                </a:lnTo>
                <a:lnTo>
                  <a:pt x="41622" y="62022"/>
                </a:lnTo>
                <a:lnTo>
                  <a:pt x="44883" y="67066"/>
                </a:lnTo>
                <a:lnTo>
                  <a:pt x="48009" y="73286"/>
                </a:lnTo>
                <a:lnTo>
                  <a:pt x="51046" y="80290"/>
                </a:lnTo>
                <a:lnTo>
                  <a:pt x="54023" y="87817"/>
                </a:lnTo>
                <a:lnTo>
                  <a:pt x="56008" y="94739"/>
                </a:lnTo>
                <a:lnTo>
                  <a:pt x="57331" y="101260"/>
                </a:lnTo>
                <a:lnTo>
                  <a:pt x="58213" y="107511"/>
                </a:lnTo>
                <a:lnTo>
                  <a:pt x="59753" y="114537"/>
                </a:lnTo>
                <a:lnTo>
                  <a:pt x="61733" y="122078"/>
                </a:lnTo>
                <a:lnTo>
                  <a:pt x="64005" y="129962"/>
                </a:lnTo>
                <a:lnTo>
                  <a:pt x="66472" y="137124"/>
                </a:lnTo>
                <a:lnTo>
                  <a:pt x="69069" y="143804"/>
                </a:lnTo>
                <a:lnTo>
                  <a:pt x="71754" y="150162"/>
                </a:lnTo>
                <a:lnTo>
                  <a:pt x="74496" y="157258"/>
                </a:lnTo>
                <a:lnTo>
                  <a:pt x="80082" y="172763"/>
                </a:lnTo>
                <a:lnTo>
                  <a:pt x="97134" y="223001"/>
                </a:lnTo>
                <a:lnTo>
                  <a:pt x="99035" y="231535"/>
                </a:lnTo>
                <a:lnTo>
                  <a:pt x="100303" y="240081"/>
                </a:lnTo>
                <a:lnTo>
                  <a:pt x="101149" y="248637"/>
                </a:lnTo>
                <a:lnTo>
                  <a:pt x="102665" y="257198"/>
                </a:lnTo>
                <a:lnTo>
                  <a:pt x="104628" y="265763"/>
                </a:lnTo>
                <a:lnTo>
                  <a:pt x="106890" y="274330"/>
                </a:lnTo>
                <a:lnTo>
                  <a:pt x="109350" y="281947"/>
                </a:lnTo>
                <a:lnTo>
                  <a:pt x="111942" y="288929"/>
                </a:lnTo>
                <a:lnTo>
                  <a:pt x="114623" y="295490"/>
                </a:lnTo>
                <a:lnTo>
                  <a:pt x="116410" y="302721"/>
                </a:lnTo>
                <a:lnTo>
                  <a:pt x="117602" y="310399"/>
                </a:lnTo>
                <a:lnTo>
                  <a:pt x="118396" y="318375"/>
                </a:lnTo>
                <a:lnTo>
                  <a:pt x="119279" y="329778"/>
                </a:lnTo>
                <a:lnTo>
                  <a:pt x="119671" y="338973"/>
                </a:lnTo>
                <a:lnTo>
                  <a:pt x="119845" y="349410"/>
                </a:lnTo>
                <a:lnTo>
                  <a:pt x="120844" y="353908"/>
                </a:lnTo>
                <a:lnTo>
                  <a:pt x="125848" y="364788"/>
                </a:lnTo>
                <a:lnTo>
                  <a:pt x="128398" y="376381"/>
                </a:lnTo>
                <a:lnTo>
                  <a:pt x="128557" y="37719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767"/>
          <p:cNvSpPr/>
          <p:nvPr/>
        </p:nvSpPr>
        <p:spPr>
          <a:xfrm>
            <a:off x="3457575" y="5597842"/>
            <a:ext cx="531496" cy="462916"/>
          </a:xfrm>
          <a:custGeom>
            <a:avLst/>
            <a:gdLst/>
            <a:ahLst/>
            <a:cxnLst/>
            <a:rect l="0" t="0" r="0" b="0"/>
            <a:pathLst>
              <a:path w="531496" h="462916">
                <a:moveTo>
                  <a:pt x="531495" y="0"/>
                </a:moveTo>
                <a:lnTo>
                  <a:pt x="515646" y="0"/>
                </a:lnTo>
                <a:lnTo>
                  <a:pt x="515214" y="953"/>
                </a:lnTo>
                <a:lnTo>
                  <a:pt x="514734" y="4551"/>
                </a:lnTo>
                <a:lnTo>
                  <a:pt x="513653" y="5891"/>
                </a:lnTo>
                <a:lnTo>
                  <a:pt x="511980" y="6785"/>
                </a:lnTo>
                <a:lnTo>
                  <a:pt x="509913" y="7381"/>
                </a:lnTo>
                <a:lnTo>
                  <a:pt x="505075" y="10583"/>
                </a:lnTo>
                <a:lnTo>
                  <a:pt x="494208" y="20400"/>
                </a:lnTo>
                <a:lnTo>
                  <a:pt x="485734" y="33244"/>
                </a:lnTo>
                <a:lnTo>
                  <a:pt x="477501" y="41128"/>
                </a:lnTo>
                <a:lnTo>
                  <a:pt x="472639" y="44563"/>
                </a:lnTo>
                <a:lnTo>
                  <a:pt x="464697" y="53461"/>
                </a:lnTo>
                <a:lnTo>
                  <a:pt x="457039" y="63765"/>
                </a:lnTo>
                <a:lnTo>
                  <a:pt x="447286" y="74695"/>
                </a:lnTo>
                <a:lnTo>
                  <a:pt x="436601" y="85903"/>
                </a:lnTo>
                <a:lnTo>
                  <a:pt x="424550" y="97234"/>
                </a:lnTo>
                <a:lnTo>
                  <a:pt x="409669" y="108620"/>
                </a:lnTo>
                <a:lnTo>
                  <a:pt x="393530" y="122571"/>
                </a:lnTo>
                <a:lnTo>
                  <a:pt x="377784" y="137344"/>
                </a:lnTo>
                <a:lnTo>
                  <a:pt x="357257" y="157323"/>
                </a:lnTo>
                <a:lnTo>
                  <a:pt x="341661" y="172792"/>
                </a:lnTo>
                <a:lnTo>
                  <a:pt x="325204" y="186651"/>
                </a:lnTo>
                <a:lnTo>
                  <a:pt x="309317" y="199161"/>
                </a:lnTo>
                <a:lnTo>
                  <a:pt x="295907" y="211071"/>
                </a:lnTo>
                <a:lnTo>
                  <a:pt x="283596" y="222715"/>
                </a:lnTo>
                <a:lnTo>
                  <a:pt x="260171" y="245711"/>
                </a:lnTo>
                <a:lnTo>
                  <a:pt x="246124" y="257160"/>
                </a:lnTo>
                <a:lnTo>
                  <a:pt x="231308" y="268599"/>
                </a:lnTo>
                <a:lnTo>
                  <a:pt x="218373" y="280032"/>
                </a:lnTo>
                <a:lnTo>
                  <a:pt x="203734" y="288924"/>
                </a:lnTo>
                <a:lnTo>
                  <a:pt x="188656" y="297003"/>
                </a:lnTo>
                <a:lnTo>
                  <a:pt x="169457" y="311310"/>
                </a:lnTo>
                <a:lnTo>
                  <a:pt x="157546" y="318700"/>
                </a:lnTo>
                <a:lnTo>
                  <a:pt x="145903" y="325160"/>
                </a:lnTo>
                <a:lnTo>
                  <a:pt x="134378" y="332158"/>
                </a:lnTo>
                <a:lnTo>
                  <a:pt x="122906" y="341618"/>
                </a:lnTo>
                <a:lnTo>
                  <a:pt x="111457" y="349633"/>
                </a:lnTo>
                <a:lnTo>
                  <a:pt x="105737" y="353104"/>
                </a:lnTo>
                <a:lnTo>
                  <a:pt x="96841" y="362040"/>
                </a:lnTo>
                <a:lnTo>
                  <a:pt x="88760" y="372362"/>
                </a:lnTo>
                <a:lnTo>
                  <a:pt x="78819" y="383299"/>
                </a:lnTo>
                <a:lnTo>
                  <a:pt x="67062" y="395616"/>
                </a:lnTo>
                <a:lnTo>
                  <a:pt x="52996" y="405298"/>
                </a:lnTo>
                <a:lnTo>
                  <a:pt x="38020" y="417103"/>
                </a:lnTo>
                <a:lnTo>
                  <a:pt x="22975" y="431470"/>
                </a:lnTo>
                <a:lnTo>
                  <a:pt x="14321" y="440052"/>
                </a:lnTo>
                <a:lnTo>
                  <a:pt x="12405" y="442910"/>
                </a:lnTo>
                <a:lnTo>
                  <a:pt x="10276" y="448627"/>
                </a:lnTo>
                <a:lnTo>
                  <a:pt x="8755" y="450532"/>
                </a:lnTo>
                <a:lnTo>
                  <a:pt x="6789" y="451802"/>
                </a:lnTo>
                <a:lnTo>
                  <a:pt x="4526" y="452649"/>
                </a:lnTo>
                <a:lnTo>
                  <a:pt x="3017" y="454166"/>
                </a:lnTo>
                <a:lnTo>
                  <a:pt x="2011" y="456130"/>
                </a:lnTo>
                <a:lnTo>
                  <a:pt x="0" y="4629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SMARTPenAnnotation768"/>
          <p:cNvSpPr/>
          <p:nvPr/>
        </p:nvSpPr>
        <p:spPr>
          <a:xfrm>
            <a:off x="3886200" y="5837872"/>
            <a:ext cx="240030" cy="17146"/>
          </a:xfrm>
          <a:custGeom>
            <a:avLst/>
            <a:gdLst/>
            <a:ahLst/>
            <a:cxnLst/>
            <a:rect l="0" t="0" r="0" b="0"/>
            <a:pathLst>
              <a:path w="240030" h="17146">
                <a:moveTo>
                  <a:pt x="0" y="17145"/>
                </a:moveTo>
                <a:lnTo>
                  <a:pt x="20399" y="17145"/>
                </a:lnTo>
                <a:lnTo>
                  <a:pt x="24077" y="16193"/>
                </a:lnTo>
                <a:lnTo>
                  <a:pt x="28433" y="14606"/>
                </a:lnTo>
                <a:lnTo>
                  <a:pt x="33243" y="12595"/>
                </a:lnTo>
                <a:lnTo>
                  <a:pt x="37402" y="11253"/>
                </a:lnTo>
                <a:lnTo>
                  <a:pt x="41127" y="10360"/>
                </a:lnTo>
                <a:lnTo>
                  <a:pt x="44562" y="9764"/>
                </a:lnTo>
                <a:lnTo>
                  <a:pt x="48758" y="9367"/>
                </a:lnTo>
                <a:lnTo>
                  <a:pt x="53460" y="9102"/>
                </a:lnTo>
                <a:lnTo>
                  <a:pt x="63765" y="8808"/>
                </a:lnTo>
                <a:lnTo>
                  <a:pt x="74695" y="8677"/>
                </a:lnTo>
                <a:lnTo>
                  <a:pt x="80276" y="7690"/>
                </a:lnTo>
                <a:lnTo>
                  <a:pt x="85902" y="6079"/>
                </a:lnTo>
                <a:lnTo>
                  <a:pt x="91558" y="4053"/>
                </a:lnTo>
                <a:lnTo>
                  <a:pt x="97234" y="2702"/>
                </a:lnTo>
                <a:lnTo>
                  <a:pt x="102922" y="1802"/>
                </a:lnTo>
                <a:lnTo>
                  <a:pt x="108620" y="1201"/>
                </a:lnTo>
                <a:lnTo>
                  <a:pt x="115276" y="801"/>
                </a:lnTo>
                <a:lnTo>
                  <a:pt x="130291" y="356"/>
                </a:lnTo>
                <a:lnTo>
                  <a:pt x="168240" y="32"/>
                </a:lnTo>
                <a:lnTo>
                  <a:pt x="24002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MARTPenAnnotation769"/>
          <p:cNvSpPr/>
          <p:nvPr/>
        </p:nvSpPr>
        <p:spPr>
          <a:xfrm>
            <a:off x="3941268" y="5923597"/>
            <a:ext cx="279260" cy="25614"/>
          </a:xfrm>
          <a:custGeom>
            <a:avLst/>
            <a:gdLst/>
            <a:ahLst/>
            <a:cxnLst/>
            <a:rect l="0" t="0" r="0" b="0"/>
            <a:pathLst>
              <a:path w="279260" h="25614">
                <a:moveTo>
                  <a:pt x="4939" y="17145"/>
                </a:moveTo>
                <a:lnTo>
                  <a:pt x="389" y="21696"/>
                </a:lnTo>
                <a:lnTo>
                  <a:pt x="0" y="23036"/>
                </a:lnTo>
                <a:lnTo>
                  <a:pt x="694" y="23930"/>
                </a:lnTo>
                <a:lnTo>
                  <a:pt x="4101" y="25365"/>
                </a:lnTo>
                <a:lnTo>
                  <a:pt x="9242" y="25613"/>
                </a:lnTo>
                <a:lnTo>
                  <a:pt x="11617" y="24696"/>
                </a:lnTo>
                <a:lnTo>
                  <a:pt x="14154" y="23131"/>
                </a:lnTo>
                <a:lnTo>
                  <a:pt x="16797" y="21136"/>
                </a:lnTo>
                <a:lnTo>
                  <a:pt x="19512" y="19806"/>
                </a:lnTo>
                <a:lnTo>
                  <a:pt x="22274" y="18919"/>
                </a:lnTo>
                <a:lnTo>
                  <a:pt x="25068" y="18327"/>
                </a:lnTo>
                <a:lnTo>
                  <a:pt x="33253" y="17671"/>
                </a:lnTo>
                <a:lnTo>
                  <a:pt x="43241" y="17379"/>
                </a:lnTo>
                <a:lnTo>
                  <a:pt x="70813" y="17176"/>
                </a:lnTo>
                <a:lnTo>
                  <a:pt x="76478" y="16213"/>
                </a:lnTo>
                <a:lnTo>
                  <a:pt x="82159" y="14619"/>
                </a:lnTo>
                <a:lnTo>
                  <a:pt x="87851" y="12603"/>
                </a:lnTo>
                <a:lnTo>
                  <a:pt x="94504" y="11260"/>
                </a:lnTo>
                <a:lnTo>
                  <a:pt x="101797" y="10364"/>
                </a:lnTo>
                <a:lnTo>
                  <a:pt x="109516" y="9767"/>
                </a:lnTo>
                <a:lnTo>
                  <a:pt x="116567" y="9369"/>
                </a:lnTo>
                <a:lnTo>
                  <a:pt x="129481" y="8926"/>
                </a:lnTo>
                <a:lnTo>
                  <a:pt x="147462" y="8677"/>
                </a:lnTo>
                <a:lnTo>
                  <a:pt x="153294" y="7690"/>
                </a:lnTo>
                <a:lnTo>
                  <a:pt x="159087" y="6079"/>
                </a:lnTo>
                <a:lnTo>
                  <a:pt x="164855" y="4053"/>
                </a:lnTo>
                <a:lnTo>
                  <a:pt x="171557" y="2702"/>
                </a:lnTo>
                <a:lnTo>
                  <a:pt x="178883" y="1802"/>
                </a:lnTo>
                <a:lnTo>
                  <a:pt x="192738" y="801"/>
                </a:lnTo>
                <a:lnTo>
                  <a:pt x="202070" y="356"/>
                </a:lnTo>
                <a:lnTo>
                  <a:pt x="221781" y="106"/>
                </a:lnTo>
                <a:lnTo>
                  <a:pt x="279259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SMARTPenAnnotation770"/>
          <p:cNvSpPr/>
          <p:nvPr/>
        </p:nvSpPr>
        <p:spPr>
          <a:xfrm>
            <a:off x="5454967" y="5297804"/>
            <a:ext cx="1397318" cy="85726"/>
          </a:xfrm>
          <a:custGeom>
            <a:avLst/>
            <a:gdLst/>
            <a:ahLst/>
            <a:cxnLst/>
            <a:rect l="0" t="0" r="0" b="0"/>
            <a:pathLst>
              <a:path w="1397318" h="85726">
                <a:moveTo>
                  <a:pt x="1397317" y="17146"/>
                </a:moveTo>
                <a:lnTo>
                  <a:pt x="1377167" y="17146"/>
                </a:lnTo>
                <a:lnTo>
                  <a:pt x="1368994" y="14606"/>
                </a:lnTo>
                <a:lnTo>
                  <a:pt x="1364148" y="12595"/>
                </a:lnTo>
                <a:lnTo>
                  <a:pt x="1356223" y="10360"/>
                </a:lnTo>
                <a:lnTo>
                  <a:pt x="1339448" y="8808"/>
                </a:lnTo>
                <a:lnTo>
                  <a:pt x="1297165" y="8582"/>
                </a:lnTo>
                <a:lnTo>
                  <a:pt x="1285813" y="6038"/>
                </a:lnTo>
                <a:lnTo>
                  <a:pt x="1280119" y="4025"/>
                </a:lnTo>
                <a:lnTo>
                  <a:pt x="1268712" y="1789"/>
                </a:lnTo>
                <a:lnTo>
                  <a:pt x="1227653" y="157"/>
                </a:lnTo>
                <a:lnTo>
                  <a:pt x="1054313" y="0"/>
                </a:lnTo>
                <a:lnTo>
                  <a:pt x="1037226" y="2541"/>
                </a:lnTo>
                <a:lnTo>
                  <a:pt x="1028669" y="4552"/>
                </a:lnTo>
                <a:lnTo>
                  <a:pt x="1011541" y="6786"/>
                </a:lnTo>
                <a:lnTo>
                  <a:pt x="968691" y="8338"/>
                </a:lnTo>
                <a:lnTo>
                  <a:pt x="867014" y="8570"/>
                </a:lnTo>
                <a:lnTo>
                  <a:pt x="846667" y="11112"/>
                </a:lnTo>
                <a:lnTo>
                  <a:pt x="835907" y="13123"/>
                </a:lnTo>
                <a:lnTo>
                  <a:pt x="816332" y="15358"/>
                </a:lnTo>
                <a:lnTo>
                  <a:pt x="775931" y="16792"/>
                </a:lnTo>
                <a:lnTo>
                  <a:pt x="708545" y="17115"/>
                </a:lnTo>
                <a:lnTo>
                  <a:pt x="688289" y="19672"/>
                </a:lnTo>
                <a:lnTo>
                  <a:pt x="678887" y="21687"/>
                </a:lnTo>
                <a:lnTo>
                  <a:pt x="655740" y="23926"/>
                </a:lnTo>
                <a:lnTo>
                  <a:pt x="618474" y="25188"/>
                </a:lnTo>
                <a:lnTo>
                  <a:pt x="567197" y="25614"/>
                </a:lnTo>
                <a:lnTo>
                  <a:pt x="541965" y="28212"/>
                </a:lnTo>
                <a:lnTo>
                  <a:pt x="529903" y="30238"/>
                </a:lnTo>
                <a:lnTo>
                  <a:pt x="506340" y="32490"/>
                </a:lnTo>
                <a:lnTo>
                  <a:pt x="471654" y="33757"/>
                </a:lnTo>
                <a:lnTo>
                  <a:pt x="447749" y="35006"/>
                </a:lnTo>
                <a:lnTo>
                  <a:pt x="434707" y="36673"/>
                </a:lnTo>
                <a:lnTo>
                  <a:pt x="421250" y="38736"/>
                </a:lnTo>
                <a:lnTo>
                  <a:pt x="393597" y="41029"/>
                </a:lnTo>
                <a:lnTo>
                  <a:pt x="353794" y="42320"/>
                </a:lnTo>
                <a:lnTo>
                  <a:pt x="328692" y="43574"/>
                </a:lnTo>
                <a:lnTo>
                  <a:pt x="315330" y="45242"/>
                </a:lnTo>
                <a:lnTo>
                  <a:pt x="301661" y="47307"/>
                </a:lnTo>
                <a:lnTo>
                  <a:pt x="273771" y="49600"/>
                </a:lnTo>
                <a:lnTo>
                  <a:pt x="245501" y="51573"/>
                </a:lnTo>
                <a:lnTo>
                  <a:pt x="231295" y="53432"/>
                </a:lnTo>
                <a:lnTo>
                  <a:pt x="217061" y="55624"/>
                </a:lnTo>
                <a:lnTo>
                  <a:pt x="188547" y="58060"/>
                </a:lnTo>
                <a:lnTo>
                  <a:pt x="159999" y="60094"/>
                </a:lnTo>
                <a:lnTo>
                  <a:pt x="145719" y="61971"/>
                </a:lnTo>
                <a:lnTo>
                  <a:pt x="131435" y="64174"/>
                </a:lnTo>
                <a:lnTo>
                  <a:pt x="102866" y="69162"/>
                </a:lnTo>
                <a:lnTo>
                  <a:pt x="88580" y="71825"/>
                </a:lnTo>
                <a:lnTo>
                  <a:pt x="74293" y="73601"/>
                </a:lnTo>
                <a:lnTo>
                  <a:pt x="45719" y="75574"/>
                </a:lnTo>
                <a:lnTo>
                  <a:pt x="34289" y="77053"/>
                </a:lnTo>
                <a:lnTo>
                  <a:pt x="24765" y="78992"/>
                </a:lnTo>
                <a:lnTo>
                  <a:pt x="0" y="8572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SMARTPenAnnotation771"/>
          <p:cNvSpPr/>
          <p:nvPr/>
        </p:nvSpPr>
        <p:spPr>
          <a:xfrm>
            <a:off x="3132085" y="5297804"/>
            <a:ext cx="3865920" cy="1053258"/>
          </a:xfrm>
          <a:custGeom>
            <a:avLst/>
            <a:gdLst/>
            <a:ahLst/>
            <a:cxnLst/>
            <a:rect l="0" t="0" r="0" b="0"/>
            <a:pathLst>
              <a:path w="3865920" h="1053258">
                <a:moveTo>
                  <a:pt x="1242747" y="85725"/>
                </a:moveTo>
                <a:lnTo>
                  <a:pt x="1229094" y="81175"/>
                </a:lnTo>
                <a:lnTo>
                  <a:pt x="1184014" y="77506"/>
                </a:lnTo>
                <a:lnTo>
                  <a:pt x="1073667" y="77162"/>
                </a:lnTo>
                <a:lnTo>
                  <a:pt x="945554" y="77153"/>
                </a:lnTo>
                <a:lnTo>
                  <a:pt x="825199" y="89923"/>
                </a:lnTo>
                <a:lnTo>
                  <a:pt x="709726" y="106116"/>
                </a:lnTo>
                <a:lnTo>
                  <a:pt x="597339" y="124075"/>
                </a:lnTo>
                <a:lnTo>
                  <a:pt x="482659" y="143132"/>
                </a:lnTo>
                <a:lnTo>
                  <a:pt x="368854" y="174311"/>
                </a:lnTo>
                <a:lnTo>
                  <a:pt x="293007" y="199708"/>
                </a:lnTo>
                <a:lnTo>
                  <a:pt x="242463" y="224896"/>
                </a:lnTo>
                <a:lnTo>
                  <a:pt x="187986" y="270389"/>
                </a:lnTo>
                <a:lnTo>
                  <a:pt x="159863" y="300955"/>
                </a:lnTo>
                <a:lnTo>
                  <a:pt x="130319" y="331969"/>
                </a:lnTo>
                <a:lnTo>
                  <a:pt x="123938" y="338470"/>
                </a:lnTo>
                <a:lnTo>
                  <a:pt x="114309" y="355854"/>
                </a:lnTo>
                <a:lnTo>
                  <a:pt x="110407" y="365824"/>
                </a:lnTo>
                <a:lnTo>
                  <a:pt x="98452" y="384522"/>
                </a:lnTo>
                <a:lnTo>
                  <a:pt x="85519" y="403309"/>
                </a:lnTo>
                <a:lnTo>
                  <a:pt x="71931" y="434353"/>
                </a:lnTo>
                <a:lnTo>
                  <a:pt x="45178" y="484237"/>
                </a:lnTo>
                <a:lnTo>
                  <a:pt x="32778" y="513048"/>
                </a:lnTo>
                <a:lnTo>
                  <a:pt x="23072" y="544233"/>
                </a:lnTo>
                <a:lnTo>
                  <a:pt x="14163" y="573052"/>
                </a:lnTo>
                <a:lnTo>
                  <a:pt x="10042" y="604240"/>
                </a:lnTo>
                <a:lnTo>
                  <a:pt x="2758" y="643020"/>
                </a:lnTo>
                <a:lnTo>
                  <a:pt x="630" y="674289"/>
                </a:lnTo>
                <a:lnTo>
                  <a:pt x="0" y="702075"/>
                </a:lnTo>
                <a:lnTo>
                  <a:pt x="766" y="728405"/>
                </a:lnTo>
                <a:lnTo>
                  <a:pt x="6535" y="760362"/>
                </a:lnTo>
                <a:lnTo>
                  <a:pt x="10322" y="781870"/>
                </a:lnTo>
                <a:lnTo>
                  <a:pt x="20135" y="814738"/>
                </a:lnTo>
                <a:lnTo>
                  <a:pt x="28428" y="840210"/>
                </a:lnTo>
                <a:lnTo>
                  <a:pt x="40715" y="868525"/>
                </a:lnTo>
                <a:lnTo>
                  <a:pt x="60499" y="898107"/>
                </a:lnTo>
                <a:lnTo>
                  <a:pt x="82751" y="927128"/>
                </a:lnTo>
                <a:lnTo>
                  <a:pt x="99791" y="947382"/>
                </a:lnTo>
                <a:lnTo>
                  <a:pt x="113737" y="956999"/>
                </a:lnTo>
                <a:lnTo>
                  <a:pt x="128507" y="965401"/>
                </a:lnTo>
                <a:lnTo>
                  <a:pt x="149438" y="979889"/>
                </a:lnTo>
                <a:lnTo>
                  <a:pt x="222384" y="1010271"/>
                </a:lnTo>
                <a:lnTo>
                  <a:pt x="242200" y="1015747"/>
                </a:lnTo>
                <a:lnTo>
                  <a:pt x="354107" y="1040203"/>
                </a:lnTo>
                <a:lnTo>
                  <a:pt x="468868" y="1053080"/>
                </a:lnTo>
                <a:lnTo>
                  <a:pt x="585224" y="1051826"/>
                </a:lnTo>
                <a:lnTo>
                  <a:pt x="698279" y="1046195"/>
                </a:lnTo>
                <a:lnTo>
                  <a:pt x="804724" y="1053257"/>
                </a:lnTo>
                <a:lnTo>
                  <a:pt x="908347" y="1049765"/>
                </a:lnTo>
                <a:lnTo>
                  <a:pt x="1018664" y="1046190"/>
                </a:lnTo>
                <a:lnTo>
                  <a:pt x="1154429" y="1037136"/>
                </a:lnTo>
                <a:lnTo>
                  <a:pt x="1274203" y="1029567"/>
                </a:lnTo>
                <a:lnTo>
                  <a:pt x="1378746" y="1028815"/>
                </a:lnTo>
                <a:lnTo>
                  <a:pt x="1484788" y="1021931"/>
                </a:lnTo>
                <a:lnTo>
                  <a:pt x="1590498" y="1020366"/>
                </a:lnTo>
                <a:lnTo>
                  <a:pt x="1695812" y="1015609"/>
                </a:lnTo>
                <a:lnTo>
                  <a:pt x="1801955" y="1012089"/>
                </a:lnTo>
                <a:lnTo>
                  <a:pt x="1914522" y="1005735"/>
                </a:lnTo>
                <a:lnTo>
                  <a:pt x="2024043" y="998795"/>
                </a:lnTo>
                <a:lnTo>
                  <a:pt x="2134821" y="994988"/>
                </a:lnTo>
                <a:lnTo>
                  <a:pt x="2248657" y="988595"/>
                </a:lnTo>
                <a:lnTo>
                  <a:pt x="2362897" y="981651"/>
                </a:lnTo>
                <a:lnTo>
                  <a:pt x="2470404" y="977843"/>
                </a:lnTo>
                <a:lnTo>
                  <a:pt x="2576306" y="970498"/>
                </a:lnTo>
                <a:lnTo>
                  <a:pt x="2681645" y="961675"/>
                </a:lnTo>
                <a:lnTo>
                  <a:pt x="2785252" y="957785"/>
                </a:lnTo>
                <a:lnTo>
                  <a:pt x="2905765" y="952096"/>
                </a:lnTo>
                <a:lnTo>
                  <a:pt x="3025823" y="942271"/>
                </a:lnTo>
                <a:lnTo>
                  <a:pt x="3143302" y="925769"/>
                </a:lnTo>
                <a:lnTo>
                  <a:pt x="3265708" y="905825"/>
                </a:lnTo>
                <a:lnTo>
                  <a:pt x="3378085" y="877095"/>
                </a:lnTo>
                <a:lnTo>
                  <a:pt x="3473395" y="845556"/>
                </a:lnTo>
                <a:lnTo>
                  <a:pt x="3541202" y="817211"/>
                </a:lnTo>
                <a:lnTo>
                  <a:pt x="3606729" y="788666"/>
                </a:lnTo>
                <a:lnTo>
                  <a:pt x="3654076" y="761259"/>
                </a:lnTo>
                <a:lnTo>
                  <a:pt x="3693274" y="728328"/>
                </a:lnTo>
                <a:lnTo>
                  <a:pt x="3719842" y="702846"/>
                </a:lnTo>
                <a:lnTo>
                  <a:pt x="3763015" y="660070"/>
                </a:lnTo>
                <a:lnTo>
                  <a:pt x="3784215" y="634362"/>
                </a:lnTo>
                <a:lnTo>
                  <a:pt x="3802561" y="608647"/>
                </a:lnTo>
                <a:lnTo>
                  <a:pt x="3820062" y="582930"/>
                </a:lnTo>
                <a:lnTo>
                  <a:pt x="3832762" y="557213"/>
                </a:lnTo>
                <a:lnTo>
                  <a:pt x="3842558" y="531496"/>
                </a:lnTo>
                <a:lnTo>
                  <a:pt x="3854400" y="497206"/>
                </a:lnTo>
                <a:lnTo>
                  <a:pt x="3862092" y="471488"/>
                </a:lnTo>
                <a:lnTo>
                  <a:pt x="3864794" y="445771"/>
                </a:lnTo>
                <a:lnTo>
                  <a:pt x="3865595" y="420053"/>
                </a:lnTo>
                <a:lnTo>
                  <a:pt x="3865919" y="351473"/>
                </a:lnTo>
                <a:lnTo>
                  <a:pt x="3861378" y="325756"/>
                </a:lnTo>
                <a:lnTo>
                  <a:pt x="3857201" y="291466"/>
                </a:lnTo>
                <a:lnTo>
                  <a:pt x="3850750" y="265748"/>
                </a:lnTo>
                <a:lnTo>
                  <a:pt x="3843759" y="240031"/>
                </a:lnTo>
                <a:lnTo>
                  <a:pt x="3841790" y="222886"/>
                </a:lnTo>
                <a:lnTo>
                  <a:pt x="3839360" y="215266"/>
                </a:lnTo>
                <a:lnTo>
                  <a:pt x="3821040" y="183382"/>
                </a:lnTo>
                <a:lnTo>
                  <a:pt x="3806034" y="151832"/>
                </a:lnTo>
                <a:lnTo>
                  <a:pt x="3794517" y="124078"/>
                </a:lnTo>
                <a:lnTo>
                  <a:pt x="3785929" y="106085"/>
                </a:lnTo>
                <a:lnTo>
                  <a:pt x="3782116" y="101204"/>
                </a:lnTo>
                <a:lnTo>
                  <a:pt x="3768602" y="88830"/>
                </a:lnTo>
                <a:lnTo>
                  <a:pt x="3757189" y="74475"/>
                </a:lnTo>
                <a:lnTo>
                  <a:pt x="3726299" y="48697"/>
                </a:lnTo>
                <a:lnTo>
                  <a:pt x="3722360" y="46752"/>
                </a:lnTo>
                <a:lnTo>
                  <a:pt x="3708669" y="43063"/>
                </a:lnTo>
                <a:lnTo>
                  <a:pt x="3697204" y="37313"/>
                </a:lnTo>
                <a:lnTo>
                  <a:pt x="3679286" y="34887"/>
                </a:lnTo>
                <a:lnTo>
                  <a:pt x="3675779" y="34689"/>
                </a:lnTo>
                <a:lnTo>
                  <a:pt x="3645517" y="26945"/>
                </a:lnTo>
                <a:lnTo>
                  <a:pt x="3633196" y="26082"/>
                </a:lnTo>
                <a:lnTo>
                  <a:pt x="3602679" y="18369"/>
                </a:lnTo>
                <a:lnTo>
                  <a:pt x="3546838" y="16214"/>
                </a:lnTo>
                <a:lnTo>
                  <a:pt x="3533684" y="11260"/>
                </a:lnTo>
                <a:lnTo>
                  <a:pt x="3413523" y="159"/>
                </a:lnTo>
                <a:lnTo>
                  <a:pt x="3278615" y="0"/>
                </a:lnTo>
                <a:lnTo>
                  <a:pt x="3162972" y="8527"/>
                </a:lnTo>
                <a:lnTo>
                  <a:pt x="3145835" y="9505"/>
                </a:lnTo>
                <a:lnTo>
                  <a:pt x="3088515" y="16349"/>
                </a:lnTo>
                <a:lnTo>
                  <a:pt x="3049534" y="19528"/>
                </a:lnTo>
                <a:lnTo>
                  <a:pt x="3000974" y="24903"/>
                </a:lnTo>
                <a:lnTo>
                  <a:pt x="2963450" y="28097"/>
                </a:lnTo>
                <a:lnTo>
                  <a:pt x="2856029" y="41564"/>
                </a:lnTo>
                <a:lnTo>
                  <a:pt x="2771034" y="45353"/>
                </a:lnTo>
                <a:lnTo>
                  <a:pt x="2741100" y="49633"/>
                </a:lnTo>
                <a:lnTo>
                  <a:pt x="2622122" y="60704"/>
                </a:lnTo>
                <a:lnTo>
                  <a:pt x="2504272" y="75205"/>
                </a:lnTo>
                <a:lnTo>
                  <a:pt x="2384077" y="89890"/>
                </a:lnTo>
                <a:lnTo>
                  <a:pt x="2264850" y="102952"/>
                </a:lnTo>
                <a:lnTo>
                  <a:pt x="2153574" y="112137"/>
                </a:lnTo>
                <a:lnTo>
                  <a:pt x="2024793" y="122394"/>
                </a:lnTo>
                <a:lnTo>
                  <a:pt x="1960060" y="127772"/>
                </a:lnTo>
                <a:lnTo>
                  <a:pt x="1877284" y="131081"/>
                </a:lnTo>
                <a:lnTo>
                  <a:pt x="1814093" y="136360"/>
                </a:lnTo>
                <a:lnTo>
                  <a:pt x="1766203" y="139543"/>
                </a:lnTo>
                <a:lnTo>
                  <a:pt x="1708590" y="144918"/>
                </a:lnTo>
                <a:lnTo>
                  <a:pt x="1594221" y="145719"/>
                </a:lnTo>
                <a:lnTo>
                  <a:pt x="1559930" y="143189"/>
                </a:lnTo>
                <a:lnTo>
                  <a:pt x="1502779" y="137955"/>
                </a:lnTo>
                <a:lnTo>
                  <a:pt x="1399063" y="134634"/>
                </a:lnTo>
                <a:lnTo>
                  <a:pt x="1363159" y="129782"/>
                </a:lnTo>
                <a:lnTo>
                  <a:pt x="1308669" y="127705"/>
                </a:lnTo>
                <a:lnTo>
                  <a:pt x="1268115" y="121216"/>
                </a:lnTo>
                <a:lnTo>
                  <a:pt x="1148626" y="120017"/>
                </a:lnTo>
                <a:lnTo>
                  <a:pt x="1073907" y="120016"/>
                </a:lnTo>
                <a:lnTo>
                  <a:pt x="1069227" y="120968"/>
                </a:lnTo>
                <a:lnTo>
                  <a:pt x="1054872" y="126801"/>
                </a:lnTo>
                <a:lnTo>
                  <a:pt x="1045580" y="12858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SMARTPenAnnotation772"/>
          <p:cNvSpPr/>
          <p:nvPr/>
        </p:nvSpPr>
        <p:spPr>
          <a:xfrm>
            <a:off x="3980507" y="1071562"/>
            <a:ext cx="306324" cy="102871"/>
          </a:xfrm>
          <a:custGeom>
            <a:avLst/>
            <a:gdLst/>
            <a:ahLst/>
            <a:cxnLst/>
            <a:rect l="0" t="0" r="0" b="0"/>
            <a:pathLst>
              <a:path w="306324" h="102871">
                <a:moveTo>
                  <a:pt x="8563" y="42863"/>
                </a:moveTo>
                <a:lnTo>
                  <a:pt x="1181" y="42863"/>
                </a:lnTo>
                <a:lnTo>
                  <a:pt x="784" y="41910"/>
                </a:lnTo>
                <a:lnTo>
                  <a:pt x="520" y="40323"/>
                </a:lnTo>
                <a:lnTo>
                  <a:pt x="0" y="34395"/>
                </a:lnTo>
                <a:lnTo>
                  <a:pt x="9095" y="29770"/>
                </a:lnTo>
                <a:lnTo>
                  <a:pt x="18641" y="27519"/>
                </a:lnTo>
                <a:lnTo>
                  <a:pt x="23854" y="26918"/>
                </a:lnTo>
                <a:lnTo>
                  <a:pt x="31139" y="26518"/>
                </a:lnTo>
                <a:lnTo>
                  <a:pt x="49394" y="26073"/>
                </a:lnTo>
                <a:lnTo>
                  <a:pt x="58643" y="25002"/>
                </a:lnTo>
                <a:lnTo>
                  <a:pt x="67667" y="23336"/>
                </a:lnTo>
                <a:lnTo>
                  <a:pt x="76541" y="21272"/>
                </a:lnTo>
                <a:lnTo>
                  <a:pt x="85314" y="19896"/>
                </a:lnTo>
                <a:lnTo>
                  <a:pt x="94020" y="18979"/>
                </a:lnTo>
                <a:lnTo>
                  <a:pt x="102682" y="18368"/>
                </a:lnTo>
                <a:lnTo>
                  <a:pt x="112266" y="17008"/>
                </a:lnTo>
                <a:lnTo>
                  <a:pt x="122466" y="15148"/>
                </a:lnTo>
                <a:lnTo>
                  <a:pt x="133076" y="12957"/>
                </a:lnTo>
                <a:lnTo>
                  <a:pt x="143006" y="11495"/>
                </a:lnTo>
                <a:lnTo>
                  <a:pt x="152484" y="10521"/>
                </a:lnTo>
                <a:lnTo>
                  <a:pt x="161660" y="9871"/>
                </a:lnTo>
                <a:lnTo>
                  <a:pt x="170635" y="9438"/>
                </a:lnTo>
                <a:lnTo>
                  <a:pt x="188227" y="8957"/>
                </a:lnTo>
                <a:lnTo>
                  <a:pt x="196919" y="7877"/>
                </a:lnTo>
                <a:lnTo>
                  <a:pt x="205571" y="6204"/>
                </a:lnTo>
                <a:lnTo>
                  <a:pt x="214196" y="4136"/>
                </a:lnTo>
                <a:lnTo>
                  <a:pt x="222804" y="2757"/>
                </a:lnTo>
                <a:lnTo>
                  <a:pt x="231401" y="1838"/>
                </a:lnTo>
                <a:lnTo>
                  <a:pt x="239989" y="1226"/>
                </a:lnTo>
                <a:lnTo>
                  <a:pt x="247619" y="817"/>
                </a:lnTo>
                <a:lnTo>
                  <a:pt x="261177" y="363"/>
                </a:lnTo>
                <a:lnTo>
                  <a:pt x="291145" y="3"/>
                </a:lnTo>
                <a:lnTo>
                  <a:pt x="274945" y="0"/>
                </a:lnTo>
                <a:lnTo>
                  <a:pt x="268066" y="953"/>
                </a:lnTo>
                <a:lnTo>
                  <a:pt x="259670" y="2540"/>
                </a:lnTo>
                <a:lnTo>
                  <a:pt x="189839" y="17368"/>
                </a:lnTo>
                <a:lnTo>
                  <a:pt x="177992" y="20151"/>
                </a:lnTo>
                <a:lnTo>
                  <a:pt x="165330" y="22007"/>
                </a:lnTo>
                <a:lnTo>
                  <a:pt x="152127" y="23244"/>
                </a:lnTo>
                <a:lnTo>
                  <a:pt x="138562" y="24068"/>
                </a:lnTo>
                <a:lnTo>
                  <a:pt x="125709" y="25571"/>
                </a:lnTo>
                <a:lnTo>
                  <a:pt x="113330" y="27524"/>
                </a:lnTo>
                <a:lnTo>
                  <a:pt x="101268" y="29780"/>
                </a:lnTo>
                <a:lnTo>
                  <a:pt x="92274" y="32236"/>
                </a:lnTo>
                <a:lnTo>
                  <a:pt x="85325" y="34825"/>
                </a:lnTo>
                <a:lnTo>
                  <a:pt x="79740" y="37504"/>
                </a:lnTo>
                <a:lnTo>
                  <a:pt x="73159" y="39290"/>
                </a:lnTo>
                <a:lnTo>
                  <a:pt x="65915" y="40481"/>
                </a:lnTo>
                <a:lnTo>
                  <a:pt x="58227" y="41275"/>
                </a:lnTo>
                <a:lnTo>
                  <a:pt x="52149" y="41804"/>
                </a:lnTo>
                <a:lnTo>
                  <a:pt x="42857" y="42392"/>
                </a:lnTo>
                <a:lnTo>
                  <a:pt x="34503" y="42850"/>
                </a:lnTo>
                <a:lnTo>
                  <a:pt x="43448" y="42859"/>
                </a:lnTo>
                <a:lnTo>
                  <a:pt x="52959" y="40321"/>
                </a:lnTo>
                <a:lnTo>
                  <a:pt x="58163" y="38311"/>
                </a:lnTo>
                <a:lnTo>
                  <a:pt x="64490" y="36971"/>
                </a:lnTo>
                <a:lnTo>
                  <a:pt x="71565" y="36077"/>
                </a:lnTo>
                <a:lnTo>
                  <a:pt x="79139" y="35481"/>
                </a:lnTo>
                <a:lnTo>
                  <a:pt x="87998" y="34132"/>
                </a:lnTo>
                <a:lnTo>
                  <a:pt x="97715" y="32280"/>
                </a:lnTo>
                <a:lnTo>
                  <a:pt x="108002" y="30092"/>
                </a:lnTo>
                <a:lnTo>
                  <a:pt x="118671" y="28634"/>
                </a:lnTo>
                <a:lnTo>
                  <a:pt x="129593" y="27662"/>
                </a:lnTo>
                <a:lnTo>
                  <a:pt x="140684" y="27014"/>
                </a:lnTo>
                <a:lnTo>
                  <a:pt x="152841" y="25629"/>
                </a:lnTo>
                <a:lnTo>
                  <a:pt x="165708" y="23754"/>
                </a:lnTo>
                <a:lnTo>
                  <a:pt x="179049" y="21551"/>
                </a:lnTo>
                <a:lnTo>
                  <a:pt x="190800" y="20082"/>
                </a:lnTo>
                <a:lnTo>
                  <a:pt x="201492" y="19103"/>
                </a:lnTo>
                <a:lnTo>
                  <a:pt x="211477" y="18450"/>
                </a:lnTo>
                <a:lnTo>
                  <a:pt x="221944" y="18015"/>
                </a:lnTo>
                <a:lnTo>
                  <a:pt x="252973" y="17403"/>
                </a:lnTo>
                <a:lnTo>
                  <a:pt x="306323" y="17148"/>
                </a:lnTo>
                <a:lnTo>
                  <a:pt x="306130" y="18099"/>
                </a:lnTo>
                <a:lnTo>
                  <a:pt x="305048" y="19686"/>
                </a:lnTo>
                <a:lnTo>
                  <a:pt x="303374" y="21697"/>
                </a:lnTo>
                <a:lnTo>
                  <a:pt x="300354" y="23037"/>
                </a:lnTo>
                <a:lnTo>
                  <a:pt x="286048" y="25876"/>
                </a:lnTo>
                <a:lnTo>
                  <a:pt x="279278" y="27728"/>
                </a:lnTo>
                <a:lnTo>
                  <a:pt x="271907" y="29916"/>
                </a:lnTo>
                <a:lnTo>
                  <a:pt x="262230" y="33279"/>
                </a:lnTo>
                <a:lnTo>
                  <a:pt x="238779" y="42095"/>
                </a:lnTo>
                <a:lnTo>
                  <a:pt x="225857" y="46161"/>
                </a:lnTo>
                <a:lnTo>
                  <a:pt x="212481" y="49824"/>
                </a:lnTo>
                <a:lnTo>
                  <a:pt x="198801" y="53219"/>
                </a:lnTo>
                <a:lnTo>
                  <a:pt x="170900" y="59530"/>
                </a:lnTo>
                <a:lnTo>
                  <a:pt x="156792" y="62547"/>
                </a:lnTo>
                <a:lnTo>
                  <a:pt x="144530" y="65510"/>
                </a:lnTo>
                <a:lnTo>
                  <a:pt x="133497" y="68439"/>
                </a:lnTo>
                <a:lnTo>
                  <a:pt x="123285" y="71343"/>
                </a:lnTo>
                <a:lnTo>
                  <a:pt x="113619" y="73280"/>
                </a:lnTo>
                <a:lnTo>
                  <a:pt x="104318" y="74571"/>
                </a:lnTo>
                <a:lnTo>
                  <a:pt x="95260" y="75431"/>
                </a:lnTo>
                <a:lnTo>
                  <a:pt x="88268" y="76958"/>
                </a:lnTo>
                <a:lnTo>
                  <a:pt x="82655" y="78928"/>
                </a:lnTo>
                <a:lnTo>
                  <a:pt x="69395" y="85327"/>
                </a:lnTo>
                <a:lnTo>
                  <a:pt x="71477" y="83008"/>
                </a:lnTo>
                <a:lnTo>
                  <a:pt x="73365" y="81056"/>
                </a:lnTo>
                <a:lnTo>
                  <a:pt x="77482" y="78803"/>
                </a:lnTo>
                <a:lnTo>
                  <a:pt x="83084" y="76348"/>
                </a:lnTo>
                <a:lnTo>
                  <a:pt x="89676" y="73758"/>
                </a:lnTo>
                <a:lnTo>
                  <a:pt x="97880" y="71080"/>
                </a:lnTo>
                <a:lnTo>
                  <a:pt x="107160" y="68342"/>
                </a:lnTo>
                <a:lnTo>
                  <a:pt x="117157" y="65564"/>
                </a:lnTo>
                <a:lnTo>
                  <a:pt x="128584" y="62759"/>
                </a:lnTo>
                <a:lnTo>
                  <a:pt x="153980" y="57103"/>
                </a:lnTo>
                <a:lnTo>
                  <a:pt x="166468" y="55214"/>
                </a:lnTo>
                <a:lnTo>
                  <a:pt x="178603" y="53954"/>
                </a:lnTo>
                <a:lnTo>
                  <a:pt x="190503" y="53114"/>
                </a:lnTo>
                <a:lnTo>
                  <a:pt x="202246" y="51602"/>
                </a:lnTo>
                <a:lnTo>
                  <a:pt x="213885" y="49641"/>
                </a:lnTo>
                <a:lnTo>
                  <a:pt x="225454" y="47382"/>
                </a:lnTo>
                <a:lnTo>
                  <a:pt x="236025" y="44923"/>
                </a:lnTo>
                <a:lnTo>
                  <a:pt x="245929" y="42331"/>
                </a:lnTo>
                <a:lnTo>
                  <a:pt x="255389" y="39651"/>
                </a:lnTo>
                <a:lnTo>
                  <a:pt x="262649" y="37864"/>
                </a:lnTo>
                <a:lnTo>
                  <a:pt x="268441" y="36673"/>
                </a:lnTo>
                <a:lnTo>
                  <a:pt x="277416" y="35349"/>
                </a:lnTo>
                <a:lnTo>
                  <a:pt x="286872" y="34604"/>
                </a:lnTo>
                <a:lnTo>
                  <a:pt x="289418" y="34429"/>
                </a:lnTo>
                <a:lnTo>
                  <a:pt x="281750" y="34331"/>
                </a:lnTo>
                <a:lnTo>
                  <a:pt x="276412" y="35270"/>
                </a:lnTo>
                <a:lnTo>
                  <a:pt x="269997" y="36848"/>
                </a:lnTo>
                <a:lnTo>
                  <a:pt x="262862" y="38853"/>
                </a:lnTo>
                <a:lnTo>
                  <a:pt x="253343" y="41142"/>
                </a:lnTo>
                <a:lnTo>
                  <a:pt x="230066" y="46225"/>
                </a:lnTo>
                <a:lnTo>
                  <a:pt x="217192" y="49867"/>
                </a:lnTo>
                <a:lnTo>
                  <a:pt x="203846" y="54200"/>
                </a:lnTo>
                <a:lnTo>
                  <a:pt x="190186" y="58993"/>
                </a:lnTo>
                <a:lnTo>
                  <a:pt x="176318" y="63141"/>
                </a:lnTo>
                <a:lnTo>
                  <a:pt x="162309" y="66859"/>
                </a:lnTo>
                <a:lnTo>
                  <a:pt x="134044" y="73530"/>
                </a:lnTo>
                <a:lnTo>
                  <a:pt x="105607" y="79670"/>
                </a:lnTo>
                <a:lnTo>
                  <a:pt x="93261" y="81689"/>
                </a:lnTo>
                <a:lnTo>
                  <a:pt x="82174" y="83034"/>
                </a:lnTo>
                <a:lnTo>
                  <a:pt x="71924" y="83931"/>
                </a:lnTo>
                <a:lnTo>
                  <a:pt x="63186" y="85482"/>
                </a:lnTo>
                <a:lnTo>
                  <a:pt x="55456" y="87468"/>
                </a:lnTo>
                <a:lnTo>
                  <a:pt x="48397" y="89744"/>
                </a:lnTo>
                <a:lnTo>
                  <a:pt x="42739" y="91262"/>
                </a:lnTo>
                <a:lnTo>
                  <a:pt x="33912" y="92948"/>
                </a:lnTo>
                <a:lnTo>
                  <a:pt x="28139" y="93898"/>
                </a:lnTo>
                <a:lnTo>
                  <a:pt x="27328" y="94984"/>
                </a:lnTo>
                <a:lnTo>
                  <a:pt x="26788" y="96660"/>
                </a:lnTo>
                <a:lnTo>
                  <a:pt x="25708" y="1028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Practice – b or c is missing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x</a:t>
            </a:r>
            <a:r>
              <a:rPr lang="en-US" baseline="30000" dirty="0" smtClean="0"/>
              <a:t>2</a:t>
            </a:r>
            <a:r>
              <a:rPr lang="en-US" dirty="0" smtClean="0"/>
              <a:t>-10x=0</a:t>
            </a:r>
            <a:endParaRPr lang="en-US" dirty="0"/>
          </a:p>
        </p:txBody>
      </p:sp>
      <p:sp>
        <p:nvSpPr>
          <p:cNvPr id="4" name="SMARTPenAnnotation562"/>
          <p:cNvSpPr/>
          <p:nvPr/>
        </p:nvSpPr>
        <p:spPr>
          <a:xfrm>
            <a:off x="3890726" y="1483045"/>
            <a:ext cx="244077" cy="145613"/>
          </a:xfrm>
          <a:custGeom>
            <a:avLst/>
            <a:gdLst/>
            <a:ahLst/>
            <a:cxnLst/>
            <a:rect l="0" t="0" r="0" b="0"/>
            <a:pathLst>
              <a:path w="244077" h="145613">
                <a:moveTo>
                  <a:pt x="124061" y="25715"/>
                </a:moveTo>
                <a:lnTo>
                  <a:pt x="124061" y="9792"/>
                </a:lnTo>
                <a:lnTo>
                  <a:pt x="121521" y="6573"/>
                </a:lnTo>
                <a:lnTo>
                  <a:pt x="116680" y="1296"/>
                </a:lnTo>
                <a:lnTo>
                  <a:pt x="115331" y="863"/>
                </a:lnTo>
                <a:lnTo>
                  <a:pt x="108212" y="111"/>
                </a:lnTo>
                <a:lnTo>
                  <a:pt x="102750" y="31"/>
                </a:lnTo>
                <a:lnTo>
                  <a:pt x="86799" y="0"/>
                </a:lnTo>
                <a:lnTo>
                  <a:pt x="83979" y="952"/>
                </a:lnTo>
                <a:lnTo>
                  <a:pt x="78307" y="4549"/>
                </a:lnTo>
                <a:lnTo>
                  <a:pt x="72611" y="6783"/>
                </a:lnTo>
                <a:lnTo>
                  <a:pt x="69758" y="7378"/>
                </a:lnTo>
                <a:lnTo>
                  <a:pt x="64049" y="10580"/>
                </a:lnTo>
                <a:lnTo>
                  <a:pt x="61193" y="12767"/>
                </a:lnTo>
                <a:lnTo>
                  <a:pt x="58336" y="15178"/>
                </a:lnTo>
                <a:lnTo>
                  <a:pt x="55480" y="17738"/>
                </a:lnTo>
                <a:lnTo>
                  <a:pt x="49765" y="23122"/>
                </a:lnTo>
                <a:lnTo>
                  <a:pt x="35479" y="37179"/>
                </a:lnTo>
                <a:lnTo>
                  <a:pt x="32621" y="40978"/>
                </a:lnTo>
                <a:lnTo>
                  <a:pt x="29763" y="45415"/>
                </a:lnTo>
                <a:lnTo>
                  <a:pt x="26906" y="50278"/>
                </a:lnTo>
                <a:lnTo>
                  <a:pt x="24048" y="54473"/>
                </a:lnTo>
                <a:lnTo>
                  <a:pt x="21191" y="58222"/>
                </a:lnTo>
                <a:lnTo>
                  <a:pt x="18334" y="61673"/>
                </a:lnTo>
                <a:lnTo>
                  <a:pt x="16428" y="65880"/>
                </a:lnTo>
                <a:lnTo>
                  <a:pt x="15159" y="70589"/>
                </a:lnTo>
                <a:lnTo>
                  <a:pt x="14311" y="75633"/>
                </a:lnTo>
                <a:lnTo>
                  <a:pt x="12795" y="79949"/>
                </a:lnTo>
                <a:lnTo>
                  <a:pt x="10831" y="83778"/>
                </a:lnTo>
                <a:lnTo>
                  <a:pt x="8569" y="87284"/>
                </a:lnTo>
                <a:lnTo>
                  <a:pt x="6109" y="91526"/>
                </a:lnTo>
                <a:lnTo>
                  <a:pt x="836" y="101319"/>
                </a:lnTo>
                <a:lnTo>
                  <a:pt x="0" y="105645"/>
                </a:lnTo>
                <a:lnTo>
                  <a:pt x="396" y="109482"/>
                </a:lnTo>
                <a:lnTo>
                  <a:pt x="1613" y="112992"/>
                </a:lnTo>
                <a:lnTo>
                  <a:pt x="2424" y="116284"/>
                </a:lnTo>
                <a:lnTo>
                  <a:pt x="2965" y="119432"/>
                </a:lnTo>
                <a:lnTo>
                  <a:pt x="3325" y="122483"/>
                </a:lnTo>
                <a:lnTo>
                  <a:pt x="4518" y="124517"/>
                </a:lnTo>
                <a:lnTo>
                  <a:pt x="6265" y="125873"/>
                </a:lnTo>
                <a:lnTo>
                  <a:pt x="8384" y="126776"/>
                </a:lnTo>
                <a:lnTo>
                  <a:pt x="9795" y="128332"/>
                </a:lnTo>
                <a:lnTo>
                  <a:pt x="10737" y="130321"/>
                </a:lnTo>
                <a:lnTo>
                  <a:pt x="11364" y="132600"/>
                </a:lnTo>
                <a:lnTo>
                  <a:pt x="12734" y="135071"/>
                </a:lnTo>
                <a:lnTo>
                  <a:pt x="14601" y="137672"/>
                </a:lnTo>
                <a:lnTo>
                  <a:pt x="19889" y="144138"/>
                </a:lnTo>
                <a:lnTo>
                  <a:pt x="25693" y="145022"/>
                </a:lnTo>
                <a:lnTo>
                  <a:pt x="29907" y="145258"/>
                </a:lnTo>
                <a:lnTo>
                  <a:pt x="32717" y="144463"/>
                </a:lnTo>
                <a:lnTo>
                  <a:pt x="34590" y="142980"/>
                </a:lnTo>
                <a:lnTo>
                  <a:pt x="35838" y="141039"/>
                </a:lnTo>
                <a:lnTo>
                  <a:pt x="38576" y="138793"/>
                </a:lnTo>
                <a:lnTo>
                  <a:pt x="42306" y="136342"/>
                </a:lnTo>
                <a:lnTo>
                  <a:pt x="46698" y="133756"/>
                </a:lnTo>
                <a:lnTo>
                  <a:pt x="54118" y="130883"/>
                </a:lnTo>
                <a:lnTo>
                  <a:pt x="57429" y="130117"/>
                </a:lnTo>
                <a:lnTo>
                  <a:pt x="63650" y="126726"/>
                </a:lnTo>
                <a:lnTo>
                  <a:pt x="66641" y="124488"/>
                </a:lnTo>
                <a:lnTo>
                  <a:pt x="70541" y="121091"/>
                </a:lnTo>
                <a:lnTo>
                  <a:pt x="75047" y="116921"/>
                </a:lnTo>
                <a:lnTo>
                  <a:pt x="91413" y="101092"/>
                </a:lnTo>
                <a:lnTo>
                  <a:pt x="114217" y="78409"/>
                </a:lnTo>
                <a:lnTo>
                  <a:pt x="117499" y="74179"/>
                </a:lnTo>
                <a:lnTo>
                  <a:pt x="119686" y="70407"/>
                </a:lnTo>
                <a:lnTo>
                  <a:pt x="121145" y="66939"/>
                </a:lnTo>
                <a:lnTo>
                  <a:pt x="123070" y="62723"/>
                </a:lnTo>
                <a:lnTo>
                  <a:pt x="127748" y="52958"/>
                </a:lnTo>
                <a:lnTo>
                  <a:pt x="129377" y="48639"/>
                </a:lnTo>
                <a:lnTo>
                  <a:pt x="130462" y="44808"/>
                </a:lnTo>
                <a:lnTo>
                  <a:pt x="131186" y="41301"/>
                </a:lnTo>
                <a:lnTo>
                  <a:pt x="131669" y="38010"/>
                </a:lnTo>
                <a:lnTo>
                  <a:pt x="131990" y="34864"/>
                </a:lnTo>
                <a:lnTo>
                  <a:pt x="132205" y="31814"/>
                </a:lnTo>
                <a:lnTo>
                  <a:pt x="132348" y="28829"/>
                </a:lnTo>
                <a:lnTo>
                  <a:pt x="132622" y="17654"/>
                </a:lnTo>
                <a:lnTo>
                  <a:pt x="125252" y="17187"/>
                </a:lnTo>
                <a:lnTo>
                  <a:pt x="124414" y="17155"/>
                </a:lnTo>
                <a:lnTo>
                  <a:pt x="124166" y="21697"/>
                </a:lnTo>
                <a:lnTo>
                  <a:pt x="124070" y="37293"/>
                </a:lnTo>
                <a:lnTo>
                  <a:pt x="124061" y="97121"/>
                </a:lnTo>
                <a:lnTo>
                  <a:pt x="125014" y="99989"/>
                </a:lnTo>
                <a:lnTo>
                  <a:pt x="126601" y="102853"/>
                </a:lnTo>
                <a:lnTo>
                  <a:pt x="128612" y="105715"/>
                </a:lnTo>
                <a:lnTo>
                  <a:pt x="129953" y="108576"/>
                </a:lnTo>
                <a:lnTo>
                  <a:pt x="130846" y="111435"/>
                </a:lnTo>
                <a:lnTo>
                  <a:pt x="131442" y="114294"/>
                </a:lnTo>
                <a:lnTo>
                  <a:pt x="132791" y="117153"/>
                </a:lnTo>
                <a:lnTo>
                  <a:pt x="134644" y="120011"/>
                </a:lnTo>
                <a:lnTo>
                  <a:pt x="136831" y="122869"/>
                </a:lnTo>
                <a:lnTo>
                  <a:pt x="139242" y="125727"/>
                </a:lnTo>
                <a:lnTo>
                  <a:pt x="141802" y="128584"/>
                </a:lnTo>
                <a:lnTo>
                  <a:pt x="148203" y="135464"/>
                </a:lnTo>
                <a:lnTo>
                  <a:pt x="153863" y="141206"/>
                </a:lnTo>
                <a:lnTo>
                  <a:pt x="157264" y="142714"/>
                </a:lnTo>
                <a:lnTo>
                  <a:pt x="161436" y="143719"/>
                </a:lnTo>
                <a:lnTo>
                  <a:pt x="166123" y="144389"/>
                </a:lnTo>
                <a:lnTo>
                  <a:pt x="170200" y="144836"/>
                </a:lnTo>
                <a:lnTo>
                  <a:pt x="177270" y="145332"/>
                </a:lnTo>
                <a:lnTo>
                  <a:pt x="186127" y="145553"/>
                </a:lnTo>
                <a:lnTo>
                  <a:pt x="191156" y="145612"/>
                </a:lnTo>
                <a:lnTo>
                  <a:pt x="195461" y="144699"/>
                </a:lnTo>
                <a:lnTo>
                  <a:pt x="202784" y="141144"/>
                </a:lnTo>
                <a:lnTo>
                  <a:pt x="207023" y="139815"/>
                </a:lnTo>
                <a:lnTo>
                  <a:pt x="211754" y="138929"/>
                </a:lnTo>
                <a:lnTo>
                  <a:pt x="216813" y="138338"/>
                </a:lnTo>
                <a:lnTo>
                  <a:pt x="221138" y="136992"/>
                </a:lnTo>
                <a:lnTo>
                  <a:pt x="228484" y="132956"/>
                </a:lnTo>
                <a:lnTo>
                  <a:pt x="234924" y="130528"/>
                </a:lnTo>
                <a:lnTo>
                  <a:pt x="244076" y="12858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563"/>
          <p:cNvSpPr/>
          <p:nvPr/>
        </p:nvSpPr>
        <p:spPr>
          <a:xfrm>
            <a:off x="4186237" y="1500187"/>
            <a:ext cx="128589" cy="136688"/>
          </a:xfrm>
          <a:custGeom>
            <a:avLst/>
            <a:gdLst/>
            <a:ahLst/>
            <a:cxnLst/>
            <a:rect l="0" t="0" r="0" b="0"/>
            <a:pathLst>
              <a:path w="128589" h="136688">
                <a:moveTo>
                  <a:pt x="34290" y="0"/>
                </a:moveTo>
                <a:lnTo>
                  <a:pt x="17177" y="0"/>
                </a:lnTo>
                <a:lnTo>
                  <a:pt x="17154" y="4551"/>
                </a:lnTo>
                <a:lnTo>
                  <a:pt x="16199" y="6844"/>
                </a:lnTo>
                <a:lnTo>
                  <a:pt x="14610" y="9325"/>
                </a:lnTo>
                <a:lnTo>
                  <a:pt x="12597" y="11932"/>
                </a:lnTo>
                <a:lnTo>
                  <a:pt x="10303" y="15575"/>
                </a:lnTo>
                <a:lnTo>
                  <a:pt x="7821" y="19908"/>
                </a:lnTo>
                <a:lnTo>
                  <a:pt x="5214" y="24702"/>
                </a:lnTo>
                <a:lnTo>
                  <a:pt x="3476" y="28850"/>
                </a:lnTo>
                <a:lnTo>
                  <a:pt x="2317" y="32569"/>
                </a:lnTo>
                <a:lnTo>
                  <a:pt x="1545" y="36000"/>
                </a:lnTo>
                <a:lnTo>
                  <a:pt x="1030" y="39240"/>
                </a:lnTo>
                <a:lnTo>
                  <a:pt x="687" y="42353"/>
                </a:lnTo>
                <a:lnTo>
                  <a:pt x="458" y="45380"/>
                </a:lnTo>
                <a:lnTo>
                  <a:pt x="305" y="49303"/>
                </a:lnTo>
                <a:lnTo>
                  <a:pt x="90" y="62974"/>
                </a:lnTo>
                <a:lnTo>
                  <a:pt x="0" y="113099"/>
                </a:lnTo>
                <a:lnTo>
                  <a:pt x="953" y="115404"/>
                </a:lnTo>
                <a:lnTo>
                  <a:pt x="2540" y="116941"/>
                </a:lnTo>
                <a:lnTo>
                  <a:pt x="4551" y="117966"/>
                </a:lnTo>
                <a:lnTo>
                  <a:pt x="6844" y="119601"/>
                </a:lnTo>
                <a:lnTo>
                  <a:pt x="9325" y="121644"/>
                </a:lnTo>
                <a:lnTo>
                  <a:pt x="11931" y="123959"/>
                </a:lnTo>
                <a:lnTo>
                  <a:pt x="17368" y="129070"/>
                </a:lnTo>
                <a:lnTo>
                  <a:pt x="20151" y="131767"/>
                </a:lnTo>
                <a:lnTo>
                  <a:pt x="22959" y="133565"/>
                </a:lnTo>
                <a:lnTo>
                  <a:pt x="25783" y="134763"/>
                </a:lnTo>
                <a:lnTo>
                  <a:pt x="28619" y="135562"/>
                </a:lnTo>
                <a:lnTo>
                  <a:pt x="31462" y="136095"/>
                </a:lnTo>
                <a:lnTo>
                  <a:pt x="34310" y="136450"/>
                </a:lnTo>
                <a:lnTo>
                  <a:pt x="37161" y="136687"/>
                </a:lnTo>
                <a:lnTo>
                  <a:pt x="40013" y="135892"/>
                </a:lnTo>
                <a:lnTo>
                  <a:pt x="42868" y="134410"/>
                </a:lnTo>
                <a:lnTo>
                  <a:pt x="45724" y="132469"/>
                </a:lnTo>
                <a:lnTo>
                  <a:pt x="48580" y="130223"/>
                </a:lnTo>
                <a:lnTo>
                  <a:pt x="51437" y="127773"/>
                </a:lnTo>
                <a:lnTo>
                  <a:pt x="54294" y="125187"/>
                </a:lnTo>
                <a:lnTo>
                  <a:pt x="58103" y="123463"/>
                </a:lnTo>
                <a:lnTo>
                  <a:pt x="62548" y="122314"/>
                </a:lnTo>
                <a:lnTo>
                  <a:pt x="67416" y="121547"/>
                </a:lnTo>
                <a:lnTo>
                  <a:pt x="71614" y="120084"/>
                </a:lnTo>
                <a:lnTo>
                  <a:pt x="75365" y="118156"/>
                </a:lnTo>
                <a:lnTo>
                  <a:pt x="78818" y="115918"/>
                </a:lnTo>
                <a:lnTo>
                  <a:pt x="83026" y="113474"/>
                </a:lnTo>
                <a:lnTo>
                  <a:pt x="92781" y="108218"/>
                </a:lnTo>
                <a:lnTo>
                  <a:pt x="97096" y="104530"/>
                </a:lnTo>
                <a:lnTo>
                  <a:pt x="100926" y="100167"/>
                </a:lnTo>
                <a:lnTo>
                  <a:pt x="104431" y="95353"/>
                </a:lnTo>
                <a:lnTo>
                  <a:pt x="107721" y="92144"/>
                </a:lnTo>
                <a:lnTo>
                  <a:pt x="110866" y="90004"/>
                </a:lnTo>
                <a:lnTo>
                  <a:pt x="113916" y="88578"/>
                </a:lnTo>
                <a:lnTo>
                  <a:pt x="116902" y="86674"/>
                </a:lnTo>
                <a:lnTo>
                  <a:pt x="119844" y="84453"/>
                </a:lnTo>
                <a:lnTo>
                  <a:pt x="128588" y="7715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564"/>
          <p:cNvSpPr/>
          <p:nvPr/>
        </p:nvSpPr>
        <p:spPr>
          <a:xfrm>
            <a:off x="3886200" y="1775022"/>
            <a:ext cx="274321" cy="127953"/>
          </a:xfrm>
          <a:custGeom>
            <a:avLst/>
            <a:gdLst/>
            <a:ahLst/>
            <a:cxnLst/>
            <a:rect l="0" t="0" r="0" b="0"/>
            <a:pathLst>
              <a:path w="274321" h="127953">
                <a:moveTo>
                  <a:pt x="0" y="8058"/>
                </a:moveTo>
                <a:lnTo>
                  <a:pt x="4550" y="8058"/>
                </a:lnTo>
                <a:lnTo>
                  <a:pt x="5891" y="9010"/>
                </a:lnTo>
                <a:lnTo>
                  <a:pt x="6785" y="10598"/>
                </a:lnTo>
                <a:lnTo>
                  <a:pt x="8219" y="15438"/>
                </a:lnTo>
                <a:lnTo>
                  <a:pt x="8415" y="18640"/>
                </a:lnTo>
                <a:lnTo>
                  <a:pt x="8467" y="20828"/>
                </a:lnTo>
                <a:lnTo>
                  <a:pt x="9455" y="24191"/>
                </a:lnTo>
                <a:lnTo>
                  <a:pt x="11065" y="28338"/>
                </a:lnTo>
                <a:lnTo>
                  <a:pt x="13092" y="33008"/>
                </a:lnTo>
                <a:lnTo>
                  <a:pt x="14443" y="37074"/>
                </a:lnTo>
                <a:lnTo>
                  <a:pt x="15344" y="40737"/>
                </a:lnTo>
                <a:lnTo>
                  <a:pt x="15943" y="44131"/>
                </a:lnTo>
                <a:lnTo>
                  <a:pt x="16344" y="48299"/>
                </a:lnTo>
                <a:lnTo>
                  <a:pt x="16611" y="52983"/>
                </a:lnTo>
                <a:lnTo>
                  <a:pt x="16907" y="63267"/>
                </a:lnTo>
                <a:lnTo>
                  <a:pt x="17140" y="108933"/>
                </a:lnTo>
                <a:lnTo>
                  <a:pt x="17145" y="127952"/>
                </a:lnTo>
                <a:lnTo>
                  <a:pt x="17145" y="107918"/>
                </a:lnTo>
                <a:lnTo>
                  <a:pt x="18097" y="105111"/>
                </a:lnTo>
                <a:lnTo>
                  <a:pt x="19685" y="102288"/>
                </a:lnTo>
                <a:lnTo>
                  <a:pt x="21695" y="99453"/>
                </a:lnTo>
                <a:lnTo>
                  <a:pt x="23036" y="95658"/>
                </a:lnTo>
                <a:lnTo>
                  <a:pt x="23929" y="91223"/>
                </a:lnTo>
                <a:lnTo>
                  <a:pt x="24526" y="86361"/>
                </a:lnTo>
                <a:lnTo>
                  <a:pt x="25875" y="81215"/>
                </a:lnTo>
                <a:lnTo>
                  <a:pt x="27728" y="75879"/>
                </a:lnTo>
                <a:lnTo>
                  <a:pt x="29915" y="70417"/>
                </a:lnTo>
                <a:lnTo>
                  <a:pt x="32326" y="64870"/>
                </a:lnTo>
                <a:lnTo>
                  <a:pt x="37544" y="53628"/>
                </a:lnTo>
                <a:lnTo>
                  <a:pt x="45837" y="36588"/>
                </a:lnTo>
                <a:lnTo>
                  <a:pt x="49608" y="31840"/>
                </a:lnTo>
                <a:lnTo>
                  <a:pt x="54027" y="27723"/>
                </a:lnTo>
                <a:lnTo>
                  <a:pt x="58878" y="24025"/>
                </a:lnTo>
                <a:lnTo>
                  <a:pt x="63064" y="20608"/>
                </a:lnTo>
                <a:lnTo>
                  <a:pt x="66808" y="17377"/>
                </a:lnTo>
                <a:lnTo>
                  <a:pt x="70256" y="14270"/>
                </a:lnTo>
                <a:lnTo>
                  <a:pt x="76627" y="8279"/>
                </a:lnTo>
                <a:lnTo>
                  <a:pt x="79659" y="5348"/>
                </a:lnTo>
                <a:lnTo>
                  <a:pt x="82634" y="3393"/>
                </a:lnTo>
                <a:lnTo>
                  <a:pt x="88478" y="1222"/>
                </a:lnTo>
                <a:lnTo>
                  <a:pt x="94251" y="257"/>
                </a:lnTo>
                <a:lnTo>
                  <a:pt x="97124" y="0"/>
                </a:lnTo>
                <a:lnTo>
                  <a:pt x="99039" y="781"/>
                </a:lnTo>
                <a:lnTo>
                  <a:pt x="100316" y="2254"/>
                </a:lnTo>
                <a:lnTo>
                  <a:pt x="101167" y="4188"/>
                </a:lnTo>
                <a:lnTo>
                  <a:pt x="102687" y="6431"/>
                </a:lnTo>
                <a:lnTo>
                  <a:pt x="104653" y="8878"/>
                </a:lnTo>
                <a:lnTo>
                  <a:pt x="106915" y="11462"/>
                </a:lnTo>
                <a:lnTo>
                  <a:pt x="109377" y="14137"/>
                </a:lnTo>
                <a:lnTo>
                  <a:pt x="114652" y="19650"/>
                </a:lnTo>
                <a:lnTo>
                  <a:pt x="116439" y="23406"/>
                </a:lnTo>
                <a:lnTo>
                  <a:pt x="117631" y="27815"/>
                </a:lnTo>
                <a:lnTo>
                  <a:pt x="118426" y="32659"/>
                </a:lnTo>
                <a:lnTo>
                  <a:pt x="118955" y="37793"/>
                </a:lnTo>
                <a:lnTo>
                  <a:pt x="119308" y="43122"/>
                </a:lnTo>
                <a:lnTo>
                  <a:pt x="119544" y="48578"/>
                </a:lnTo>
                <a:lnTo>
                  <a:pt x="119805" y="59722"/>
                </a:lnTo>
                <a:lnTo>
                  <a:pt x="120011" y="103876"/>
                </a:lnTo>
                <a:lnTo>
                  <a:pt x="119060" y="107179"/>
                </a:lnTo>
                <a:lnTo>
                  <a:pt x="117473" y="110334"/>
                </a:lnTo>
                <a:lnTo>
                  <a:pt x="115463" y="113389"/>
                </a:lnTo>
                <a:lnTo>
                  <a:pt x="114122" y="116379"/>
                </a:lnTo>
                <a:lnTo>
                  <a:pt x="113229" y="119324"/>
                </a:lnTo>
                <a:lnTo>
                  <a:pt x="111473" y="127921"/>
                </a:lnTo>
                <a:lnTo>
                  <a:pt x="111443" y="103367"/>
                </a:lnTo>
                <a:lnTo>
                  <a:pt x="112395" y="98267"/>
                </a:lnTo>
                <a:lnTo>
                  <a:pt x="113982" y="92962"/>
                </a:lnTo>
                <a:lnTo>
                  <a:pt x="115993" y="87521"/>
                </a:lnTo>
                <a:lnTo>
                  <a:pt x="118286" y="81988"/>
                </a:lnTo>
                <a:lnTo>
                  <a:pt x="120767" y="76395"/>
                </a:lnTo>
                <a:lnTo>
                  <a:pt x="123374" y="70760"/>
                </a:lnTo>
                <a:lnTo>
                  <a:pt x="127016" y="65099"/>
                </a:lnTo>
                <a:lnTo>
                  <a:pt x="131350" y="59420"/>
                </a:lnTo>
                <a:lnTo>
                  <a:pt x="136144" y="53730"/>
                </a:lnTo>
                <a:lnTo>
                  <a:pt x="140292" y="48031"/>
                </a:lnTo>
                <a:lnTo>
                  <a:pt x="144010" y="42326"/>
                </a:lnTo>
                <a:lnTo>
                  <a:pt x="147442" y="36618"/>
                </a:lnTo>
                <a:lnTo>
                  <a:pt x="151634" y="31861"/>
                </a:lnTo>
                <a:lnTo>
                  <a:pt x="156335" y="27736"/>
                </a:lnTo>
                <a:lnTo>
                  <a:pt x="161373" y="24034"/>
                </a:lnTo>
                <a:lnTo>
                  <a:pt x="165684" y="20614"/>
                </a:lnTo>
                <a:lnTo>
                  <a:pt x="169511" y="17381"/>
                </a:lnTo>
                <a:lnTo>
                  <a:pt x="173015" y="14273"/>
                </a:lnTo>
                <a:lnTo>
                  <a:pt x="179447" y="8280"/>
                </a:lnTo>
                <a:lnTo>
                  <a:pt x="182497" y="5348"/>
                </a:lnTo>
                <a:lnTo>
                  <a:pt x="186434" y="3394"/>
                </a:lnTo>
                <a:lnTo>
                  <a:pt x="190964" y="2091"/>
                </a:lnTo>
                <a:lnTo>
                  <a:pt x="202821" y="0"/>
                </a:lnTo>
                <a:lnTo>
                  <a:pt x="204746" y="781"/>
                </a:lnTo>
                <a:lnTo>
                  <a:pt x="209425" y="4188"/>
                </a:lnTo>
                <a:lnTo>
                  <a:pt x="212007" y="6431"/>
                </a:lnTo>
                <a:lnTo>
                  <a:pt x="214680" y="8878"/>
                </a:lnTo>
                <a:lnTo>
                  <a:pt x="220191" y="14137"/>
                </a:lnTo>
                <a:lnTo>
                  <a:pt x="234336" y="28108"/>
                </a:lnTo>
                <a:lnTo>
                  <a:pt x="236234" y="31902"/>
                </a:lnTo>
                <a:lnTo>
                  <a:pt x="237499" y="36337"/>
                </a:lnTo>
                <a:lnTo>
                  <a:pt x="238343" y="41198"/>
                </a:lnTo>
                <a:lnTo>
                  <a:pt x="239857" y="45391"/>
                </a:lnTo>
                <a:lnTo>
                  <a:pt x="241820" y="49139"/>
                </a:lnTo>
                <a:lnTo>
                  <a:pt x="244080" y="52590"/>
                </a:lnTo>
                <a:lnTo>
                  <a:pt x="245588" y="55843"/>
                </a:lnTo>
                <a:lnTo>
                  <a:pt x="246592" y="58965"/>
                </a:lnTo>
                <a:lnTo>
                  <a:pt x="247262" y="61998"/>
                </a:lnTo>
                <a:lnTo>
                  <a:pt x="248661" y="64973"/>
                </a:lnTo>
                <a:lnTo>
                  <a:pt x="250547" y="67909"/>
                </a:lnTo>
                <a:lnTo>
                  <a:pt x="252756" y="70818"/>
                </a:lnTo>
                <a:lnTo>
                  <a:pt x="254229" y="73710"/>
                </a:lnTo>
                <a:lnTo>
                  <a:pt x="255211" y="76591"/>
                </a:lnTo>
                <a:lnTo>
                  <a:pt x="255865" y="79464"/>
                </a:lnTo>
                <a:lnTo>
                  <a:pt x="256302" y="82332"/>
                </a:lnTo>
                <a:lnTo>
                  <a:pt x="256593" y="85196"/>
                </a:lnTo>
                <a:lnTo>
                  <a:pt x="256787" y="88059"/>
                </a:lnTo>
                <a:lnTo>
                  <a:pt x="256916" y="90919"/>
                </a:lnTo>
                <a:lnTo>
                  <a:pt x="257059" y="96637"/>
                </a:lnTo>
                <a:lnTo>
                  <a:pt x="257164" y="109234"/>
                </a:lnTo>
                <a:lnTo>
                  <a:pt x="258120" y="109798"/>
                </a:lnTo>
                <a:lnTo>
                  <a:pt x="264555" y="110779"/>
                </a:lnTo>
                <a:lnTo>
                  <a:pt x="267757" y="110861"/>
                </a:lnTo>
                <a:lnTo>
                  <a:pt x="274320" y="11092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565"/>
          <p:cNvSpPr/>
          <p:nvPr/>
        </p:nvSpPr>
        <p:spPr>
          <a:xfrm>
            <a:off x="4186237" y="1791814"/>
            <a:ext cx="171451" cy="128026"/>
          </a:xfrm>
          <a:custGeom>
            <a:avLst/>
            <a:gdLst/>
            <a:ahLst/>
            <a:cxnLst/>
            <a:rect l="0" t="0" r="0" b="0"/>
            <a:pathLst>
              <a:path w="171451" h="128026">
                <a:moveTo>
                  <a:pt x="0" y="25556"/>
                </a:moveTo>
                <a:lnTo>
                  <a:pt x="0" y="17336"/>
                </a:lnTo>
                <a:lnTo>
                  <a:pt x="0" y="21639"/>
                </a:lnTo>
                <a:lnTo>
                  <a:pt x="953" y="22944"/>
                </a:lnTo>
                <a:lnTo>
                  <a:pt x="2540" y="23815"/>
                </a:lnTo>
                <a:lnTo>
                  <a:pt x="4551" y="24395"/>
                </a:lnTo>
                <a:lnTo>
                  <a:pt x="9325" y="27580"/>
                </a:lnTo>
                <a:lnTo>
                  <a:pt x="11931" y="29762"/>
                </a:lnTo>
                <a:lnTo>
                  <a:pt x="14622" y="33123"/>
                </a:lnTo>
                <a:lnTo>
                  <a:pt x="17368" y="37268"/>
                </a:lnTo>
                <a:lnTo>
                  <a:pt x="20151" y="41936"/>
                </a:lnTo>
                <a:lnTo>
                  <a:pt x="22007" y="46001"/>
                </a:lnTo>
                <a:lnTo>
                  <a:pt x="23244" y="49663"/>
                </a:lnTo>
                <a:lnTo>
                  <a:pt x="24068" y="53058"/>
                </a:lnTo>
                <a:lnTo>
                  <a:pt x="25571" y="57225"/>
                </a:lnTo>
                <a:lnTo>
                  <a:pt x="27525" y="61909"/>
                </a:lnTo>
                <a:lnTo>
                  <a:pt x="29780" y="66936"/>
                </a:lnTo>
                <a:lnTo>
                  <a:pt x="32236" y="71240"/>
                </a:lnTo>
                <a:lnTo>
                  <a:pt x="34825" y="75062"/>
                </a:lnTo>
                <a:lnTo>
                  <a:pt x="37504" y="78562"/>
                </a:lnTo>
                <a:lnTo>
                  <a:pt x="39290" y="82801"/>
                </a:lnTo>
                <a:lnTo>
                  <a:pt x="40481" y="87531"/>
                </a:lnTo>
                <a:lnTo>
                  <a:pt x="41275" y="92590"/>
                </a:lnTo>
                <a:lnTo>
                  <a:pt x="41804" y="96915"/>
                </a:lnTo>
                <a:lnTo>
                  <a:pt x="42157" y="100751"/>
                </a:lnTo>
                <a:lnTo>
                  <a:pt x="42392" y="104261"/>
                </a:lnTo>
                <a:lnTo>
                  <a:pt x="42549" y="107553"/>
                </a:lnTo>
                <a:lnTo>
                  <a:pt x="42821" y="118045"/>
                </a:lnTo>
                <a:lnTo>
                  <a:pt x="42861" y="128025"/>
                </a:lnTo>
                <a:lnTo>
                  <a:pt x="42863" y="92422"/>
                </a:lnTo>
                <a:lnTo>
                  <a:pt x="43815" y="88231"/>
                </a:lnTo>
                <a:lnTo>
                  <a:pt x="45403" y="83532"/>
                </a:lnTo>
                <a:lnTo>
                  <a:pt x="47413" y="78494"/>
                </a:lnTo>
                <a:lnTo>
                  <a:pt x="49706" y="73230"/>
                </a:lnTo>
                <a:lnTo>
                  <a:pt x="54794" y="62302"/>
                </a:lnTo>
                <a:lnTo>
                  <a:pt x="63013" y="45439"/>
                </a:lnTo>
                <a:lnTo>
                  <a:pt x="66774" y="39764"/>
                </a:lnTo>
                <a:lnTo>
                  <a:pt x="71186" y="34075"/>
                </a:lnTo>
                <a:lnTo>
                  <a:pt x="76032" y="28378"/>
                </a:lnTo>
                <a:lnTo>
                  <a:pt x="81168" y="23627"/>
                </a:lnTo>
                <a:lnTo>
                  <a:pt x="86497" y="19507"/>
                </a:lnTo>
                <a:lnTo>
                  <a:pt x="91954" y="15808"/>
                </a:lnTo>
                <a:lnTo>
                  <a:pt x="96546" y="12390"/>
                </a:lnTo>
                <a:lnTo>
                  <a:pt x="100559" y="9159"/>
                </a:lnTo>
                <a:lnTo>
                  <a:pt x="104187" y="6052"/>
                </a:lnTo>
                <a:lnTo>
                  <a:pt x="108510" y="3981"/>
                </a:lnTo>
                <a:lnTo>
                  <a:pt x="113298" y="2600"/>
                </a:lnTo>
                <a:lnTo>
                  <a:pt x="118395" y="1679"/>
                </a:lnTo>
                <a:lnTo>
                  <a:pt x="122744" y="1066"/>
                </a:lnTo>
                <a:lnTo>
                  <a:pt x="126597" y="656"/>
                </a:lnTo>
                <a:lnTo>
                  <a:pt x="130118" y="384"/>
                </a:lnTo>
                <a:lnTo>
                  <a:pt x="133418" y="202"/>
                </a:lnTo>
                <a:lnTo>
                  <a:pt x="139624" y="0"/>
                </a:lnTo>
                <a:lnTo>
                  <a:pt x="142613" y="1851"/>
                </a:lnTo>
                <a:lnTo>
                  <a:pt x="145558" y="4990"/>
                </a:lnTo>
                <a:lnTo>
                  <a:pt x="148473" y="8988"/>
                </a:lnTo>
                <a:lnTo>
                  <a:pt x="151370" y="12605"/>
                </a:lnTo>
                <a:lnTo>
                  <a:pt x="154253" y="15970"/>
                </a:lnTo>
                <a:lnTo>
                  <a:pt x="157128" y="19165"/>
                </a:lnTo>
                <a:lnTo>
                  <a:pt x="159044" y="23200"/>
                </a:lnTo>
                <a:lnTo>
                  <a:pt x="160322" y="27795"/>
                </a:lnTo>
                <a:lnTo>
                  <a:pt x="161174" y="32764"/>
                </a:lnTo>
                <a:lnTo>
                  <a:pt x="161742" y="37981"/>
                </a:lnTo>
                <a:lnTo>
                  <a:pt x="162120" y="43364"/>
                </a:lnTo>
                <a:lnTo>
                  <a:pt x="162373" y="48858"/>
                </a:lnTo>
                <a:lnTo>
                  <a:pt x="163493" y="53473"/>
                </a:lnTo>
                <a:lnTo>
                  <a:pt x="165193" y="57502"/>
                </a:lnTo>
                <a:lnTo>
                  <a:pt x="167279" y="61141"/>
                </a:lnTo>
                <a:lnTo>
                  <a:pt x="168669" y="64519"/>
                </a:lnTo>
                <a:lnTo>
                  <a:pt x="169596" y="67724"/>
                </a:lnTo>
                <a:lnTo>
                  <a:pt x="170214" y="70813"/>
                </a:lnTo>
                <a:lnTo>
                  <a:pt x="170626" y="73825"/>
                </a:lnTo>
                <a:lnTo>
                  <a:pt x="170900" y="76785"/>
                </a:lnTo>
                <a:lnTo>
                  <a:pt x="171084" y="79711"/>
                </a:lnTo>
                <a:lnTo>
                  <a:pt x="171287" y="85502"/>
                </a:lnTo>
                <a:lnTo>
                  <a:pt x="171429" y="93951"/>
                </a:lnTo>
                <a:lnTo>
                  <a:pt x="171447" y="101367"/>
                </a:lnTo>
                <a:lnTo>
                  <a:pt x="171450" y="9413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566"/>
          <p:cNvSpPr/>
          <p:nvPr/>
        </p:nvSpPr>
        <p:spPr>
          <a:xfrm>
            <a:off x="4469129" y="1688782"/>
            <a:ext cx="154306" cy="25719"/>
          </a:xfrm>
          <a:custGeom>
            <a:avLst/>
            <a:gdLst/>
            <a:ahLst/>
            <a:cxnLst/>
            <a:rect l="0" t="0" r="0" b="0"/>
            <a:pathLst>
              <a:path w="154306" h="25719">
                <a:moveTo>
                  <a:pt x="0" y="25718"/>
                </a:moveTo>
                <a:lnTo>
                  <a:pt x="4551" y="25718"/>
                </a:lnTo>
                <a:lnTo>
                  <a:pt x="6844" y="24765"/>
                </a:lnTo>
                <a:lnTo>
                  <a:pt x="9325" y="23178"/>
                </a:lnTo>
                <a:lnTo>
                  <a:pt x="11932" y="21167"/>
                </a:lnTo>
                <a:lnTo>
                  <a:pt x="15575" y="19826"/>
                </a:lnTo>
                <a:lnTo>
                  <a:pt x="19909" y="18932"/>
                </a:lnTo>
                <a:lnTo>
                  <a:pt x="24702" y="18337"/>
                </a:lnTo>
                <a:lnTo>
                  <a:pt x="29803" y="17939"/>
                </a:lnTo>
                <a:lnTo>
                  <a:pt x="35109" y="17675"/>
                </a:lnTo>
                <a:lnTo>
                  <a:pt x="49138" y="17302"/>
                </a:lnTo>
                <a:lnTo>
                  <a:pt x="52761" y="17250"/>
                </a:lnTo>
                <a:lnTo>
                  <a:pt x="57082" y="16262"/>
                </a:lnTo>
                <a:lnTo>
                  <a:pt x="61868" y="14652"/>
                </a:lnTo>
                <a:lnTo>
                  <a:pt x="66963" y="12625"/>
                </a:lnTo>
                <a:lnTo>
                  <a:pt x="72265" y="11274"/>
                </a:lnTo>
                <a:lnTo>
                  <a:pt x="77704" y="10374"/>
                </a:lnTo>
                <a:lnTo>
                  <a:pt x="83235" y="9773"/>
                </a:lnTo>
                <a:lnTo>
                  <a:pt x="87875" y="8420"/>
                </a:lnTo>
                <a:lnTo>
                  <a:pt x="91922" y="6566"/>
                </a:lnTo>
                <a:lnTo>
                  <a:pt x="95571" y="4378"/>
                </a:lnTo>
                <a:lnTo>
                  <a:pt x="99909" y="2918"/>
                </a:lnTo>
                <a:lnTo>
                  <a:pt x="104706" y="1946"/>
                </a:lnTo>
                <a:lnTo>
                  <a:pt x="109810" y="1297"/>
                </a:lnTo>
                <a:lnTo>
                  <a:pt x="115117" y="865"/>
                </a:lnTo>
                <a:lnTo>
                  <a:pt x="120560" y="576"/>
                </a:lnTo>
                <a:lnTo>
                  <a:pt x="134782" y="171"/>
                </a:lnTo>
                <a:lnTo>
                  <a:pt x="15430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567"/>
          <p:cNvSpPr/>
          <p:nvPr/>
        </p:nvSpPr>
        <p:spPr>
          <a:xfrm>
            <a:off x="4511992" y="1757362"/>
            <a:ext cx="162879" cy="25709"/>
          </a:xfrm>
          <a:custGeom>
            <a:avLst/>
            <a:gdLst/>
            <a:ahLst/>
            <a:cxnLst/>
            <a:rect l="0" t="0" r="0" b="0"/>
            <a:pathLst>
              <a:path w="162879" h="25709">
                <a:moveTo>
                  <a:pt x="0" y="17145"/>
                </a:moveTo>
                <a:lnTo>
                  <a:pt x="7381" y="24526"/>
                </a:lnTo>
                <a:lnTo>
                  <a:pt x="10583" y="25188"/>
                </a:lnTo>
                <a:lnTo>
                  <a:pt x="15181" y="25482"/>
                </a:lnTo>
                <a:lnTo>
                  <a:pt x="20400" y="25613"/>
                </a:lnTo>
                <a:lnTo>
                  <a:pt x="41733" y="25708"/>
                </a:lnTo>
                <a:lnTo>
                  <a:pt x="46872" y="24759"/>
                </a:lnTo>
                <a:lnTo>
                  <a:pt x="52203" y="23173"/>
                </a:lnTo>
                <a:lnTo>
                  <a:pt x="57662" y="21164"/>
                </a:lnTo>
                <a:lnTo>
                  <a:pt x="63207" y="18872"/>
                </a:lnTo>
                <a:lnTo>
                  <a:pt x="68808" y="16391"/>
                </a:lnTo>
                <a:lnTo>
                  <a:pt x="74447" y="13785"/>
                </a:lnTo>
                <a:lnTo>
                  <a:pt x="80111" y="12048"/>
                </a:lnTo>
                <a:lnTo>
                  <a:pt x="85792" y="10889"/>
                </a:lnTo>
                <a:lnTo>
                  <a:pt x="91485" y="10117"/>
                </a:lnTo>
                <a:lnTo>
                  <a:pt x="96232" y="9602"/>
                </a:lnTo>
                <a:lnTo>
                  <a:pt x="100350" y="9259"/>
                </a:lnTo>
                <a:lnTo>
                  <a:pt x="104048" y="9030"/>
                </a:lnTo>
                <a:lnTo>
                  <a:pt x="113236" y="8776"/>
                </a:lnTo>
                <a:lnTo>
                  <a:pt x="118353" y="8708"/>
                </a:lnTo>
                <a:lnTo>
                  <a:pt x="123670" y="7710"/>
                </a:lnTo>
                <a:lnTo>
                  <a:pt x="129119" y="6093"/>
                </a:lnTo>
                <a:lnTo>
                  <a:pt x="134657" y="4062"/>
                </a:lnTo>
                <a:lnTo>
                  <a:pt x="140254" y="2708"/>
                </a:lnTo>
                <a:lnTo>
                  <a:pt x="145890" y="1805"/>
                </a:lnTo>
                <a:lnTo>
                  <a:pt x="16287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568"/>
          <p:cNvSpPr/>
          <p:nvPr/>
        </p:nvSpPr>
        <p:spPr>
          <a:xfrm>
            <a:off x="4752386" y="1572430"/>
            <a:ext cx="239517" cy="219213"/>
          </a:xfrm>
          <a:custGeom>
            <a:avLst/>
            <a:gdLst/>
            <a:ahLst/>
            <a:cxnLst/>
            <a:rect l="0" t="0" r="0" b="0"/>
            <a:pathLst>
              <a:path w="239517" h="219213">
                <a:moveTo>
                  <a:pt x="93934" y="30627"/>
                </a:moveTo>
                <a:lnTo>
                  <a:pt x="93934" y="22408"/>
                </a:lnTo>
                <a:lnTo>
                  <a:pt x="88042" y="16233"/>
                </a:lnTo>
                <a:lnTo>
                  <a:pt x="78011" y="6133"/>
                </a:lnTo>
                <a:lnTo>
                  <a:pt x="76651" y="6678"/>
                </a:lnTo>
                <a:lnTo>
                  <a:pt x="72600" y="9823"/>
                </a:lnTo>
                <a:lnTo>
                  <a:pt x="70186" y="11043"/>
                </a:lnTo>
                <a:lnTo>
                  <a:pt x="64964" y="12398"/>
                </a:lnTo>
                <a:lnTo>
                  <a:pt x="63190" y="13712"/>
                </a:lnTo>
                <a:lnTo>
                  <a:pt x="62008" y="15540"/>
                </a:lnTo>
                <a:lnTo>
                  <a:pt x="61220" y="17712"/>
                </a:lnTo>
                <a:lnTo>
                  <a:pt x="57804" y="22664"/>
                </a:lnTo>
                <a:lnTo>
                  <a:pt x="55560" y="25319"/>
                </a:lnTo>
                <a:lnTo>
                  <a:pt x="53111" y="27088"/>
                </a:lnTo>
                <a:lnTo>
                  <a:pt x="47850" y="29054"/>
                </a:lnTo>
                <a:lnTo>
                  <a:pt x="42337" y="32468"/>
                </a:lnTo>
                <a:lnTo>
                  <a:pt x="39533" y="34712"/>
                </a:lnTo>
                <a:lnTo>
                  <a:pt x="37665" y="37160"/>
                </a:lnTo>
                <a:lnTo>
                  <a:pt x="36418" y="39745"/>
                </a:lnTo>
                <a:lnTo>
                  <a:pt x="35588" y="42421"/>
                </a:lnTo>
                <a:lnTo>
                  <a:pt x="35034" y="46109"/>
                </a:lnTo>
                <a:lnTo>
                  <a:pt x="34665" y="50474"/>
                </a:lnTo>
                <a:lnTo>
                  <a:pt x="34418" y="55288"/>
                </a:lnTo>
                <a:lnTo>
                  <a:pt x="33302" y="59450"/>
                </a:lnTo>
                <a:lnTo>
                  <a:pt x="31605" y="63178"/>
                </a:lnTo>
                <a:lnTo>
                  <a:pt x="29521" y="66615"/>
                </a:lnTo>
                <a:lnTo>
                  <a:pt x="27180" y="70811"/>
                </a:lnTo>
                <a:lnTo>
                  <a:pt x="22037" y="80554"/>
                </a:lnTo>
                <a:lnTo>
                  <a:pt x="20285" y="85819"/>
                </a:lnTo>
                <a:lnTo>
                  <a:pt x="19117" y="91234"/>
                </a:lnTo>
                <a:lnTo>
                  <a:pt x="18339" y="96750"/>
                </a:lnTo>
                <a:lnTo>
                  <a:pt x="16867" y="101379"/>
                </a:lnTo>
                <a:lnTo>
                  <a:pt x="14933" y="105417"/>
                </a:lnTo>
                <a:lnTo>
                  <a:pt x="12692" y="109062"/>
                </a:lnTo>
                <a:lnTo>
                  <a:pt x="11197" y="113397"/>
                </a:lnTo>
                <a:lnTo>
                  <a:pt x="10201" y="118192"/>
                </a:lnTo>
                <a:lnTo>
                  <a:pt x="9537" y="123294"/>
                </a:lnTo>
                <a:lnTo>
                  <a:pt x="9094" y="127647"/>
                </a:lnTo>
                <a:lnTo>
                  <a:pt x="8799" y="131502"/>
                </a:lnTo>
                <a:lnTo>
                  <a:pt x="8602" y="135025"/>
                </a:lnTo>
                <a:lnTo>
                  <a:pt x="7518" y="139278"/>
                </a:lnTo>
                <a:lnTo>
                  <a:pt x="5844" y="144019"/>
                </a:lnTo>
                <a:lnTo>
                  <a:pt x="3774" y="149084"/>
                </a:lnTo>
                <a:lnTo>
                  <a:pt x="2395" y="153413"/>
                </a:lnTo>
                <a:lnTo>
                  <a:pt x="1475" y="157252"/>
                </a:lnTo>
                <a:lnTo>
                  <a:pt x="454" y="164057"/>
                </a:lnTo>
                <a:lnTo>
                  <a:pt x="0" y="170257"/>
                </a:lnTo>
                <a:lnTo>
                  <a:pt x="831" y="174196"/>
                </a:lnTo>
                <a:lnTo>
                  <a:pt x="2337" y="178727"/>
                </a:lnTo>
                <a:lnTo>
                  <a:pt x="7049" y="190586"/>
                </a:lnTo>
                <a:lnTo>
                  <a:pt x="12416" y="197191"/>
                </a:lnTo>
                <a:lnTo>
                  <a:pt x="15776" y="199772"/>
                </a:lnTo>
                <a:lnTo>
                  <a:pt x="19921" y="202445"/>
                </a:lnTo>
                <a:lnTo>
                  <a:pt x="24589" y="205180"/>
                </a:lnTo>
                <a:lnTo>
                  <a:pt x="28654" y="207003"/>
                </a:lnTo>
                <a:lnTo>
                  <a:pt x="35710" y="209029"/>
                </a:lnTo>
                <a:lnTo>
                  <a:pt x="42022" y="212469"/>
                </a:lnTo>
                <a:lnTo>
                  <a:pt x="45038" y="214720"/>
                </a:lnTo>
                <a:lnTo>
                  <a:pt x="48954" y="216221"/>
                </a:lnTo>
                <a:lnTo>
                  <a:pt x="53470" y="217221"/>
                </a:lnTo>
                <a:lnTo>
                  <a:pt x="58385" y="217888"/>
                </a:lnTo>
                <a:lnTo>
                  <a:pt x="62615" y="218333"/>
                </a:lnTo>
                <a:lnTo>
                  <a:pt x="69854" y="218827"/>
                </a:lnTo>
                <a:lnTo>
                  <a:pt x="78787" y="219046"/>
                </a:lnTo>
                <a:lnTo>
                  <a:pt x="116910" y="219212"/>
                </a:lnTo>
                <a:lnTo>
                  <a:pt x="122586" y="218263"/>
                </a:lnTo>
                <a:lnTo>
                  <a:pt x="128275" y="216678"/>
                </a:lnTo>
                <a:lnTo>
                  <a:pt x="133973" y="214668"/>
                </a:lnTo>
                <a:lnTo>
                  <a:pt x="139677" y="212376"/>
                </a:lnTo>
                <a:lnTo>
                  <a:pt x="145384" y="209896"/>
                </a:lnTo>
                <a:lnTo>
                  <a:pt x="151094" y="207289"/>
                </a:lnTo>
                <a:lnTo>
                  <a:pt x="155853" y="204599"/>
                </a:lnTo>
                <a:lnTo>
                  <a:pt x="159978" y="201854"/>
                </a:lnTo>
                <a:lnTo>
                  <a:pt x="163681" y="199071"/>
                </a:lnTo>
                <a:lnTo>
                  <a:pt x="168054" y="196263"/>
                </a:lnTo>
                <a:lnTo>
                  <a:pt x="172875" y="193438"/>
                </a:lnTo>
                <a:lnTo>
                  <a:pt x="177994" y="190603"/>
                </a:lnTo>
                <a:lnTo>
                  <a:pt x="188761" y="184912"/>
                </a:lnTo>
                <a:lnTo>
                  <a:pt x="194299" y="182061"/>
                </a:lnTo>
                <a:lnTo>
                  <a:pt x="198944" y="179208"/>
                </a:lnTo>
                <a:lnTo>
                  <a:pt x="202993" y="176354"/>
                </a:lnTo>
                <a:lnTo>
                  <a:pt x="210032" y="170642"/>
                </a:lnTo>
                <a:lnTo>
                  <a:pt x="216335" y="164928"/>
                </a:lnTo>
                <a:lnTo>
                  <a:pt x="222312" y="159214"/>
                </a:lnTo>
                <a:lnTo>
                  <a:pt x="233910" y="147784"/>
                </a:lnTo>
                <a:lnTo>
                  <a:pt x="235829" y="144927"/>
                </a:lnTo>
                <a:lnTo>
                  <a:pt x="237960" y="139212"/>
                </a:lnTo>
                <a:lnTo>
                  <a:pt x="238529" y="135402"/>
                </a:lnTo>
                <a:lnTo>
                  <a:pt x="238908" y="130957"/>
                </a:lnTo>
                <a:lnTo>
                  <a:pt x="239329" y="121891"/>
                </a:lnTo>
                <a:lnTo>
                  <a:pt x="239516" y="114686"/>
                </a:lnTo>
                <a:lnTo>
                  <a:pt x="238614" y="111431"/>
                </a:lnTo>
                <a:lnTo>
                  <a:pt x="235071" y="105275"/>
                </a:lnTo>
                <a:lnTo>
                  <a:pt x="233745" y="101347"/>
                </a:lnTo>
                <a:lnTo>
                  <a:pt x="232862" y="96824"/>
                </a:lnTo>
                <a:lnTo>
                  <a:pt x="232272" y="91903"/>
                </a:lnTo>
                <a:lnTo>
                  <a:pt x="230926" y="87670"/>
                </a:lnTo>
                <a:lnTo>
                  <a:pt x="229078" y="83896"/>
                </a:lnTo>
                <a:lnTo>
                  <a:pt x="224483" y="77162"/>
                </a:lnTo>
                <a:lnTo>
                  <a:pt x="219265" y="70994"/>
                </a:lnTo>
                <a:lnTo>
                  <a:pt x="216540" y="67064"/>
                </a:lnTo>
                <a:lnTo>
                  <a:pt x="213772" y="62538"/>
                </a:lnTo>
                <a:lnTo>
                  <a:pt x="210973" y="57616"/>
                </a:lnTo>
                <a:lnTo>
                  <a:pt x="208155" y="53382"/>
                </a:lnTo>
                <a:lnTo>
                  <a:pt x="205324" y="49607"/>
                </a:lnTo>
                <a:lnTo>
                  <a:pt x="199638" y="42873"/>
                </a:lnTo>
                <a:lnTo>
                  <a:pt x="193936" y="36705"/>
                </a:lnTo>
                <a:lnTo>
                  <a:pt x="190129" y="33726"/>
                </a:lnTo>
                <a:lnTo>
                  <a:pt x="185687" y="30788"/>
                </a:lnTo>
                <a:lnTo>
                  <a:pt x="180819" y="27877"/>
                </a:lnTo>
                <a:lnTo>
                  <a:pt x="176623" y="24984"/>
                </a:lnTo>
                <a:lnTo>
                  <a:pt x="169419" y="19229"/>
                </a:lnTo>
                <a:lnTo>
                  <a:pt x="164260" y="16361"/>
                </a:lnTo>
                <a:lnTo>
                  <a:pt x="157963" y="13496"/>
                </a:lnTo>
                <a:lnTo>
                  <a:pt x="150907" y="10634"/>
                </a:lnTo>
                <a:lnTo>
                  <a:pt x="144298" y="8726"/>
                </a:lnTo>
                <a:lnTo>
                  <a:pt x="137988" y="7454"/>
                </a:lnTo>
                <a:lnTo>
                  <a:pt x="131875" y="6606"/>
                </a:lnTo>
                <a:lnTo>
                  <a:pt x="126848" y="6040"/>
                </a:lnTo>
                <a:lnTo>
                  <a:pt x="122544" y="5663"/>
                </a:lnTo>
                <a:lnTo>
                  <a:pt x="115222" y="5245"/>
                </a:lnTo>
                <a:lnTo>
                  <a:pt x="108792" y="5058"/>
                </a:lnTo>
                <a:lnTo>
                  <a:pt x="105745" y="4056"/>
                </a:lnTo>
                <a:lnTo>
                  <a:pt x="99818" y="403"/>
                </a:lnTo>
                <a:lnTo>
                  <a:pt x="96904" y="0"/>
                </a:lnTo>
                <a:lnTo>
                  <a:pt x="94009" y="684"/>
                </a:lnTo>
                <a:lnTo>
                  <a:pt x="88252" y="3032"/>
                </a:lnTo>
                <a:lnTo>
                  <a:pt x="82518" y="4075"/>
                </a:lnTo>
                <a:lnTo>
                  <a:pt x="76789" y="491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569"/>
          <p:cNvSpPr/>
          <p:nvPr/>
        </p:nvSpPr>
        <p:spPr>
          <a:xfrm>
            <a:off x="6577965" y="1337310"/>
            <a:ext cx="239774" cy="231414"/>
          </a:xfrm>
          <a:custGeom>
            <a:avLst/>
            <a:gdLst/>
            <a:ahLst/>
            <a:cxnLst/>
            <a:rect l="0" t="0" r="0" b="0"/>
            <a:pathLst>
              <a:path w="239774" h="231414">
                <a:moveTo>
                  <a:pt x="0" y="0"/>
                </a:moveTo>
                <a:lnTo>
                  <a:pt x="4551" y="4550"/>
                </a:lnTo>
                <a:lnTo>
                  <a:pt x="5891" y="6843"/>
                </a:lnTo>
                <a:lnTo>
                  <a:pt x="7381" y="11931"/>
                </a:lnTo>
                <a:lnTo>
                  <a:pt x="10583" y="17368"/>
                </a:lnTo>
                <a:lnTo>
                  <a:pt x="12770" y="20151"/>
                </a:lnTo>
                <a:lnTo>
                  <a:pt x="14228" y="23911"/>
                </a:lnTo>
                <a:lnTo>
                  <a:pt x="15200" y="28323"/>
                </a:lnTo>
                <a:lnTo>
                  <a:pt x="15848" y="33169"/>
                </a:lnTo>
                <a:lnTo>
                  <a:pt x="17233" y="37353"/>
                </a:lnTo>
                <a:lnTo>
                  <a:pt x="21312" y="44541"/>
                </a:lnTo>
                <a:lnTo>
                  <a:pt x="23732" y="48744"/>
                </a:lnTo>
                <a:lnTo>
                  <a:pt x="28962" y="58494"/>
                </a:lnTo>
                <a:lnTo>
                  <a:pt x="30738" y="64713"/>
                </a:lnTo>
                <a:lnTo>
                  <a:pt x="31922" y="71717"/>
                </a:lnTo>
                <a:lnTo>
                  <a:pt x="32711" y="79244"/>
                </a:lnTo>
                <a:lnTo>
                  <a:pt x="34190" y="86166"/>
                </a:lnTo>
                <a:lnTo>
                  <a:pt x="36128" y="92687"/>
                </a:lnTo>
                <a:lnTo>
                  <a:pt x="38373" y="98938"/>
                </a:lnTo>
                <a:lnTo>
                  <a:pt x="39869" y="105011"/>
                </a:lnTo>
                <a:lnTo>
                  <a:pt x="40867" y="110965"/>
                </a:lnTo>
                <a:lnTo>
                  <a:pt x="41532" y="116839"/>
                </a:lnTo>
                <a:lnTo>
                  <a:pt x="41975" y="122660"/>
                </a:lnTo>
                <a:lnTo>
                  <a:pt x="42271" y="128446"/>
                </a:lnTo>
                <a:lnTo>
                  <a:pt x="42468" y="134208"/>
                </a:lnTo>
                <a:lnTo>
                  <a:pt x="43551" y="139954"/>
                </a:lnTo>
                <a:lnTo>
                  <a:pt x="45227" y="145690"/>
                </a:lnTo>
                <a:lnTo>
                  <a:pt x="47296" y="151419"/>
                </a:lnTo>
                <a:lnTo>
                  <a:pt x="48676" y="157143"/>
                </a:lnTo>
                <a:lnTo>
                  <a:pt x="49595" y="162865"/>
                </a:lnTo>
                <a:lnTo>
                  <a:pt x="50208" y="168584"/>
                </a:lnTo>
                <a:lnTo>
                  <a:pt x="50617" y="173349"/>
                </a:lnTo>
                <a:lnTo>
                  <a:pt x="50890" y="177478"/>
                </a:lnTo>
                <a:lnTo>
                  <a:pt x="51072" y="181184"/>
                </a:lnTo>
                <a:lnTo>
                  <a:pt x="51273" y="190381"/>
                </a:lnTo>
                <a:lnTo>
                  <a:pt x="51435" y="231412"/>
                </a:lnTo>
                <a:lnTo>
                  <a:pt x="51435" y="194296"/>
                </a:lnTo>
                <a:lnTo>
                  <a:pt x="52387" y="190491"/>
                </a:lnTo>
                <a:lnTo>
                  <a:pt x="53975" y="186049"/>
                </a:lnTo>
                <a:lnTo>
                  <a:pt x="55985" y="181182"/>
                </a:lnTo>
                <a:lnTo>
                  <a:pt x="58278" y="176986"/>
                </a:lnTo>
                <a:lnTo>
                  <a:pt x="63366" y="169782"/>
                </a:lnTo>
                <a:lnTo>
                  <a:pt x="68802" y="163406"/>
                </a:lnTo>
                <a:lnTo>
                  <a:pt x="71586" y="160372"/>
                </a:lnTo>
                <a:lnTo>
                  <a:pt x="75346" y="157397"/>
                </a:lnTo>
                <a:lnTo>
                  <a:pt x="79758" y="154461"/>
                </a:lnTo>
                <a:lnTo>
                  <a:pt x="84605" y="151552"/>
                </a:lnTo>
                <a:lnTo>
                  <a:pt x="89740" y="148659"/>
                </a:lnTo>
                <a:lnTo>
                  <a:pt x="100527" y="142906"/>
                </a:lnTo>
                <a:lnTo>
                  <a:pt x="107023" y="140990"/>
                </a:lnTo>
                <a:lnTo>
                  <a:pt x="114211" y="139713"/>
                </a:lnTo>
                <a:lnTo>
                  <a:pt x="121860" y="138862"/>
                </a:lnTo>
                <a:lnTo>
                  <a:pt x="128865" y="137342"/>
                </a:lnTo>
                <a:lnTo>
                  <a:pt x="135440" y="135376"/>
                </a:lnTo>
                <a:lnTo>
                  <a:pt x="141728" y="133113"/>
                </a:lnTo>
                <a:lnTo>
                  <a:pt x="147826" y="131604"/>
                </a:lnTo>
                <a:lnTo>
                  <a:pt x="153796" y="130599"/>
                </a:lnTo>
                <a:lnTo>
                  <a:pt x="159680" y="129928"/>
                </a:lnTo>
                <a:lnTo>
                  <a:pt x="165508" y="129481"/>
                </a:lnTo>
                <a:lnTo>
                  <a:pt x="171299" y="129183"/>
                </a:lnTo>
                <a:lnTo>
                  <a:pt x="177064" y="128984"/>
                </a:lnTo>
                <a:lnTo>
                  <a:pt x="182813" y="129804"/>
                </a:lnTo>
                <a:lnTo>
                  <a:pt x="188550" y="131304"/>
                </a:lnTo>
                <a:lnTo>
                  <a:pt x="194280" y="133256"/>
                </a:lnTo>
                <a:lnTo>
                  <a:pt x="199052" y="134557"/>
                </a:lnTo>
                <a:lnTo>
                  <a:pt x="203186" y="135425"/>
                </a:lnTo>
                <a:lnTo>
                  <a:pt x="206895" y="136003"/>
                </a:lnTo>
                <a:lnTo>
                  <a:pt x="213556" y="139185"/>
                </a:lnTo>
                <a:lnTo>
                  <a:pt x="220643" y="143775"/>
                </a:lnTo>
                <a:lnTo>
                  <a:pt x="225201" y="146332"/>
                </a:lnTo>
                <a:lnTo>
                  <a:pt x="230143" y="148990"/>
                </a:lnTo>
                <a:lnTo>
                  <a:pt x="233439" y="151714"/>
                </a:lnTo>
                <a:lnTo>
                  <a:pt x="235636" y="154482"/>
                </a:lnTo>
                <a:lnTo>
                  <a:pt x="237101" y="157281"/>
                </a:lnTo>
                <a:lnTo>
                  <a:pt x="238728" y="162930"/>
                </a:lnTo>
                <a:lnTo>
                  <a:pt x="239451" y="168616"/>
                </a:lnTo>
                <a:lnTo>
                  <a:pt x="239773" y="174317"/>
                </a:lnTo>
                <a:lnTo>
                  <a:pt x="238906" y="177171"/>
                </a:lnTo>
                <a:lnTo>
                  <a:pt x="235402" y="182883"/>
                </a:lnTo>
                <a:lnTo>
                  <a:pt x="230671" y="188596"/>
                </a:lnTo>
                <a:lnTo>
                  <a:pt x="228076" y="191453"/>
                </a:lnTo>
                <a:lnTo>
                  <a:pt x="224440" y="194310"/>
                </a:lnTo>
                <a:lnTo>
                  <a:pt x="220112" y="197167"/>
                </a:lnTo>
                <a:lnTo>
                  <a:pt x="215321" y="200025"/>
                </a:lnTo>
                <a:lnTo>
                  <a:pt x="209270" y="202882"/>
                </a:lnTo>
                <a:lnTo>
                  <a:pt x="202378" y="205740"/>
                </a:lnTo>
                <a:lnTo>
                  <a:pt x="194926" y="208597"/>
                </a:lnTo>
                <a:lnTo>
                  <a:pt x="188053" y="211455"/>
                </a:lnTo>
                <a:lnTo>
                  <a:pt x="181566" y="214312"/>
                </a:lnTo>
                <a:lnTo>
                  <a:pt x="175336" y="217170"/>
                </a:lnTo>
                <a:lnTo>
                  <a:pt x="168326" y="220027"/>
                </a:lnTo>
                <a:lnTo>
                  <a:pt x="160794" y="222884"/>
                </a:lnTo>
                <a:lnTo>
                  <a:pt x="152916" y="225742"/>
                </a:lnTo>
                <a:lnTo>
                  <a:pt x="145759" y="227647"/>
                </a:lnTo>
                <a:lnTo>
                  <a:pt x="139083" y="228917"/>
                </a:lnTo>
                <a:lnTo>
                  <a:pt x="132726" y="229764"/>
                </a:lnTo>
                <a:lnTo>
                  <a:pt x="127537" y="230328"/>
                </a:lnTo>
                <a:lnTo>
                  <a:pt x="123125" y="230705"/>
                </a:lnTo>
                <a:lnTo>
                  <a:pt x="119230" y="230955"/>
                </a:lnTo>
                <a:lnTo>
                  <a:pt x="114729" y="231123"/>
                </a:lnTo>
                <a:lnTo>
                  <a:pt x="100245" y="231358"/>
                </a:lnTo>
                <a:lnTo>
                  <a:pt x="92813" y="231413"/>
                </a:lnTo>
                <a:lnTo>
                  <a:pt x="89498" y="230475"/>
                </a:lnTo>
                <a:lnTo>
                  <a:pt x="83274" y="226893"/>
                </a:lnTo>
                <a:lnTo>
                  <a:pt x="77152" y="22288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570"/>
          <p:cNvSpPr/>
          <p:nvPr/>
        </p:nvSpPr>
        <p:spPr>
          <a:xfrm>
            <a:off x="6423659" y="1731645"/>
            <a:ext cx="334329" cy="162878"/>
          </a:xfrm>
          <a:custGeom>
            <a:avLst/>
            <a:gdLst/>
            <a:ahLst/>
            <a:cxnLst/>
            <a:rect l="0" t="0" r="0" b="0"/>
            <a:pathLst>
              <a:path w="334329" h="162878">
                <a:moveTo>
                  <a:pt x="0" y="0"/>
                </a:moveTo>
                <a:lnTo>
                  <a:pt x="0" y="7380"/>
                </a:lnTo>
                <a:lnTo>
                  <a:pt x="953" y="7778"/>
                </a:lnTo>
                <a:lnTo>
                  <a:pt x="4552" y="8219"/>
                </a:lnTo>
                <a:lnTo>
                  <a:pt x="5892" y="9289"/>
                </a:lnTo>
                <a:lnTo>
                  <a:pt x="6786" y="10955"/>
                </a:lnTo>
                <a:lnTo>
                  <a:pt x="7382" y="13018"/>
                </a:lnTo>
                <a:lnTo>
                  <a:pt x="10584" y="17851"/>
                </a:lnTo>
                <a:lnTo>
                  <a:pt x="12771" y="20473"/>
                </a:lnTo>
                <a:lnTo>
                  <a:pt x="14229" y="23173"/>
                </a:lnTo>
                <a:lnTo>
                  <a:pt x="15201" y="25926"/>
                </a:lnTo>
                <a:lnTo>
                  <a:pt x="15849" y="28714"/>
                </a:lnTo>
                <a:lnTo>
                  <a:pt x="17234" y="32478"/>
                </a:lnTo>
                <a:lnTo>
                  <a:pt x="19110" y="36892"/>
                </a:lnTo>
                <a:lnTo>
                  <a:pt x="21313" y="41739"/>
                </a:lnTo>
                <a:lnTo>
                  <a:pt x="22781" y="45924"/>
                </a:lnTo>
                <a:lnTo>
                  <a:pt x="23760" y="49666"/>
                </a:lnTo>
                <a:lnTo>
                  <a:pt x="24412" y="53113"/>
                </a:lnTo>
                <a:lnTo>
                  <a:pt x="24848" y="57316"/>
                </a:lnTo>
                <a:lnTo>
                  <a:pt x="25138" y="62023"/>
                </a:lnTo>
                <a:lnTo>
                  <a:pt x="25460" y="72333"/>
                </a:lnTo>
                <a:lnTo>
                  <a:pt x="25684" y="100130"/>
                </a:lnTo>
                <a:lnTo>
                  <a:pt x="24743" y="105806"/>
                </a:lnTo>
                <a:lnTo>
                  <a:pt x="23163" y="111495"/>
                </a:lnTo>
                <a:lnTo>
                  <a:pt x="21157" y="117192"/>
                </a:lnTo>
                <a:lnTo>
                  <a:pt x="19820" y="121943"/>
                </a:lnTo>
                <a:lnTo>
                  <a:pt x="18929" y="126063"/>
                </a:lnTo>
                <a:lnTo>
                  <a:pt x="18334" y="129762"/>
                </a:lnTo>
                <a:lnTo>
                  <a:pt x="17938" y="133180"/>
                </a:lnTo>
                <a:lnTo>
                  <a:pt x="17674" y="136412"/>
                </a:lnTo>
                <a:lnTo>
                  <a:pt x="17148" y="145684"/>
                </a:lnTo>
                <a:lnTo>
                  <a:pt x="17147" y="145718"/>
                </a:lnTo>
                <a:lnTo>
                  <a:pt x="17145" y="108571"/>
                </a:lnTo>
                <a:lnTo>
                  <a:pt x="18098" y="104766"/>
                </a:lnTo>
                <a:lnTo>
                  <a:pt x="19686" y="100324"/>
                </a:lnTo>
                <a:lnTo>
                  <a:pt x="21697" y="95457"/>
                </a:lnTo>
                <a:lnTo>
                  <a:pt x="23989" y="91261"/>
                </a:lnTo>
                <a:lnTo>
                  <a:pt x="26470" y="87510"/>
                </a:lnTo>
                <a:lnTo>
                  <a:pt x="29077" y="84058"/>
                </a:lnTo>
                <a:lnTo>
                  <a:pt x="31767" y="79851"/>
                </a:lnTo>
                <a:lnTo>
                  <a:pt x="34513" y="75141"/>
                </a:lnTo>
                <a:lnTo>
                  <a:pt x="37297" y="70096"/>
                </a:lnTo>
                <a:lnTo>
                  <a:pt x="40104" y="65781"/>
                </a:lnTo>
                <a:lnTo>
                  <a:pt x="42930" y="61951"/>
                </a:lnTo>
                <a:lnTo>
                  <a:pt x="45765" y="58446"/>
                </a:lnTo>
                <a:lnTo>
                  <a:pt x="49560" y="55156"/>
                </a:lnTo>
                <a:lnTo>
                  <a:pt x="53995" y="52011"/>
                </a:lnTo>
                <a:lnTo>
                  <a:pt x="58857" y="48961"/>
                </a:lnTo>
                <a:lnTo>
                  <a:pt x="63050" y="45976"/>
                </a:lnTo>
                <a:lnTo>
                  <a:pt x="66799" y="43033"/>
                </a:lnTo>
                <a:lnTo>
                  <a:pt x="70251" y="40118"/>
                </a:lnTo>
                <a:lnTo>
                  <a:pt x="74456" y="38175"/>
                </a:lnTo>
                <a:lnTo>
                  <a:pt x="89478" y="34488"/>
                </a:lnTo>
                <a:lnTo>
                  <a:pt x="94895" y="32517"/>
                </a:lnTo>
                <a:lnTo>
                  <a:pt x="100410" y="30250"/>
                </a:lnTo>
                <a:lnTo>
                  <a:pt x="105993" y="28739"/>
                </a:lnTo>
                <a:lnTo>
                  <a:pt x="111620" y="27732"/>
                </a:lnTo>
                <a:lnTo>
                  <a:pt x="117276" y="27060"/>
                </a:lnTo>
                <a:lnTo>
                  <a:pt x="121999" y="27565"/>
                </a:lnTo>
                <a:lnTo>
                  <a:pt x="126100" y="28854"/>
                </a:lnTo>
                <a:lnTo>
                  <a:pt x="129787" y="30666"/>
                </a:lnTo>
                <a:lnTo>
                  <a:pt x="138963" y="32679"/>
                </a:lnTo>
                <a:lnTo>
                  <a:pt x="144078" y="33216"/>
                </a:lnTo>
                <a:lnTo>
                  <a:pt x="148439" y="34526"/>
                </a:lnTo>
                <a:lnTo>
                  <a:pt x="155826" y="38522"/>
                </a:lnTo>
                <a:lnTo>
                  <a:pt x="162284" y="43473"/>
                </a:lnTo>
                <a:lnTo>
                  <a:pt x="165339" y="46127"/>
                </a:lnTo>
                <a:lnTo>
                  <a:pt x="168329" y="48849"/>
                </a:lnTo>
                <a:lnTo>
                  <a:pt x="174190" y="54413"/>
                </a:lnTo>
                <a:lnTo>
                  <a:pt x="177087" y="58182"/>
                </a:lnTo>
                <a:lnTo>
                  <a:pt x="179971" y="62601"/>
                </a:lnTo>
                <a:lnTo>
                  <a:pt x="182846" y="67451"/>
                </a:lnTo>
                <a:lnTo>
                  <a:pt x="184763" y="71637"/>
                </a:lnTo>
                <a:lnTo>
                  <a:pt x="186040" y="75380"/>
                </a:lnTo>
                <a:lnTo>
                  <a:pt x="186892" y="78828"/>
                </a:lnTo>
                <a:lnTo>
                  <a:pt x="187460" y="83032"/>
                </a:lnTo>
                <a:lnTo>
                  <a:pt x="187838" y="87740"/>
                </a:lnTo>
                <a:lnTo>
                  <a:pt x="188090" y="92783"/>
                </a:lnTo>
                <a:lnTo>
                  <a:pt x="189211" y="98050"/>
                </a:lnTo>
                <a:lnTo>
                  <a:pt x="190911" y="103467"/>
                </a:lnTo>
                <a:lnTo>
                  <a:pt x="192997" y="108983"/>
                </a:lnTo>
                <a:lnTo>
                  <a:pt x="193435" y="113612"/>
                </a:lnTo>
                <a:lnTo>
                  <a:pt x="192775" y="117652"/>
                </a:lnTo>
                <a:lnTo>
                  <a:pt x="191382" y="121297"/>
                </a:lnTo>
                <a:lnTo>
                  <a:pt x="190453" y="124679"/>
                </a:lnTo>
                <a:lnTo>
                  <a:pt x="189834" y="127887"/>
                </a:lnTo>
                <a:lnTo>
                  <a:pt x="189421" y="130978"/>
                </a:lnTo>
                <a:lnTo>
                  <a:pt x="189146" y="133991"/>
                </a:lnTo>
                <a:lnTo>
                  <a:pt x="188962" y="136952"/>
                </a:lnTo>
                <a:lnTo>
                  <a:pt x="188617" y="145218"/>
                </a:lnTo>
                <a:lnTo>
                  <a:pt x="188600" y="150569"/>
                </a:lnTo>
                <a:lnTo>
                  <a:pt x="188596" y="141254"/>
                </a:lnTo>
                <a:lnTo>
                  <a:pt x="187643" y="137984"/>
                </a:lnTo>
                <a:lnTo>
                  <a:pt x="186056" y="133899"/>
                </a:lnTo>
                <a:lnTo>
                  <a:pt x="184045" y="129271"/>
                </a:lnTo>
                <a:lnTo>
                  <a:pt x="183657" y="125233"/>
                </a:lnTo>
                <a:lnTo>
                  <a:pt x="184350" y="121588"/>
                </a:lnTo>
                <a:lnTo>
                  <a:pt x="185766" y="118206"/>
                </a:lnTo>
                <a:lnTo>
                  <a:pt x="186709" y="114999"/>
                </a:lnTo>
                <a:lnTo>
                  <a:pt x="187338" y="111908"/>
                </a:lnTo>
                <a:lnTo>
                  <a:pt x="187757" y="108895"/>
                </a:lnTo>
                <a:lnTo>
                  <a:pt x="188989" y="104982"/>
                </a:lnTo>
                <a:lnTo>
                  <a:pt x="190763" y="100468"/>
                </a:lnTo>
                <a:lnTo>
                  <a:pt x="192898" y="95553"/>
                </a:lnTo>
                <a:lnTo>
                  <a:pt x="197811" y="85013"/>
                </a:lnTo>
                <a:lnTo>
                  <a:pt x="200454" y="79535"/>
                </a:lnTo>
                <a:lnTo>
                  <a:pt x="203169" y="74931"/>
                </a:lnTo>
                <a:lnTo>
                  <a:pt x="205931" y="70909"/>
                </a:lnTo>
                <a:lnTo>
                  <a:pt x="208725" y="67275"/>
                </a:lnTo>
                <a:lnTo>
                  <a:pt x="211540" y="63900"/>
                </a:lnTo>
                <a:lnTo>
                  <a:pt x="214369" y="60697"/>
                </a:lnTo>
                <a:lnTo>
                  <a:pt x="217208" y="57610"/>
                </a:lnTo>
                <a:lnTo>
                  <a:pt x="221005" y="54599"/>
                </a:lnTo>
                <a:lnTo>
                  <a:pt x="225442" y="51639"/>
                </a:lnTo>
                <a:lnTo>
                  <a:pt x="230305" y="48713"/>
                </a:lnTo>
                <a:lnTo>
                  <a:pt x="234499" y="45810"/>
                </a:lnTo>
                <a:lnTo>
                  <a:pt x="238248" y="42923"/>
                </a:lnTo>
                <a:lnTo>
                  <a:pt x="241700" y="40045"/>
                </a:lnTo>
                <a:lnTo>
                  <a:pt x="248075" y="36848"/>
                </a:lnTo>
                <a:lnTo>
                  <a:pt x="255036" y="35426"/>
                </a:lnTo>
                <a:lnTo>
                  <a:pt x="264480" y="34795"/>
                </a:lnTo>
                <a:lnTo>
                  <a:pt x="268713" y="35579"/>
                </a:lnTo>
                <a:lnTo>
                  <a:pt x="275956" y="38990"/>
                </a:lnTo>
                <a:lnTo>
                  <a:pt x="282350" y="43681"/>
                </a:lnTo>
                <a:lnTo>
                  <a:pt x="285388" y="46266"/>
                </a:lnTo>
                <a:lnTo>
                  <a:pt x="288366" y="48941"/>
                </a:lnTo>
                <a:lnTo>
                  <a:pt x="294216" y="54454"/>
                </a:lnTo>
                <a:lnTo>
                  <a:pt x="302864" y="62912"/>
                </a:lnTo>
                <a:lnTo>
                  <a:pt x="304779" y="66707"/>
                </a:lnTo>
                <a:lnTo>
                  <a:pt x="306057" y="71141"/>
                </a:lnTo>
                <a:lnTo>
                  <a:pt x="306908" y="76002"/>
                </a:lnTo>
                <a:lnTo>
                  <a:pt x="308428" y="81148"/>
                </a:lnTo>
                <a:lnTo>
                  <a:pt x="310394" y="86483"/>
                </a:lnTo>
                <a:lnTo>
                  <a:pt x="312656" y="91946"/>
                </a:lnTo>
                <a:lnTo>
                  <a:pt x="314166" y="96539"/>
                </a:lnTo>
                <a:lnTo>
                  <a:pt x="315171" y="100554"/>
                </a:lnTo>
                <a:lnTo>
                  <a:pt x="315842" y="104184"/>
                </a:lnTo>
                <a:lnTo>
                  <a:pt x="316289" y="108508"/>
                </a:lnTo>
                <a:lnTo>
                  <a:pt x="316587" y="113296"/>
                </a:lnTo>
                <a:lnTo>
                  <a:pt x="316918" y="122743"/>
                </a:lnTo>
                <a:lnTo>
                  <a:pt x="317065" y="130117"/>
                </a:lnTo>
                <a:lnTo>
                  <a:pt x="318058" y="133417"/>
                </a:lnTo>
                <a:lnTo>
                  <a:pt x="319671" y="136570"/>
                </a:lnTo>
                <a:lnTo>
                  <a:pt x="321699" y="139624"/>
                </a:lnTo>
                <a:lnTo>
                  <a:pt x="323051" y="142612"/>
                </a:lnTo>
                <a:lnTo>
                  <a:pt x="323953" y="145557"/>
                </a:lnTo>
                <a:lnTo>
                  <a:pt x="324553" y="148473"/>
                </a:lnTo>
                <a:lnTo>
                  <a:pt x="325907" y="150417"/>
                </a:lnTo>
                <a:lnTo>
                  <a:pt x="327762" y="151713"/>
                </a:lnTo>
                <a:lnTo>
                  <a:pt x="329950" y="152577"/>
                </a:lnTo>
                <a:lnTo>
                  <a:pt x="331410" y="154105"/>
                </a:lnTo>
                <a:lnTo>
                  <a:pt x="332382" y="156076"/>
                </a:lnTo>
                <a:lnTo>
                  <a:pt x="334328" y="16287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571"/>
          <p:cNvSpPr/>
          <p:nvPr/>
        </p:nvSpPr>
        <p:spPr>
          <a:xfrm>
            <a:off x="6757987" y="1894522"/>
            <a:ext cx="2541" cy="1"/>
          </a:xfrm>
          <a:custGeom>
            <a:avLst/>
            <a:gdLst/>
            <a:ahLst/>
            <a:cxnLst/>
            <a:rect l="0" t="0" r="0" b="0"/>
            <a:pathLst>
              <a:path w="2541" h="1">
                <a:moveTo>
                  <a:pt x="0" y="0"/>
                </a:moveTo>
                <a:lnTo>
                  <a:pt x="2540" y="0"/>
                </a:lnTo>
                <a:close/>
              </a:path>
            </a:pathLst>
          </a:custGeom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572"/>
          <p:cNvSpPr/>
          <p:nvPr/>
        </p:nvSpPr>
        <p:spPr>
          <a:xfrm>
            <a:off x="6817994" y="1808797"/>
            <a:ext cx="197169" cy="8574"/>
          </a:xfrm>
          <a:custGeom>
            <a:avLst/>
            <a:gdLst/>
            <a:ahLst/>
            <a:cxnLst/>
            <a:rect l="0" t="0" r="0" b="0"/>
            <a:pathLst>
              <a:path w="197169" h="8574">
                <a:moveTo>
                  <a:pt x="0" y="8573"/>
                </a:moveTo>
                <a:lnTo>
                  <a:pt x="28620" y="8573"/>
                </a:lnTo>
                <a:lnTo>
                  <a:pt x="32414" y="7620"/>
                </a:lnTo>
                <a:lnTo>
                  <a:pt x="36850" y="6033"/>
                </a:lnTo>
                <a:lnTo>
                  <a:pt x="41712" y="4022"/>
                </a:lnTo>
                <a:lnTo>
                  <a:pt x="46859" y="2681"/>
                </a:lnTo>
                <a:lnTo>
                  <a:pt x="52194" y="1788"/>
                </a:lnTo>
                <a:lnTo>
                  <a:pt x="57656" y="1192"/>
                </a:lnTo>
                <a:lnTo>
                  <a:pt x="63203" y="794"/>
                </a:lnTo>
                <a:lnTo>
                  <a:pt x="68805" y="530"/>
                </a:lnTo>
                <a:lnTo>
                  <a:pt x="80110" y="235"/>
                </a:lnTo>
                <a:lnTo>
                  <a:pt x="19716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573"/>
          <p:cNvSpPr/>
          <p:nvPr/>
        </p:nvSpPr>
        <p:spPr>
          <a:xfrm>
            <a:off x="6886575" y="1757362"/>
            <a:ext cx="102870" cy="145734"/>
          </a:xfrm>
          <a:custGeom>
            <a:avLst/>
            <a:gdLst/>
            <a:ahLst/>
            <a:cxnLst/>
            <a:rect l="0" t="0" r="0" b="0"/>
            <a:pathLst>
              <a:path w="102870" h="145734">
                <a:moveTo>
                  <a:pt x="0" y="0"/>
                </a:moveTo>
                <a:lnTo>
                  <a:pt x="0" y="4551"/>
                </a:lnTo>
                <a:lnTo>
                  <a:pt x="952" y="6844"/>
                </a:lnTo>
                <a:lnTo>
                  <a:pt x="2540" y="9325"/>
                </a:lnTo>
                <a:lnTo>
                  <a:pt x="4550" y="11932"/>
                </a:lnTo>
                <a:lnTo>
                  <a:pt x="6844" y="14622"/>
                </a:lnTo>
                <a:lnTo>
                  <a:pt x="9325" y="17368"/>
                </a:lnTo>
                <a:lnTo>
                  <a:pt x="14622" y="22959"/>
                </a:lnTo>
                <a:lnTo>
                  <a:pt x="20151" y="28619"/>
                </a:lnTo>
                <a:lnTo>
                  <a:pt x="22959" y="32414"/>
                </a:lnTo>
                <a:lnTo>
                  <a:pt x="25783" y="36850"/>
                </a:lnTo>
                <a:lnTo>
                  <a:pt x="28619" y="41711"/>
                </a:lnTo>
                <a:lnTo>
                  <a:pt x="31461" y="45905"/>
                </a:lnTo>
                <a:lnTo>
                  <a:pt x="34309" y="49653"/>
                </a:lnTo>
                <a:lnTo>
                  <a:pt x="37160" y="53105"/>
                </a:lnTo>
                <a:lnTo>
                  <a:pt x="40013" y="56358"/>
                </a:lnTo>
                <a:lnTo>
                  <a:pt x="42867" y="59480"/>
                </a:lnTo>
                <a:lnTo>
                  <a:pt x="45724" y="62513"/>
                </a:lnTo>
                <a:lnTo>
                  <a:pt x="47627" y="66441"/>
                </a:lnTo>
                <a:lnTo>
                  <a:pt x="48897" y="70964"/>
                </a:lnTo>
                <a:lnTo>
                  <a:pt x="49742" y="75884"/>
                </a:lnTo>
                <a:lnTo>
                  <a:pt x="51258" y="80117"/>
                </a:lnTo>
                <a:lnTo>
                  <a:pt x="53223" y="83891"/>
                </a:lnTo>
                <a:lnTo>
                  <a:pt x="55484" y="87360"/>
                </a:lnTo>
                <a:lnTo>
                  <a:pt x="57944" y="90625"/>
                </a:lnTo>
                <a:lnTo>
                  <a:pt x="60537" y="93754"/>
                </a:lnTo>
                <a:lnTo>
                  <a:pt x="63218" y="96793"/>
                </a:lnTo>
                <a:lnTo>
                  <a:pt x="68736" y="102709"/>
                </a:lnTo>
                <a:lnTo>
                  <a:pt x="71542" y="105620"/>
                </a:lnTo>
                <a:lnTo>
                  <a:pt x="73412" y="108514"/>
                </a:lnTo>
                <a:lnTo>
                  <a:pt x="74659" y="111395"/>
                </a:lnTo>
                <a:lnTo>
                  <a:pt x="75489" y="114268"/>
                </a:lnTo>
                <a:lnTo>
                  <a:pt x="76996" y="117136"/>
                </a:lnTo>
                <a:lnTo>
                  <a:pt x="78954" y="120001"/>
                </a:lnTo>
                <a:lnTo>
                  <a:pt x="81210" y="122863"/>
                </a:lnTo>
                <a:lnTo>
                  <a:pt x="82715" y="125724"/>
                </a:lnTo>
                <a:lnTo>
                  <a:pt x="83718" y="128583"/>
                </a:lnTo>
                <a:lnTo>
                  <a:pt x="84387" y="131442"/>
                </a:lnTo>
                <a:lnTo>
                  <a:pt x="85785" y="133348"/>
                </a:lnTo>
                <a:lnTo>
                  <a:pt x="87670" y="134619"/>
                </a:lnTo>
                <a:lnTo>
                  <a:pt x="89879" y="135466"/>
                </a:lnTo>
                <a:lnTo>
                  <a:pt x="91352" y="136983"/>
                </a:lnTo>
                <a:lnTo>
                  <a:pt x="92334" y="138947"/>
                </a:lnTo>
                <a:lnTo>
                  <a:pt x="92988" y="141209"/>
                </a:lnTo>
                <a:lnTo>
                  <a:pt x="94377" y="142717"/>
                </a:lnTo>
                <a:lnTo>
                  <a:pt x="96256" y="143722"/>
                </a:lnTo>
                <a:lnTo>
                  <a:pt x="102869" y="14573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574"/>
          <p:cNvSpPr/>
          <p:nvPr/>
        </p:nvSpPr>
        <p:spPr>
          <a:xfrm>
            <a:off x="7083742" y="1757362"/>
            <a:ext cx="180024" cy="127270"/>
          </a:xfrm>
          <a:custGeom>
            <a:avLst/>
            <a:gdLst/>
            <a:ahLst/>
            <a:cxnLst/>
            <a:rect l="0" t="0" r="0" b="0"/>
            <a:pathLst>
              <a:path w="180024" h="127270">
                <a:moveTo>
                  <a:pt x="0" y="0"/>
                </a:moveTo>
                <a:lnTo>
                  <a:pt x="8220" y="0"/>
                </a:lnTo>
                <a:lnTo>
                  <a:pt x="10955" y="2540"/>
                </a:lnTo>
                <a:lnTo>
                  <a:pt x="15923" y="7381"/>
                </a:lnTo>
                <a:lnTo>
                  <a:pt x="16330" y="8731"/>
                </a:lnTo>
                <a:lnTo>
                  <a:pt x="16602" y="10583"/>
                </a:lnTo>
                <a:lnTo>
                  <a:pt x="16783" y="12770"/>
                </a:lnTo>
                <a:lnTo>
                  <a:pt x="17856" y="16134"/>
                </a:lnTo>
                <a:lnTo>
                  <a:pt x="19524" y="20281"/>
                </a:lnTo>
                <a:lnTo>
                  <a:pt x="21589" y="24950"/>
                </a:lnTo>
                <a:lnTo>
                  <a:pt x="22965" y="29016"/>
                </a:lnTo>
                <a:lnTo>
                  <a:pt x="23883" y="32679"/>
                </a:lnTo>
                <a:lnTo>
                  <a:pt x="24494" y="36074"/>
                </a:lnTo>
                <a:lnTo>
                  <a:pt x="24902" y="40242"/>
                </a:lnTo>
                <a:lnTo>
                  <a:pt x="25174" y="44925"/>
                </a:lnTo>
                <a:lnTo>
                  <a:pt x="25475" y="55209"/>
                </a:lnTo>
                <a:lnTo>
                  <a:pt x="25711" y="91129"/>
                </a:lnTo>
                <a:lnTo>
                  <a:pt x="25715" y="97017"/>
                </a:lnTo>
                <a:lnTo>
                  <a:pt x="26668" y="98968"/>
                </a:lnTo>
                <a:lnTo>
                  <a:pt x="28257" y="100269"/>
                </a:lnTo>
                <a:lnTo>
                  <a:pt x="30268" y="101136"/>
                </a:lnTo>
                <a:lnTo>
                  <a:pt x="31608" y="102666"/>
                </a:lnTo>
                <a:lnTo>
                  <a:pt x="32503" y="104639"/>
                </a:lnTo>
                <a:lnTo>
                  <a:pt x="34259" y="111325"/>
                </a:lnTo>
                <a:lnTo>
                  <a:pt x="29730" y="106857"/>
                </a:lnTo>
                <a:lnTo>
                  <a:pt x="28392" y="104575"/>
                </a:lnTo>
                <a:lnTo>
                  <a:pt x="27501" y="102102"/>
                </a:lnTo>
                <a:lnTo>
                  <a:pt x="26069" y="95839"/>
                </a:lnTo>
                <a:lnTo>
                  <a:pt x="25952" y="93420"/>
                </a:lnTo>
                <a:lnTo>
                  <a:pt x="25822" y="85653"/>
                </a:lnTo>
                <a:lnTo>
                  <a:pt x="26739" y="81867"/>
                </a:lnTo>
                <a:lnTo>
                  <a:pt x="28304" y="78390"/>
                </a:lnTo>
                <a:lnTo>
                  <a:pt x="30299" y="75120"/>
                </a:lnTo>
                <a:lnTo>
                  <a:pt x="32582" y="71035"/>
                </a:lnTo>
                <a:lnTo>
                  <a:pt x="37658" y="61416"/>
                </a:lnTo>
                <a:lnTo>
                  <a:pt x="41298" y="57137"/>
                </a:lnTo>
                <a:lnTo>
                  <a:pt x="45630" y="53331"/>
                </a:lnTo>
                <a:lnTo>
                  <a:pt x="50423" y="49842"/>
                </a:lnTo>
                <a:lnTo>
                  <a:pt x="55523" y="45610"/>
                </a:lnTo>
                <a:lnTo>
                  <a:pt x="60828" y="40884"/>
                </a:lnTo>
                <a:lnTo>
                  <a:pt x="66269" y="35829"/>
                </a:lnTo>
                <a:lnTo>
                  <a:pt x="70849" y="32458"/>
                </a:lnTo>
                <a:lnTo>
                  <a:pt x="74855" y="30211"/>
                </a:lnTo>
                <a:lnTo>
                  <a:pt x="78479" y="28714"/>
                </a:lnTo>
                <a:lnTo>
                  <a:pt x="82799" y="26762"/>
                </a:lnTo>
                <a:lnTo>
                  <a:pt x="92680" y="22054"/>
                </a:lnTo>
                <a:lnTo>
                  <a:pt x="97981" y="20418"/>
                </a:lnTo>
                <a:lnTo>
                  <a:pt x="103421" y="19327"/>
                </a:lnTo>
                <a:lnTo>
                  <a:pt x="108952" y="18600"/>
                </a:lnTo>
                <a:lnTo>
                  <a:pt x="114544" y="18115"/>
                </a:lnTo>
                <a:lnTo>
                  <a:pt x="120178" y="17792"/>
                </a:lnTo>
                <a:lnTo>
                  <a:pt x="130564" y="17432"/>
                </a:lnTo>
                <a:lnTo>
                  <a:pt x="138356" y="17273"/>
                </a:lnTo>
                <a:lnTo>
                  <a:pt x="141768" y="18183"/>
                </a:lnTo>
                <a:lnTo>
                  <a:pt x="144995" y="19742"/>
                </a:lnTo>
                <a:lnTo>
                  <a:pt x="148097" y="21734"/>
                </a:lnTo>
                <a:lnTo>
                  <a:pt x="152072" y="24014"/>
                </a:lnTo>
                <a:lnTo>
                  <a:pt x="161567" y="29088"/>
                </a:lnTo>
                <a:lnTo>
                  <a:pt x="164862" y="31774"/>
                </a:lnTo>
                <a:lnTo>
                  <a:pt x="167058" y="34518"/>
                </a:lnTo>
                <a:lnTo>
                  <a:pt x="170450" y="41059"/>
                </a:lnTo>
                <a:lnTo>
                  <a:pt x="175134" y="50316"/>
                </a:lnTo>
                <a:lnTo>
                  <a:pt x="176763" y="55451"/>
                </a:lnTo>
                <a:lnTo>
                  <a:pt x="177850" y="60780"/>
                </a:lnTo>
                <a:lnTo>
                  <a:pt x="178574" y="66238"/>
                </a:lnTo>
                <a:lnTo>
                  <a:pt x="179057" y="70828"/>
                </a:lnTo>
                <a:lnTo>
                  <a:pt x="179379" y="74841"/>
                </a:lnTo>
                <a:lnTo>
                  <a:pt x="179593" y="78469"/>
                </a:lnTo>
                <a:lnTo>
                  <a:pt x="179832" y="85040"/>
                </a:lnTo>
                <a:lnTo>
                  <a:pt x="179937" y="92088"/>
                </a:lnTo>
                <a:lnTo>
                  <a:pt x="180023" y="127269"/>
                </a:lnTo>
                <a:lnTo>
                  <a:pt x="180023" y="12001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575"/>
          <p:cNvSpPr/>
          <p:nvPr/>
        </p:nvSpPr>
        <p:spPr>
          <a:xfrm>
            <a:off x="7400925" y="1637347"/>
            <a:ext cx="180023" cy="8574"/>
          </a:xfrm>
          <a:custGeom>
            <a:avLst/>
            <a:gdLst/>
            <a:ahLst/>
            <a:cxnLst/>
            <a:rect l="0" t="0" r="0" b="0"/>
            <a:pathLst>
              <a:path w="180023" h="8574">
                <a:moveTo>
                  <a:pt x="0" y="8573"/>
                </a:moveTo>
                <a:lnTo>
                  <a:pt x="4550" y="4022"/>
                </a:lnTo>
                <a:lnTo>
                  <a:pt x="6844" y="2681"/>
                </a:lnTo>
                <a:lnTo>
                  <a:pt x="9325" y="1788"/>
                </a:lnTo>
                <a:lnTo>
                  <a:pt x="11931" y="1192"/>
                </a:lnTo>
                <a:lnTo>
                  <a:pt x="15574" y="794"/>
                </a:lnTo>
                <a:lnTo>
                  <a:pt x="19908" y="530"/>
                </a:lnTo>
                <a:lnTo>
                  <a:pt x="28850" y="235"/>
                </a:lnTo>
                <a:lnTo>
                  <a:pt x="40192" y="70"/>
                </a:lnTo>
                <a:lnTo>
                  <a:pt x="169390" y="0"/>
                </a:lnTo>
                <a:lnTo>
                  <a:pt x="171029" y="953"/>
                </a:lnTo>
                <a:lnTo>
                  <a:pt x="173074" y="2540"/>
                </a:lnTo>
                <a:lnTo>
                  <a:pt x="180022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576"/>
          <p:cNvSpPr/>
          <p:nvPr/>
        </p:nvSpPr>
        <p:spPr>
          <a:xfrm>
            <a:off x="7443787" y="1714500"/>
            <a:ext cx="171451" cy="8573"/>
          </a:xfrm>
          <a:custGeom>
            <a:avLst/>
            <a:gdLst/>
            <a:ahLst/>
            <a:cxnLst/>
            <a:rect l="0" t="0" r="0" b="0"/>
            <a:pathLst>
              <a:path w="171451" h="8573">
                <a:moveTo>
                  <a:pt x="0" y="0"/>
                </a:moveTo>
                <a:lnTo>
                  <a:pt x="4551" y="4550"/>
                </a:lnTo>
                <a:lnTo>
                  <a:pt x="6845" y="5891"/>
                </a:lnTo>
                <a:lnTo>
                  <a:pt x="9326" y="6785"/>
                </a:lnTo>
                <a:lnTo>
                  <a:pt x="11932" y="7380"/>
                </a:lnTo>
                <a:lnTo>
                  <a:pt x="14622" y="7778"/>
                </a:lnTo>
                <a:lnTo>
                  <a:pt x="17368" y="8042"/>
                </a:lnTo>
                <a:lnTo>
                  <a:pt x="20151" y="8219"/>
                </a:lnTo>
                <a:lnTo>
                  <a:pt x="23912" y="7384"/>
                </a:lnTo>
                <a:lnTo>
                  <a:pt x="28324" y="5875"/>
                </a:lnTo>
                <a:lnTo>
                  <a:pt x="33170" y="3917"/>
                </a:lnTo>
                <a:lnTo>
                  <a:pt x="38305" y="2611"/>
                </a:lnTo>
                <a:lnTo>
                  <a:pt x="43635" y="1740"/>
                </a:lnTo>
                <a:lnTo>
                  <a:pt x="49092" y="1160"/>
                </a:lnTo>
                <a:lnTo>
                  <a:pt x="54635" y="773"/>
                </a:lnTo>
                <a:lnTo>
                  <a:pt x="60236" y="515"/>
                </a:lnTo>
                <a:lnTo>
                  <a:pt x="71539" y="229"/>
                </a:lnTo>
                <a:lnTo>
                  <a:pt x="155822" y="0"/>
                </a:lnTo>
                <a:lnTo>
                  <a:pt x="159127" y="952"/>
                </a:lnTo>
                <a:lnTo>
                  <a:pt x="162282" y="2540"/>
                </a:lnTo>
                <a:lnTo>
                  <a:pt x="171450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577"/>
          <p:cNvSpPr/>
          <p:nvPr/>
        </p:nvSpPr>
        <p:spPr>
          <a:xfrm>
            <a:off x="7743825" y="1680210"/>
            <a:ext cx="197168" cy="8573"/>
          </a:xfrm>
          <a:custGeom>
            <a:avLst/>
            <a:gdLst/>
            <a:ahLst/>
            <a:cxnLst/>
            <a:rect l="0" t="0" r="0" b="0"/>
            <a:pathLst>
              <a:path w="197168" h="8573">
                <a:moveTo>
                  <a:pt x="0" y="8572"/>
                </a:moveTo>
                <a:lnTo>
                  <a:pt x="164394" y="8572"/>
                </a:lnTo>
                <a:lnTo>
                  <a:pt x="168651" y="7619"/>
                </a:lnTo>
                <a:lnTo>
                  <a:pt x="173394" y="6032"/>
                </a:lnTo>
                <a:lnTo>
                  <a:pt x="178461" y="4021"/>
                </a:lnTo>
                <a:lnTo>
                  <a:pt x="182791" y="2681"/>
                </a:lnTo>
                <a:lnTo>
                  <a:pt x="186630" y="1787"/>
                </a:lnTo>
                <a:lnTo>
                  <a:pt x="197167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578"/>
          <p:cNvSpPr/>
          <p:nvPr/>
        </p:nvSpPr>
        <p:spPr>
          <a:xfrm>
            <a:off x="8001009" y="1577340"/>
            <a:ext cx="17136" cy="281648"/>
          </a:xfrm>
          <a:custGeom>
            <a:avLst/>
            <a:gdLst/>
            <a:ahLst/>
            <a:cxnLst/>
            <a:rect l="0" t="0" r="0" b="0"/>
            <a:pathLst>
              <a:path w="17136" h="281648">
                <a:moveTo>
                  <a:pt x="17135" y="0"/>
                </a:moveTo>
                <a:lnTo>
                  <a:pt x="8667" y="0"/>
                </a:lnTo>
                <a:lnTo>
                  <a:pt x="8584" y="6843"/>
                </a:lnTo>
                <a:lnTo>
                  <a:pt x="8563" y="74342"/>
                </a:lnTo>
                <a:lnTo>
                  <a:pt x="7611" y="80041"/>
                </a:lnTo>
                <a:lnTo>
                  <a:pt x="6023" y="85746"/>
                </a:lnTo>
                <a:lnTo>
                  <a:pt x="4012" y="91454"/>
                </a:lnTo>
                <a:lnTo>
                  <a:pt x="2672" y="98117"/>
                </a:lnTo>
                <a:lnTo>
                  <a:pt x="1778" y="105416"/>
                </a:lnTo>
                <a:lnTo>
                  <a:pt x="1183" y="113140"/>
                </a:lnTo>
                <a:lnTo>
                  <a:pt x="785" y="120194"/>
                </a:lnTo>
                <a:lnTo>
                  <a:pt x="344" y="133112"/>
                </a:lnTo>
                <a:lnTo>
                  <a:pt x="60" y="156927"/>
                </a:lnTo>
                <a:lnTo>
                  <a:pt x="0" y="185706"/>
                </a:lnTo>
                <a:lnTo>
                  <a:pt x="949" y="191431"/>
                </a:lnTo>
                <a:lnTo>
                  <a:pt x="2535" y="197153"/>
                </a:lnTo>
                <a:lnTo>
                  <a:pt x="4544" y="202873"/>
                </a:lnTo>
                <a:lnTo>
                  <a:pt x="5884" y="208591"/>
                </a:lnTo>
                <a:lnTo>
                  <a:pt x="6777" y="214308"/>
                </a:lnTo>
                <a:lnTo>
                  <a:pt x="7372" y="220024"/>
                </a:lnTo>
                <a:lnTo>
                  <a:pt x="7770" y="224788"/>
                </a:lnTo>
                <a:lnTo>
                  <a:pt x="8210" y="232620"/>
                </a:lnTo>
                <a:lnTo>
                  <a:pt x="8406" y="239277"/>
                </a:lnTo>
                <a:lnTo>
                  <a:pt x="8532" y="255862"/>
                </a:lnTo>
                <a:lnTo>
                  <a:pt x="8554" y="267369"/>
                </a:lnTo>
                <a:lnTo>
                  <a:pt x="9509" y="269686"/>
                </a:lnTo>
                <a:lnTo>
                  <a:pt x="11098" y="271230"/>
                </a:lnTo>
                <a:lnTo>
                  <a:pt x="15944" y="273709"/>
                </a:lnTo>
                <a:lnTo>
                  <a:pt x="16340" y="274865"/>
                </a:lnTo>
                <a:lnTo>
                  <a:pt x="16782" y="278690"/>
                </a:lnTo>
                <a:lnTo>
                  <a:pt x="17031" y="281647"/>
                </a:lnTo>
                <a:lnTo>
                  <a:pt x="17135" y="27432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579"/>
          <p:cNvSpPr/>
          <p:nvPr/>
        </p:nvSpPr>
        <p:spPr>
          <a:xfrm>
            <a:off x="8121024" y="1577340"/>
            <a:ext cx="214177" cy="248593"/>
          </a:xfrm>
          <a:custGeom>
            <a:avLst/>
            <a:gdLst/>
            <a:ahLst/>
            <a:cxnLst/>
            <a:rect l="0" t="0" r="0" b="0"/>
            <a:pathLst>
              <a:path w="214177" h="248593">
                <a:moveTo>
                  <a:pt x="59998" y="8572"/>
                </a:moveTo>
                <a:lnTo>
                  <a:pt x="51429" y="8572"/>
                </a:lnTo>
                <a:lnTo>
                  <a:pt x="46875" y="13123"/>
                </a:lnTo>
                <a:lnTo>
                  <a:pt x="45535" y="16368"/>
                </a:lnTo>
                <a:lnTo>
                  <a:pt x="44641" y="20437"/>
                </a:lnTo>
                <a:lnTo>
                  <a:pt x="44045" y="25055"/>
                </a:lnTo>
                <a:lnTo>
                  <a:pt x="42695" y="29085"/>
                </a:lnTo>
                <a:lnTo>
                  <a:pt x="38656" y="36104"/>
                </a:lnTo>
                <a:lnTo>
                  <a:pt x="36245" y="40262"/>
                </a:lnTo>
                <a:lnTo>
                  <a:pt x="31026" y="49961"/>
                </a:lnTo>
                <a:lnTo>
                  <a:pt x="28301" y="54262"/>
                </a:lnTo>
                <a:lnTo>
                  <a:pt x="22733" y="61581"/>
                </a:lnTo>
                <a:lnTo>
                  <a:pt x="19915" y="65819"/>
                </a:lnTo>
                <a:lnTo>
                  <a:pt x="17083" y="70549"/>
                </a:lnTo>
                <a:lnTo>
                  <a:pt x="14243" y="75608"/>
                </a:lnTo>
                <a:lnTo>
                  <a:pt x="12350" y="80885"/>
                </a:lnTo>
                <a:lnTo>
                  <a:pt x="11088" y="86308"/>
                </a:lnTo>
                <a:lnTo>
                  <a:pt x="10246" y="91829"/>
                </a:lnTo>
                <a:lnTo>
                  <a:pt x="9685" y="97414"/>
                </a:lnTo>
                <a:lnTo>
                  <a:pt x="9311" y="103042"/>
                </a:lnTo>
                <a:lnTo>
                  <a:pt x="9062" y="108700"/>
                </a:lnTo>
                <a:lnTo>
                  <a:pt x="7942" y="113424"/>
                </a:lnTo>
                <a:lnTo>
                  <a:pt x="6245" y="117526"/>
                </a:lnTo>
                <a:lnTo>
                  <a:pt x="2770" y="124623"/>
                </a:lnTo>
                <a:lnTo>
                  <a:pt x="1226" y="130953"/>
                </a:lnTo>
                <a:lnTo>
                  <a:pt x="814" y="134927"/>
                </a:lnTo>
                <a:lnTo>
                  <a:pt x="540" y="139481"/>
                </a:lnTo>
                <a:lnTo>
                  <a:pt x="234" y="149621"/>
                </a:lnTo>
                <a:lnTo>
                  <a:pt x="0" y="189799"/>
                </a:lnTo>
                <a:lnTo>
                  <a:pt x="949" y="193208"/>
                </a:lnTo>
                <a:lnTo>
                  <a:pt x="4544" y="199535"/>
                </a:lnTo>
                <a:lnTo>
                  <a:pt x="5884" y="203508"/>
                </a:lnTo>
                <a:lnTo>
                  <a:pt x="6777" y="208062"/>
                </a:lnTo>
                <a:lnTo>
                  <a:pt x="7372" y="213003"/>
                </a:lnTo>
                <a:lnTo>
                  <a:pt x="8722" y="217249"/>
                </a:lnTo>
                <a:lnTo>
                  <a:pt x="12761" y="224507"/>
                </a:lnTo>
                <a:lnTo>
                  <a:pt x="17732" y="230908"/>
                </a:lnTo>
                <a:lnTo>
                  <a:pt x="20391" y="233949"/>
                </a:lnTo>
                <a:lnTo>
                  <a:pt x="23116" y="235976"/>
                </a:lnTo>
                <a:lnTo>
                  <a:pt x="28683" y="238228"/>
                </a:lnTo>
                <a:lnTo>
                  <a:pt x="32455" y="239781"/>
                </a:lnTo>
                <a:lnTo>
                  <a:pt x="36873" y="241769"/>
                </a:lnTo>
                <a:lnTo>
                  <a:pt x="41724" y="244047"/>
                </a:lnTo>
                <a:lnTo>
                  <a:pt x="45911" y="245565"/>
                </a:lnTo>
                <a:lnTo>
                  <a:pt x="49654" y="246577"/>
                </a:lnTo>
                <a:lnTo>
                  <a:pt x="53102" y="247252"/>
                </a:lnTo>
                <a:lnTo>
                  <a:pt x="59473" y="248002"/>
                </a:lnTo>
                <a:lnTo>
                  <a:pt x="62506" y="248202"/>
                </a:lnTo>
                <a:lnTo>
                  <a:pt x="66432" y="248335"/>
                </a:lnTo>
                <a:lnTo>
                  <a:pt x="83882" y="248549"/>
                </a:lnTo>
                <a:lnTo>
                  <a:pt x="96784" y="248592"/>
                </a:lnTo>
                <a:lnTo>
                  <a:pt x="100714" y="247642"/>
                </a:lnTo>
                <a:lnTo>
                  <a:pt x="105240" y="246058"/>
                </a:lnTo>
                <a:lnTo>
                  <a:pt x="110161" y="244048"/>
                </a:lnTo>
                <a:lnTo>
                  <a:pt x="115348" y="241756"/>
                </a:lnTo>
                <a:lnTo>
                  <a:pt x="126191" y="236669"/>
                </a:lnTo>
                <a:lnTo>
                  <a:pt x="130797" y="233980"/>
                </a:lnTo>
                <a:lnTo>
                  <a:pt x="134820" y="231234"/>
                </a:lnTo>
                <a:lnTo>
                  <a:pt x="138454" y="228451"/>
                </a:lnTo>
                <a:lnTo>
                  <a:pt x="145032" y="222818"/>
                </a:lnTo>
                <a:lnTo>
                  <a:pt x="148120" y="219983"/>
                </a:lnTo>
                <a:lnTo>
                  <a:pt x="152084" y="217140"/>
                </a:lnTo>
                <a:lnTo>
                  <a:pt x="156631" y="214292"/>
                </a:lnTo>
                <a:lnTo>
                  <a:pt x="161568" y="211441"/>
                </a:lnTo>
                <a:lnTo>
                  <a:pt x="165812" y="208588"/>
                </a:lnTo>
                <a:lnTo>
                  <a:pt x="169593" y="205734"/>
                </a:lnTo>
                <a:lnTo>
                  <a:pt x="173065" y="202878"/>
                </a:lnTo>
                <a:lnTo>
                  <a:pt x="176333" y="199069"/>
                </a:lnTo>
                <a:lnTo>
                  <a:pt x="179466" y="194625"/>
                </a:lnTo>
                <a:lnTo>
                  <a:pt x="182506" y="189757"/>
                </a:lnTo>
                <a:lnTo>
                  <a:pt x="186437" y="185560"/>
                </a:lnTo>
                <a:lnTo>
                  <a:pt x="190963" y="181809"/>
                </a:lnTo>
                <a:lnTo>
                  <a:pt x="195886" y="178356"/>
                </a:lnTo>
                <a:lnTo>
                  <a:pt x="199167" y="175101"/>
                </a:lnTo>
                <a:lnTo>
                  <a:pt x="201355" y="171979"/>
                </a:lnTo>
                <a:lnTo>
                  <a:pt x="209417" y="155573"/>
                </a:lnTo>
                <a:lnTo>
                  <a:pt x="211045" y="151340"/>
                </a:lnTo>
                <a:lnTo>
                  <a:pt x="212856" y="144097"/>
                </a:lnTo>
                <a:lnTo>
                  <a:pt x="213338" y="139880"/>
                </a:lnTo>
                <a:lnTo>
                  <a:pt x="213660" y="135163"/>
                </a:lnTo>
                <a:lnTo>
                  <a:pt x="214017" y="125795"/>
                </a:lnTo>
                <a:lnTo>
                  <a:pt x="214176" y="118456"/>
                </a:lnTo>
                <a:lnTo>
                  <a:pt x="213266" y="114213"/>
                </a:lnTo>
                <a:lnTo>
                  <a:pt x="211706" y="109479"/>
                </a:lnTo>
                <a:lnTo>
                  <a:pt x="209714" y="104418"/>
                </a:lnTo>
                <a:lnTo>
                  <a:pt x="208386" y="99140"/>
                </a:lnTo>
                <a:lnTo>
                  <a:pt x="207501" y="93715"/>
                </a:lnTo>
                <a:lnTo>
                  <a:pt x="206911" y="88194"/>
                </a:lnTo>
                <a:lnTo>
                  <a:pt x="206518" y="83561"/>
                </a:lnTo>
                <a:lnTo>
                  <a:pt x="206080" y="75873"/>
                </a:lnTo>
                <a:lnTo>
                  <a:pt x="205011" y="72489"/>
                </a:lnTo>
                <a:lnTo>
                  <a:pt x="201284" y="66190"/>
                </a:lnTo>
                <a:lnTo>
                  <a:pt x="196452" y="60215"/>
                </a:lnTo>
                <a:lnTo>
                  <a:pt x="191129" y="54385"/>
                </a:lnTo>
                <a:lnTo>
                  <a:pt x="182778" y="45747"/>
                </a:lnTo>
                <a:lnTo>
                  <a:pt x="168571" y="31436"/>
                </a:lnTo>
                <a:lnTo>
                  <a:pt x="164765" y="28577"/>
                </a:lnTo>
                <a:lnTo>
                  <a:pt x="160323" y="25719"/>
                </a:lnTo>
                <a:lnTo>
                  <a:pt x="155456" y="22861"/>
                </a:lnTo>
                <a:lnTo>
                  <a:pt x="151259" y="20003"/>
                </a:lnTo>
                <a:lnTo>
                  <a:pt x="147510" y="17145"/>
                </a:lnTo>
                <a:lnTo>
                  <a:pt x="144056" y="14287"/>
                </a:lnTo>
                <a:lnTo>
                  <a:pt x="139850" y="12382"/>
                </a:lnTo>
                <a:lnTo>
                  <a:pt x="135141" y="11112"/>
                </a:lnTo>
                <a:lnTo>
                  <a:pt x="130095" y="10265"/>
                </a:lnTo>
                <a:lnTo>
                  <a:pt x="124826" y="8748"/>
                </a:lnTo>
                <a:lnTo>
                  <a:pt x="119410" y="6785"/>
                </a:lnTo>
                <a:lnTo>
                  <a:pt x="113893" y="4523"/>
                </a:lnTo>
                <a:lnTo>
                  <a:pt x="109263" y="3015"/>
                </a:lnTo>
                <a:lnTo>
                  <a:pt x="105225" y="2010"/>
                </a:lnTo>
                <a:lnTo>
                  <a:pt x="101578" y="1340"/>
                </a:lnTo>
                <a:lnTo>
                  <a:pt x="97243" y="893"/>
                </a:lnTo>
                <a:lnTo>
                  <a:pt x="92449" y="595"/>
                </a:lnTo>
                <a:lnTo>
                  <a:pt x="82041" y="264"/>
                </a:lnTo>
                <a:lnTo>
                  <a:pt x="52131" y="15"/>
                </a:lnTo>
                <a:lnTo>
                  <a:pt x="22863" y="0"/>
                </a:lnTo>
                <a:lnTo>
                  <a:pt x="20002" y="952"/>
                </a:lnTo>
                <a:lnTo>
                  <a:pt x="14282" y="4551"/>
                </a:lnTo>
                <a:lnTo>
                  <a:pt x="8563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580"/>
          <p:cNvSpPr/>
          <p:nvPr/>
        </p:nvSpPr>
        <p:spPr>
          <a:xfrm>
            <a:off x="3851909" y="2271712"/>
            <a:ext cx="257176" cy="34291"/>
          </a:xfrm>
          <a:custGeom>
            <a:avLst/>
            <a:gdLst/>
            <a:ahLst/>
            <a:cxnLst/>
            <a:rect l="0" t="0" r="0" b="0"/>
            <a:pathLst>
              <a:path w="257176" h="34291">
                <a:moveTo>
                  <a:pt x="0" y="34290"/>
                </a:moveTo>
                <a:lnTo>
                  <a:pt x="0" y="26071"/>
                </a:lnTo>
                <a:lnTo>
                  <a:pt x="953" y="25000"/>
                </a:lnTo>
                <a:lnTo>
                  <a:pt x="4552" y="21271"/>
                </a:lnTo>
                <a:lnTo>
                  <a:pt x="6844" y="19896"/>
                </a:lnTo>
                <a:lnTo>
                  <a:pt x="9325" y="18979"/>
                </a:lnTo>
                <a:lnTo>
                  <a:pt x="11932" y="18367"/>
                </a:lnTo>
                <a:lnTo>
                  <a:pt x="15575" y="17008"/>
                </a:lnTo>
                <a:lnTo>
                  <a:pt x="19908" y="15148"/>
                </a:lnTo>
                <a:lnTo>
                  <a:pt x="24702" y="12956"/>
                </a:lnTo>
                <a:lnTo>
                  <a:pt x="28851" y="11495"/>
                </a:lnTo>
                <a:lnTo>
                  <a:pt x="32569" y="10521"/>
                </a:lnTo>
                <a:lnTo>
                  <a:pt x="36000" y="9871"/>
                </a:lnTo>
                <a:lnTo>
                  <a:pt x="40193" y="9439"/>
                </a:lnTo>
                <a:lnTo>
                  <a:pt x="44893" y="9150"/>
                </a:lnTo>
                <a:lnTo>
                  <a:pt x="49931" y="8957"/>
                </a:lnTo>
                <a:lnTo>
                  <a:pt x="55195" y="7877"/>
                </a:lnTo>
                <a:lnTo>
                  <a:pt x="60610" y="6204"/>
                </a:lnTo>
                <a:lnTo>
                  <a:pt x="66124" y="4136"/>
                </a:lnTo>
                <a:lnTo>
                  <a:pt x="71705" y="2757"/>
                </a:lnTo>
                <a:lnTo>
                  <a:pt x="77331" y="1838"/>
                </a:lnTo>
                <a:lnTo>
                  <a:pt x="82987" y="1226"/>
                </a:lnTo>
                <a:lnTo>
                  <a:pt x="89615" y="817"/>
                </a:lnTo>
                <a:lnTo>
                  <a:pt x="104599" y="363"/>
                </a:lnTo>
                <a:lnTo>
                  <a:pt x="124767" y="72"/>
                </a:lnTo>
                <a:lnTo>
                  <a:pt x="221573" y="0"/>
                </a:lnTo>
                <a:lnTo>
                  <a:pt x="225821" y="953"/>
                </a:lnTo>
                <a:lnTo>
                  <a:pt x="229605" y="2540"/>
                </a:lnTo>
                <a:lnTo>
                  <a:pt x="233080" y="4551"/>
                </a:lnTo>
                <a:lnTo>
                  <a:pt x="236349" y="5892"/>
                </a:lnTo>
                <a:lnTo>
                  <a:pt x="239481" y="6785"/>
                </a:lnTo>
                <a:lnTo>
                  <a:pt x="245501" y="7778"/>
                </a:lnTo>
                <a:lnTo>
                  <a:pt x="253293" y="8337"/>
                </a:lnTo>
                <a:lnTo>
                  <a:pt x="257175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581"/>
          <p:cNvSpPr/>
          <p:nvPr/>
        </p:nvSpPr>
        <p:spPr>
          <a:xfrm>
            <a:off x="4203382" y="2134552"/>
            <a:ext cx="60009" cy="274321"/>
          </a:xfrm>
          <a:custGeom>
            <a:avLst/>
            <a:gdLst/>
            <a:ahLst/>
            <a:cxnLst/>
            <a:rect l="0" t="0" r="0" b="0"/>
            <a:pathLst>
              <a:path w="60009" h="274321">
                <a:moveTo>
                  <a:pt x="0" y="0"/>
                </a:moveTo>
                <a:lnTo>
                  <a:pt x="12770" y="12770"/>
                </a:lnTo>
                <a:lnTo>
                  <a:pt x="14229" y="16133"/>
                </a:lnTo>
                <a:lnTo>
                  <a:pt x="15201" y="20281"/>
                </a:lnTo>
                <a:lnTo>
                  <a:pt x="15849" y="24951"/>
                </a:lnTo>
                <a:lnTo>
                  <a:pt x="17234" y="29969"/>
                </a:lnTo>
                <a:lnTo>
                  <a:pt x="19109" y="35219"/>
                </a:lnTo>
                <a:lnTo>
                  <a:pt x="21312" y="40624"/>
                </a:lnTo>
                <a:lnTo>
                  <a:pt x="22780" y="46133"/>
                </a:lnTo>
                <a:lnTo>
                  <a:pt x="23759" y="51710"/>
                </a:lnTo>
                <a:lnTo>
                  <a:pt x="24412" y="57334"/>
                </a:lnTo>
                <a:lnTo>
                  <a:pt x="24847" y="62987"/>
                </a:lnTo>
                <a:lnTo>
                  <a:pt x="25137" y="68662"/>
                </a:lnTo>
                <a:lnTo>
                  <a:pt x="25459" y="80046"/>
                </a:lnTo>
                <a:lnTo>
                  <a:pt x="25603" y="91456"/>
                </a:lnTo>
                <a:lnTo>
                  <a:pt x="26594" y="98118"/>
                </a:lnTo>
                <a:lnTo>
                  <a:pt x="28206" y="105417"/>
                </a:lnTo>
                <a:lnTo>
                  <a:pt x="30234" y="113141"/>
                </a:lnTo>
                <a:lnTo>
                  <a:pt x="31587" y="120195"/>
                </a:lnTo>
                <a:lnTo>
                  <a:pt x="32488" y="126802"/>
                </a:lnTo>
                <a:lnTo>
                  <a:pt x="33089" y="133112"/>
                </a:lnTo>
                <a:lnTo>
                  <a:pt x="33489" y="140177"/>
                </a:lnTo>
                <a:lnTo>
                  <a:pt x="33934" y="155646"/>
                </a:lnTo>
                <a:lnTo>
                  <a:pt x="34281" y="219561"/>
                </a:lnTo>
                <a:lnTo>
                  <a:pt x="35236" y="225431"/>
                </a:lnTo>
                <a:lnTo>
                  <a:pt x="36826" y="231250"/>
                </a:lnTo>
                <a:lnTo>
                  <a:pt x="38838" y="237034"/>
                </a:lnTo>
                <a:lnTo>
                  <a:pt x="40180" y="241843"/>
                </a:lnTo>
                <a:lnTo>
                  <a:pt x="41670" y="249726"/>
                </a:lnTo>
                <a:lnTo>
                  <a:pt x="42332" y="256404"/>
                </a:lnTo>
                <a:lnTo>
                  <a:pt x="42509" y="259519"/>
                </a:lnTo>
                <a:lnTo>
                  <a:pt x="43580" y="262548"/>
                </a:lnTo>
                <a:lnTo>
                  <a:pt x="45246" y="265519"/>
                </a:lnTo>
                <a:lnTo>
                  <a:pt x="51073" y="273805"/>
                </a:lnTo>
                <a:lnTo>
                  <a:pt x="52146" y="273976"/>
                </a:lnTo>
                <a:lnTo>
                  <a:pt x="53814" y="274091"/>
                </a:lnTo>
                <a:lnTo>
                  <a:pt x="60008" y="27432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582"/>
          <p:cNvSpPr/>
          <p:nvPr/>
        </p:nvSpPr>
        <p:spPr>
          <a:xfrm>
            <a:off x="4358049" y="2152889"/>
            <a:ext cx="188076" cy="221213"/>
          </a:xfrm>
          <a:custGeom>
            <a:avLst/>
            <a:gdLst/>
            <a:ahLst/>
            <a:cxnLst/>
            <a:rect l="0" t="0" r="0" b="0"/>
            <a:pathLst>
              <a:path w="188076" h="221213">
                <a:moveTo>
                  <a:pt x="25355" y="7381"/>
                </a:moveTo>
                <a:lnTo>
                  <a:pt x="25355" y="0"/>
                </a:lnTo>
                <a:lnTo>
                  <a:pt x="25355" y="3712"/>
                </a:lnTo>
                <a:lnTo>
                  <a:pt x="24403" y="4935"/>
                </a:lnTo>
                <a:lnTo>
                  <a:pt x="22816" y="5750"/>
                </a:lnTo>
                <a:lnTo>
                  <a:pt x="20805" y="6294"/>
                </a:lnTo>
                <a:lnTo>
                  <a:pt x="19464" y="7608"/>
                </a:lnTo>
                <a:lnTo>
                  <a:pt x="18570" y="9437"/>
                </a:lnTo>
                <a:lnTo>
                  <a:pt x="17974" y="11609"/>
                </a:lnTo>
                <a:lnTo>
                  <a:pt x="17577" y="14962"/>
                </a:lnTo>
                <a:lnTo>
                  <a:pt x="17313" y="19103"/>
                </a:lnTo>
                <a:lnTo>
                  <a:pt x="17136" y="23768"/>
                </a:lnTo>
                <a:lnTo>
                  <a:pt x="16066" y="28783"/>
                </a:lnTo>
                <a:lnTo>
                  <a:pt x="14400" y="34031"/>
                </a:lnTo>
                <a:lnTo>
                  <a:pt x="12336" y="39435"/>
                </a:lnTo>
                <a:lnTo>
                  <a:pt x="10962" y="43990"/>
                </a:lnTo>
                <a:lnTo>
                  <a:pt x="10044" y="47980"/>
                </a:lnTo>
                <a:lnTo>
                  <a:pt x="9433" y="51591"/>
                </a:lnTo>
                <a:lnTo>
                  <a:pt x="9026" y="55905"/>
                </a:lnTo>
                <a:lnTo>
                  <a:pt x="8754" y="60685"/>
                </a:lnTo>
                <a:lnTo>
                  <a:pt x="8573" y="65777"/>
                </a:lnTo>
                <a:lnTo>
                  <a:pt x="7500" y="71076"/>
                </a:lnTo>
                <a:lnTo>
                  <a:pt x="5831" y="76514"/>
                </a:lnTo>
                <a:lnTo>
                  <a:pt x="3767" y="82045"/>
                </a:lnTo>
                <a:lnTo>
                  <a:pt x="2391" y="87637"/>
                </a:lnTo>
                <a:lnTo>
                  <a:pt x="1474" y="93270"/>
                </a:lnTo>
                <a:lnTo>
                  <a:pt x="861" y="98930"/>
                </a:lnTo>
                <a:lnTo>
                  <a:pt x="454" y="104609"/>
                </a:lnTo>
                <a:lnTo>
                  <a:pt x="182" y="110299"/>
                </a:lnTo>
                <a:lnTo>
                  <a:pt x="0" y="115998"/>
                </a:lnTo>
                <a:lnTo>
                  <a:pt x="832" y="121702"/>
                </a:lnTo>
                <a:lnTo>
                  <a:pt x="2339" y="127410"/>
                </a:lnTo>
                <a:lnTo>
                  <a:pt x="4296" y="133120"/>
                </a:lnTo>
                <a:lnTo>
                  <a:pt x="5601" y="138832"/>
                </a:lnTo>
                <a:lnTo>
                  <a:pt x="6471" y="144545"/>
                </a:lnTo>
                <a:lnTo>
                  <a:pt x="7051" y="150258"/>
                </a:lnTo>
                <a:lnTo>
                  <a:pt x="7438" y="155972"/>
                </a:lnTo>
                <a:lnTo>
                  <a:pt x="7695" y="161687"/>
                </a:lnTo>
                <a:lnTo>
                  <a:pt x="7867" y="167401"/>
                </a:lnTo>
                <a:lnTo>
                  <a:pt x="9886" y="172164"/>
                </a:lnTo>
                <a:lnTo>
                  <a:pt x="13138" y="176291"/>
                </a:lnTo>
                <a:lnTo>
                  <a:pt x="17211" y="179995"/>
                </a:lnTo>
                <a:lnTo>
                  <a:pt x="20878" y="184369"/>
                </a:lnTo>
                <a:lnTo>
                  <a:pt x="24276" y="189191"/>
                </a:lnTo>
                <a:lnTo>
                  <a:pt x="27493" y="194310"/>
                </a:lnTo>
                <a:lnTo>
                  <a:pt x="30590" y="197723"/>
                </a:lnTo>
                <a:lnTo>
                  <a:pt x="33608" y="199998"/>
                </a:lnTo>
                <a:lnTo>
                  <a:pt x="36572" y="201514"/>
                </a:lnTo>
                <a:lnTo>
                  <a:pt x="42406" y="205740"/>
                </a:lnTo>
                <a:lnTo>
                  <a:pt x="45295" y="208200"/>
                </a:lnTo>
                <a:lnTo>
                  <a:pt x="49126" y="210793"/>
                </a:lnTo>
                <a:lnTo>
                  <a:pt x="53585" y="213474"/>
                </a:lnTo>
                <a:lnTo>
                  <a:pt x="58462" y="216214"/>
                </a:lnTo>
                <a:lnTo>
                  <a:pt x="62667" y="218040"/>
                </a:lnTo>
                <a:lnTo>
                  <a:pt x="66422" y="219258"/>
                </a:lnTo>
                <a:lnTo>
                  <a:pt x="69878" y="220070"/>
                </a:lnTo>
                <a:lnTo>
                  <a:pt x="73135" y="220611"/>
                </a:lnTo>
                <a:lnTo>
                  <a:pt x="76259" y="220972"/>
                </a:lnTo>
                <a:lnTo>
                  <a:pt x="79293" y="221212"/>
                </a:lnTo>
                <a:lnTo>
                  <a:pt x="83221" y="220420"/>
                </a:lnTo>
                <a:lnTo>
                  <a:pt x="87745" y="218939"/>
                </a:lnTo>
                <a:lnTo>
                  <a:pt x="92666" y="217000"/>
                </a:lnTo>
                <a:lnTo>
                  <a:pt x="97852" y="214754"/>
                </a:lnTo>
                <a:lnTo>
                  <a:pt x="108693" y="209719"/>
                </a:lnTo>
                <a:lnTo>
                  <a:pt x="113299" y="206091"/>
                </a:lnTo>
                <a:lnTo>
                  <a:pt x="117322" y="201766"/>
                </a:lnTo>
                <a:lnTo>
                  <a:pt x="120957" y="196979"/>
                </a:lnTo>
                <a:lnTo>
                  <a:pt x="125285" y="191882"/>
                </a:lnTo>
                <a:lnTo>
                  <a:pt x="130075" y="186579"/>
                </a:lnTo>
                <a:lnTo>
                  <a:pt x="135174" y="181139"/>
                </a:lnTo>
                <a:lnTo>
                  <a:pt x="139525" y="175607"/>
                </a:lnTo>
                <a:lnTo>
                  <a:pt x="143378" y="170014"/>
                </a:lnTo>
                <a:lnTo>
                  <a:pt x="146900" y="164380"/>
                </a:lnTo>
                <a:lnTo>
                  <a:pt x="151153" y="158720"/>
                </a:lnTo>
                <a:lnTo>
                  <a:pt x="155893" y="153041"/>
                </a:lnTo>
                <a:lnTo>
                  <a:pt x="160958" y="147350"/>
                </a:lnTo>
                <a:lnTo>
                  <a:pt x="165287" y="141651"/>
                </a:lnTo>
                <a:lnTo>
                  <a:pt x="169126" y="135947"/>
                </a:lnTo>
                <a:lnTo>
                  <a:pt x="172637" y="130239"/>
                </a:lnTo>
                <a:lnTo>
                  <a:pt x="175931" y="124528"/>
                </a:lnTo>
                <a:lnTo>
                  <a:pt x="182131" y="113104"/>
                </a:lnTo>
                <a:lnTo>
                  <a:pt x="184164" y="107390"/>
                </a:lnTo>
                <a:lnTo>
                  <a:pt x="185520" y="101676"/>
                </a:lnTo>
                <a:lnTo>
                  <a:pt x="186425" y="95962"/>
                </a:lnTo>
                <a:lnTo>
                  <a:pt x="187027" y="91200"/>
                </a:lnTo>
                <a:lnTo>
                  <a:pt x="187429" y="87072"/>
                </a:lnTo>
                <a:lnTo>
                  <a:pt x="187697" y="83369"/>
                </a:lnTo>
                <a:lnTo>
                  <a:pt x="187876" y="78994"/>
                </a:lnTo>
                <a:lnTo>
                  <a:pt x="188075" y="69054"/>
                </a:lnTo>
                <a:lnTo>
                  <a:pt x="187175" y="64689"/>
                </a:lnTo>
                <a:lnTo>
                  <a:pt x="185623" y="60826"/>
                </a:lnTo>
                <a:lnTo>
                  <a:pt x="181358" y="53994"/>
                </a:lnTo>
                <a:lnTo>
                  <a:pt x="176287" y="47783"/>
                </a:lnTo>
                <a:lnTo>
                  <a:pt x="172649" y="45745"/>
                </a:lnTo>
                <a:lnTo>
                  <a:pt x="168319" y="44387"/>
                </a:lnTo>
                <a:lnTo>
                  <a:pt x="163527" y="43482"/>
                </a:lnTo>
                <a:lnTo>
                  <a:pt x="157475" y="41925"/>
                </a:lnTo>
                <a:lnTo>
                  <a:pt x="150583" y="39936"/>
                </a:lnTo>
                <a:lnTo>
                  <a:pt x="143130" y="37656"/>
                </a:lnTo>
                <a:lnTo>
                  <a:pt x="137210" y="36137"/>
                </a:lnTo>
                <a:lnTo>
                  <a:pt x="132310" y="35124"/>
                </a:lnTo>
                <a:lnTo>
                  <a:pt x="128091" y="34449"/>
                </a:lnTo>
                <a:lnTo>
                  <a:pt x="122421" y="33999"/>
                </a:lnTo>
                <a:lnTo>
                  <a:pt x="115783" y="33698"/>
                </a:lnTo>
                <a:lnTo>
                  <a:pt x="93700" y="33217"/>
                </a:lnTo>
                <a:lnTo>
                  <a:pt x="78732" y="33133"/>
                </a:lnTo>
                <a:lnTo>
                  <a:pt x="73322" y="34074"/>
                </a:lnTo>
                <a:lnTo>
                  <a:pt x="67811" y="35654"/>
                </a:lnTo>
                <a:lnTo>
                  <a:pt x="62232" y="37659"/>
                </a:lnTo>
                <a:lnTo>
                  <a:pt x="57560" y="38996"/>
                </a:lnTo>
                <a:lnTo>
                  <a:pt x="53492" y="39888"/>
                </a:lnTo>
                <a:lnTo>
                  <a:pt x="42501" y="4167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583"/>
          <p:cNvSpPr/>
          <p:nvPr/>
        </p:nvSpPr>
        <p:spPr>
          <a:xfrm>
            <a:off x="4632007" y="2357437"/>
            <a:ext cx="8571" cy="137161"/>
          </a:xfrm>
          <a:custGeom>
            <a:avLst/>
            <a:gdLst/>
            <a:ahLst/>
            <a:cxnLst/>
            <a:rect l="0" t="0" r="0" b="0"/>
            <a:pathLst>
              <a:path w="8571" h="137161">
                <a:moveTo>
                  <a:pt x="0" y="0"/>
                </a:moveTo>
                <a:lnTo>
                  <a:pt x="0" y="4551"/>
                </a:lnTo>
                <a:lnTo>
                  <a:pt x="953" y="6844"/>
                </a:lnTo>
                <a:lnTo>
                  <a:pt x="2540" y="9325"/>
                </a:lnTo>
                <a:lnTo>
                  <a:pt x="4551" y="11932"/>
                </a:lnTo>
                <a:lnTo>
                  <a:pt x="5892" y="14622"/>
                </a:lnTo>
                <a:lnTo>
                  <a:pt x="6785" y="17368"/>
                </a:lnTo>
                <a:lnTo>
                  <a:pt x="7381" y="20151"/>
                </a:lnTo>
                <a:lnTo>
                  <a:pt x="7778" y="22959"/>
                </a:lnTo>
                <a:lnTo>
                  <a:pt x="8043" y="25784"/>
                </a:lnTo>
                <a:lnTo>
                  <a:pt x="8219" y="28619"/>
                </a:lnTo>
                <a:lnTo>
                  <a:pt x="8415" y="36850"/>
                </a:lnTo>
                <a:lnTo>
                  <a:pt x="8570" y="79553"/>
                </a:lnTo>
                <a:lnTo>
                  <a:pt x="7618" y="83515"/>
                </a:lnTo>
                <a:lnTo>
                  <a:pt x="6031" y="88062"/>
                </a:lnTo>
                <a:lnTo>
                  <a:pt x="4021" y="92998"/>
                </a:lnTo>
                <a:lnTo>
                  <a:pt x="2681" y="97241"/>
                </a:lnTo>
                <a:lnTo>
                  <a:pt x="1787" y="101023"/>
                </a:lnTo>
                <a:lnTo>
                  <a:pt x="1191" y="104496"/>
                </a:lnTo>
                <a:lnTo>
                  <a:pt x="794" y="107764"/>
                </a:lnTo>
                <a:lnTo>
                  <a:pt x="530" y="110895"/>
                </a:lnTo>
                <a:lnTo>
                  <a:pt x="353" y="113935"/>
                </a:lnTo>
                <a:lnTo>
                  <a:pt x="157" y="119853"/>
                </a:lnTo>
                <a:lnTo>
                  <a:pt x="0" y="13716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584"/>
          <p:cNvSpPr/>
          <p:nvPr/>
        </p:nvSpPr>
        <p:spPr>
          <a:xfrm>
            <a:off x="4777750" y="2168949"/>
            <a:ext cx="227450" cy="235932"/>
          </a:xfrm>
          <a:custGeom>
            <a:avLst/>
            <a:gdLst/>
            <a:ahLst/>
            <a:cxnLst/>
            <a:rect l="0" t="0" r="0" b="0"/>
            <a:pathLst>
              <a:path w="227450" h="235932">
                <a:moveTo>
                  <a:pt x="34279" y="17038"/>
                </a:moveTo>
                <a:lnTo>
                  <a:pt x="34279" y="0"/>
                </a:lnTo>
                <a:lnTo>
                  <a:pt x="34279" y="4476"/>
                </a:lnTo>
                <a:lnTo>
                  <a:pt x="33327" y="6758"/>
                </a:lnTo>
                <a:lnTo>
                  <a:pt x="29729" y="11834"/>
                </a:lnTo>
                <a:lnTo>
                  <a:pt x="28388" y="15474"/>
                </a:lnTo>
                <a:lnTo>
                  <a:pt x="27494" y="19805"/>
                </a:lnTo>
                <a:lnTo>
                  <a:pt x="26898" y="24598"/>
                </a:lnTo>
                <a:lnTo>
                  <a:pt x="25549" y="29698"/>
                </a:lnTo>
                <a:lnTo>
                  <a:pt x="23697" y="35003"/>
                </a:lnTo>
                <a:lnTo>
                  <a:pt x="21509" y="40445"/>
                </a:lnTo>
                <a:lnTo>
                  <a:pt x="19099" y="45978"/>
                </a:lnTo>
                <a:lnTo>
                  <a:pt x="13880" y="57205"/>
                </a:lnTo>
                <a:lnTo>
                  <a:pt x="12108" y="62866"/>
                </a:lnTo>
                <a:lnTo>
                  <a:pt x="10925" y="68545"/>
                </a:lnTo>
                <a:lnTo>
                  <a:pt x="10138" y="74236"/>
                </a:lnTo>
                <a:lnTo>
                  <a:pt x="8660" y="79935"/>
                </a:lnTo>
                <a:lnTo>
                  <a:pt x="6722" y="85639"/>
                </a:lnTo>
                <a:lnTo>
                  <a:pt x="4478" y="91347"/>
                </a:lnTo>
                <a:lnTo>
                  <a:pt x="2982" y="98010"/>
                </a:lnTo>
                <a:lnTo>
                  <a:pt x="1984" y="105309"/>
                </a:lnTo>
                <a:lnTo>
                  <a:pt x="1319" y="113033"/>
                </a:lnTo>
                <a:lnTo>
                  <a:pt x="876" y="120087"/>
                </a:lnTo>
                <a:lnTo>
                  <a:pt x="383" y="133005"/>
                </a:lnTo>
                <a:lnTo>
                  <a:pt x="68" y="162712"/>
                </a:lnTo>
                <a:lnTo>
                  <a:pt x="0" y="189268"/>
                </a:lnTo>
                <a:lnTo>
                  <a:pt x="949" y="193770"/>
                </a:lnTo>
                <a:lnTo>
                  <a:pt x="2534" y="198677"/>
                </a:lnTo>
                <a:lnTo>
                  <a:pt x="4543" y="203853"/>
                </a:lnTo>
                <a:lnTo>
                  <a:pt x="6835" y="208257"/>
                </a:lnTo>
                <a:lnTo>
                  <a:pt x="9316" y="212145"/>
                </a:lnTo>
                <a:lnTo>
                  <a:pt x="11922" y="215689"/>
                </a:lnTo>
                <a:lnTo>
                  <a:pt x="15565" y="219005"/>
                </a:lnTo>
                <a:lnTo>
                  <a:pt x="19898" y="222168"/>
                </a:lnTo>
                <a:lnTo>
                  <a:pt x="24692" y="225229"/>
                </a:lnTo>
                <a:lnTo>
                  <a:pt x="28840" y="227269"/>
                </a:lnTo>
                <a:lnTo>
                  <a:pt x="32559" y="228630"/>
                </a:lnTo>
                <a:lnTo>
                  <a:pt x="35989" y="229536"/>
                </a:lnTo>
                <a:lnTo>
                  <a:pt x="40182" y="231094"/>
                </a:lnTo>
                <a:lnTo>
                  <a:pt x="44882" y="233084"/>
                </a:lnTo>
                <a:lnTo>
                  <a:pt x="49920" y="235364"/>
                </a:lnTo>
                <a:lnTo>
                  <a:pt x="55184" y="235931"/>
                </a:lnTo>
                <a:lnTo>
                  <a:pt x="60599" y="235357"/>
                </a:lnTo>
                <a:lnTo>
                  <a:pt x="66113" y="234021"/>
                </a:lnTo>
                <a:lnTo>
                  <a:pt x="71694" y="233131"/>
                </a:lnTo>
                <a:lnTo>
                  <a:pt x="77320" y="232538"/>
                </a:lnTo>
                <a:lnTo>
                  <a:pt x="82976" y="232142"/>
                </a:lnTo>
                <a:lnTo>
                  <a:pt x="88651" y="230926"/>
                </a:lnTo>
                <a:lnTo>
                  <a:pt x="94340" y="229162"/>
                </a:lnTo>
                <a:lnTo>
                  <a:pt x="100037" y="227034"/>
                </a:lnTo>
                <a:lnTo>
                  <a:pt x="105740" y="223710"/>
                </a:lnTo>
                <a:lnTo>
                  <a:pt x="111448" y="219590"/>
                </a:lnTo>
                <a:lnTo>
                  <a:pt x="117158" y="214938"/>
                </a:lnTo>
                <a:lnTo>
                  <a:pt x="123821" y="210884"/>
                </a:lnTo>
                <a:lnTo>
                  <a:pt x="131122" y="207228"/>
                </a:lnTo>
                <a:lnTo>
                  <a:pt x="138846" y="203839"/>
                </a:lnTo>
                <a:lnTo>
                  <a:pt x="145901" y="199675"/>
                </a:lnTo>
                <a:lnTo>
                  <a:pt x="152509" y="194993"/>
                </a:lnTo>
                <a:lnTo>
                  <a:pt x="158819" y="189967"/>
                </a:lnTo>
                <a:lnTo>
                  <a:pt x="164931" y="184712"/>
                </a:lnTo>
                <a:lnTo>
                  <a:pt x="170911" y="179303"/>
                </a:lnTo>
                <a:lnTo>
                  <a:pt x="182634" y="168213"/>
                </a:lnTo>
                <a:lnTo>
                  <a:pt x="194195" y="156935"/>
                </a:lnTo>
                <a:lnTo>
                  <a:pt x="198993" y="151260"/>
                </a:lnTo>
                <a:lnTo>
                  <a:pt x="203143" y="145572"/>
                </a:lnTo>
                <a:lnTo>
                  <a:pt x="206863" y="139875"/>
                </a:lnTo>
                <a:lnTo>
                  <a:pt x="210295" y="134172"/>
                </a:lnTo>
                <a:lnTo>
                  <a:pt x="213536" y="128465"/>
                </a:lnTo>
                <a:lnTo>
                  <a:pt x="216649" y="122755"/>
                </a:lnTo>
                <a:lnTo>
                  <a:pt x="218724" y="117996"/>
                </a:lnTo>
                <a:lnTo>
                  <a:pt x="220108" y="113871"/>
                </a:lnTo>
                <a:lnTo>
                  <a:pt x="221030" y="110168"/>
                </a:lnTo>
                <a:lnTo>
                  <a:pt x="222597" y="105795"/>
                </a:lnTo>
                <a:lnTo>
                  <a:pt x="224595" y="100974"/>
                </a:lnTo>
                <a:lnTo>
                  <a:pt x="226879" y="95856"/>
                </a:lnTo>
                <a:lnTo>
                  <a:pt x="227449" y="90538"/>
                </a:lnTo>
                <a:lnTo>
                  <a:pt x="226877" y="85088"/>
                </a:lnTo>
                <a:lnTo>
                  <a:pt x="225543" y="79550"/>
                </a:lnTo>
                <a:lnTo>
                  <a:pt x="224653" y="73953"/>
                </a:lnTo>
                <a:lnTo>
                  <a:pt x="224060" y="68316"/>
                </a:lnTo>
                <a:lnTo>
                  <a:pt x="223665" y="62653"/>
                </a:lnTo>
                <a:lnTo>
                  <a:pt x="222449" y="57926"/>
                </a:lnTo>
                <a:lnTo>
                  <a:pt x="220686" y="53821"/>
                </a:lnTo>
                <a:lnTo>
                  <a:pt x="216187" y="46721"/>
                </a:lnTo>
                <a:lnTo>
                  <a:pt x="211012" y="40391"/>
                </a:lnTo>
                <a:lnTo>
                  <a:pt x="207346" y="36416"/>
                </a:lnTo>
                <a:lnTo>
                  <a:pt x="198193" y="26921"/>
                </a:lnTo>
                <a:lnTo>
                  <a:pt x="194038" y="23627"/>
                </a:lnTo>
                <a:lnTo>
                  <a:pt x="190315" y="21430"/>
                </a:lnTo>
                <a:lnTo>
                  <a:pt x="186881" y="19966"/>
                </a:lnTo>
                <a:lnTo>
                  <a:pt x="177985" y="15800"/>
                </a:lnTo>
                <a:lnTo>
                  <a:pt x="172945" y="13355"/>
                </a:lnTo>
                <a:lnTo>
                  <a:pt x="166728" y="11725"/>
                </a:lnTo>
                <a:lnTo>
                  <a:pt x="159726" y="10639"/>
                </a:lnTo>
                <a:lnTo>
                  <a:pt x="152201" y="9914"/>
                </a:lnTo>
                <a:lnTo>
                  <a:pt x="145279" y="8479"/>
                </a:lnTo>
                <a:lnTo>
                  <a:pt x="138759" y="6569"/>
                </a:lnTo>
                <a:lnTo>
                  <a:pt x="132508" y="4344"/>
                </a:lnTo>
                <a:lnTo>
                  <a:pt x="126435" y="3813"/>
                </a:lnTo>
                <a:lnTo>
                  <a:pt x="120482" y="4411"/>
                </a:lnTo>
                <a:lnTo>
                  <a:pt x="114607" y="5763"/>
                </a:lnTo>
                <a:lnTo>
                  <a:pt x="107834" y="6664"/>
                </a:lnTo>
                <a:lnTo>
                  <a:pt x="100461" y="7264"/>
                </a:lnTo>
                <a:lnTo>
                  <a:pt x="85601" y="7932"/>
                </a:lnTo>
                <a:lnTo>
                  <a:pt x="72646" y="8228"/>
                </a:lnTo>
                <a:lnTo>
                  <a:pt x="67477" y="9260"/>
                </a:lnTo>
                <a:lnTo>
                  <a:pt x="63079" y="10900"/>
                </a:lnTo>
                <a:lnTo>
                  <a:pt x="59194" y="12946"/>
                </a:lnTo>
                <a:lnTo>
                  <a:pt x="54699" y="14310"/>
                </a:lnTo>
                <a:lnTo>
                  <a:pt x="49798" y="15220"/>
                </a:lnTo>
                <a:lnTo>
                  <a:pt x="44625" y="15826"/>
                </a:lnTo>
                <a:lnTo>
                  <a:pt x="40224" y="16230"/>
                </a:lnTo>
                <a:lnTo>
                  <a:pt x="36337" y="16499"/>
                </a:lnTo>
                <a:lnTo>
                  <a:pt x="25707" y="1703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585"/>
          <p:cNvSpPr/>
          <p:nvPr/>
        </p:nvSpPr>
        <p:spPr>
          <a:xfrm>
            <a:off x="6637972" y="2220277"/>
            <a:ext cx="291466" cy="17146"/>
          </a:xfrm>
          <a:custGeom>
            <a:avLst/>
            <a:gdLst/>
            <a:ahLst/>
            <a:cxnLst/>
            <a:rect l="0" t="0" r="0" b="0"/>
            <a:pathLst>
              <a:path w="291466" h="17146">
                <a:moveTo>
                  <a:pt x="0" y="17145"/>
                </a:moveTo>
                <a:lnTo>
                  <a:pt x="124543" y="17145"/>
                </a:lnTo>
                <a:lnTo>
                  <a:pt x="131606" y="16193"/>
                </a:lnTo>
                <a:lnTo>
                  <a:pt x="139172" y="14605"/>
                </a:lnTo>
                <a:lnTo>
                  <a:pt x="147074" y="12594"/>
                </a:lnTo>
                <a:lnTo>
                  <a:pt x="154247" y="11254"/>
                </a:lnTo>
                <a:lnTo>
                  <a:pt x="160933" y="10360"/>
                </a:lnTo>
                <a:lnTo>
                  <a:pt x="167297" y="9764"/>
                </a:lnTo>
                <a:lnTo>
                  <a:pt x="174396" y="9367"/>
                </a:lnTo>
                <a:lnTo>
                  <a:pt x="189905" y="8925"/>
                </a:lnTo>
                <a:lnTo>
                  <a:pt x="197088" y="7855"/>
                </a:lnTo>
                <a:lnTo>
                  <a:pt x="203782" y="6190"/>
                </a:lnTo>
                <a:lnTo>
                  <a:pt x="210150" y="4126"/>
                </a:lnTo>
                <a:lnTo>
                  <a:pt x="216300" y="2751"/>
                </a:lnTo>
                <a:lnTo>
                  <a:pt x="222305" y="1834"/>
                </a:lnTo>
                <a:lnTo>
                  <a:pt x="228214" y="1223"/>
                </a:lnTo>
                <a:lnTo>
                  <a:pt x="234058" y="815"/>
                </a:lnTo>
                <a:lnTo>
                  <a:pt x="239858" y="543"/>
                </a:lnTo>
                <a:lnTo>
                  <a:pt x="251384" y="241"/>
                </a:lnTo>
                <a:lnTo>
                  <a:pt x="291465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586"/>
          <p:cNvSpPr/>
          <p:nvPr/>
        </p:nvSpPr>
        <p:spPr>
          <a:xfrm>
            <a:off x="7023734" y="2125980"/>
            <a:ext cx="25719" cy="248603"/>
          </a:xfrm>
          <a:custGeom>
            <a:avLst/>
            <a:gdLst/>
            <a:ahLst/>
            <a:cxnLst/>
            <a:rect l="0" t="0" r="0" b="0"/>
            <a:pathLst>
              <a:path w="25719" h="248603">
                <a:moveTo>
                  <a:pt x="0" y="0"/>
                </a:moveTo>
                <a:lnTo>
                  <a:pt x="4551" y="0"/>
                </a:lnTo>
                <a:lnTo>
                  <a:pt x="5892" y="952"/>
                </a:lnTo>
                <a:lnTo>
                  <a:pt x="6786" y="2540"/>
                </a:lnTo>
                <a:lnTo>
                  <a:pt x="7381" y="4551"/>
                </a:lnTo>
                <a:lnTo>
                  <a:pt x="8043" y="9325"/>
                </a:lnTo>
                <a:lnTo>
                  <a:pt x="8220" y="11931"/>
                </a:lnTo>
                <a:lnTo>
                  <a:pt x="9290" y="14622"/>
                </a:lnTo>
                <a:lnTo>
                  <a:pt x="10956" y="17368"/>
                </a:lnTo>
                <a:lnTo>
                  <a:pt x="13020" y="20151"/>
                </a:lnTo>
                <a:lnTo>
                  <a:pt x="14395" y="22959"/>
                </a:lnTo>
                <a:lnTo>
                  <a:pt x="15312" y="25783"/>
                </a:lnTo>
                <a:lnTo>
                  <a:pt x="15923" y="28619"/>
                </a:lnTo>
                <a:lnTo>
                  <a:pt x="16331" y="32414"/>
                </a:lnTo>
                <a:lnTo>
                  <a:pt x="16602" y="36849"/>
                </a:lnTo>
                <a:lnTo>
                  <a:pt x="16904" y="46857"/>
                </a:lnTo>
                <a:lnTo>
                  <a:pt x="17131" y="85791"/>
                </a:lnTo>
                <a:lnTo>
                  <a:pt x="17143" y="108598"/>
                </a:lnTo>
                <a:lnTo>
                  <a:pt x="16192" y="115261"/>
                </a:lnTo>
                <a:lnTo>
                  <a:pt x="14605" y="122561"/>
                </a:lnTo>
                <a:lnTo>
                  <a:pt x="12594" y="130284"/>
                </a:lnTo>
                <a:lnTo>
                  <a:pt x="11253" y="137339"/>
                </a:lnTo>
                <a:lnTo>
                  <a:pt x="10360" y="143946"/>
                </a:lnTo>
                <a:lnTo>
                  <a:pt x="9764" y="150257"/>
                </a:lnTo>
                <a:lnTo>
                  <a:pt x="9367" y="156368"/>
                </a:lnTo>
                <a:lnTo>
                  <a:pt x="9103" y="162348"/>
                </a:lnTo>
                <a:lnTo>
                  <a:pt x="8730" y="177325"/>
                </a:lnTo>
                <a:lnTo>
                  <a:pt x="8583" y="207248"/>
                </a:lnTo>
                <a:lnTo>
                  <a:pt x="9532" y="210555"/>
                </a:lnTo>
                <a:lnTo>
                  <a:pt x="11117" y="213712"/>
                </a:lnTo>
                <a:lnTo>
                  <a:pt x="13127" y="216770"/>
                </a:lnTo>
                <a:lnTo>
                  <a:pt x="14466" y="219761"/>
                </a:lnTo>
                <a:lnTo>
                  <a:pt x="15359" y="222707"/>
                </a:lnTo>
                <a:lnTo>
                  <a:pt x="15955" y="225624"/>
                </a:lnTo>
                <a:lnTo>
                  <a:pt x="16616" y="231404"/>
                </a:lnTo>
                <a:lnTo>
                  <a:pt x="16793" y="234280"/>
                </a:lnTo>
                <a:lnTo>
                  <a:pt x="17863" y="236196"/>
                </a:lnTo>
                <a:lnTo>
                  <a:pt x="19529" y="237474"/>
                </a:lnTo>
                <a:lnTo>
                  <a:pt x="21592" y="238326"/>
                </a:lnTo>
                <a:lnTo>
                  <a:pt x="22967" y="239846"/>
                </a:lnTo>
                <a:lnTo>
                  <a:pt x="23884" y="241812"/>
                </a:lnTo>
                <a:lnTo>
                  <a:pt x="25718" y="24860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587"/>
          <p:cNvSpPr/>
          <p:nvPr/>
        </p:nvSpPr>
        <p:spPr>
          <a:xfrm>
            <a:off x="7136548" y="2143127"/>
            <a:ext cx="238498" cy="222763"/>
          </a:xfrm>
          <a:custGeom>
            <a:avLst/>
            <a:gdLst/>
            <a:ahLst/>
            <a:cxnLst/>
            <a:rect l="0" t="0" r="0" b="0"/>
            <a:pathLst>
              <a:path w="238498" h="222763">
                <a:moveTo>
                  <a:pt x="84354" y="8570"/>
                </a:moveTo>
                <a:lnTo>
                  <a:pt x="76135" y="351"/>
                </a:lnTo>
                <a:lnTo>
                  <a:pt x="69043" y="44"/>
                </a:lnTo>
                <a:lnTo>
                  <a:pt x="67316" y="0"/>
                </a:lnTo>
                <a:lnTo>
                  <a:pt x="62690" y="4549"/>
                </a:lnTo>
                <a:lnTo>
                  <a:pt x="61339" y="6842"/>
                </a:lnTo>
                <a:lnTo>
                  <a:pt x="58484" y="15572"/>
                </a:lnTo>
                <a:lnTo>
                  <a:pt x="56630" y="19906"/>
                </a:lnTo>
                <a:lnTo>
                  <a:pt x="54441" y="24700"/>
                </a:lnTo>
                <a:lnTo>
                  <a:pt x="52030" y="28848"/>
                </a:lnTo>
                <a:lnTo>
                  <a:pt x="49469" y="32566"/>
                </a:lnTo>
                <a:lnTo>
                  <a:pt x="46810" y="35998"/>
                </a:lnTo>
                <a:lnTo>
                  <a:pt x="44085" y="40190"/>
                </a:lnTo>
                <a:lnTo>
                  <a:pt x="41316" y="44890"/>
                </a:lnTo>
                <a:lnTo>
                  <a:pt x="38517" y="49928"/>
                </a:lnTo>
                <a:lnTo>
                  <a:pt x="34746" y="55192"/>
                </a:lnTo>
                <a:lnTo>
                  <a:pt x="30327" y="60606"/>
                </a:lnTo>
                <a:lnTo>
                  <a:pt x="25476" y="66121"/>
                </a:lnTo>
                <a:lnTo>
                  <a:pt x="21289" y="72655"/>
                </a:lnTo>
                <a:lnTo>
                  <a:pt x="17546" y="79868"/>
                </a:lnTo>
                <a:lnTo>
                  <a:pt x="14098" y="87535"/>
                </a:lnTo>
                <a:lnTo>
                  <a:pt x="11799" y="93598"/>
                </a:lnTo>
                <a:lnTo>
                  <a:pt x="10266" y="98593"/>
                </a:lnTo>
                <a:lnTo>
                  <a:pt x="9245" y="102875"/>
                </a:lnTo>
                <a:lnTo>
                  <a:pt x="7612" y="107635"/>
                </a:lnTo>
                <a:lnTo>
                  <a:pt x="5570" y="112713"/>
                </a:lnTo>
                <a:lnTo>
                  <a:pt x="3257" y="118004"/>
                </a:lnTo>
                <a:lnTo>
                  <a:pt x="1714" y="122483"/>
                </a:lnTo>
                <a:lnTo>
                  <a:pt x="686" y="126422"/>
                </a:lnTo>
                <a:lnTo>
                  <a:pt x="0" y="130001"/>
                </a:lnTo>
                <a:lnTo>
                  <a:pt x="496" y="134291"/>
                </a:lnTo>
                <a:lnTo>
                  <a:pt x="1779" y="139057"/>
                </a:lnTo>
                <a:lnTo>
                  <a:pt x="3586" y="144139"/>
                </a:lnTo>
                <a:lnTo>
                  <a:pt x="4792" y="149432"/>
                </a:lnTo>
                <a:lnTo>
                  <a:pt x="5595" y="154865"/>
                </a:lnTo>
                <a:lnTo>
                  <a:pt x="6130" y="160393"/>
                </a:lnTo>
                <a:lnTo>
                  <a:pt x="7440" y="165030"/>
                </a:lnTo>
                <a:lnTo>
                  <a:pt x="9266" y="169074"/>
                </a:lnTo>
                <a:lnTo>
                  <a:pt x="11435" y="172723"/>
                </a:lnTo>
                <a:lnTo>
                  <a:pt x="13846" y="179317"/>
                </a:lnTo>
                <a:lnTo>
                  <a:pt x="14489" y="182409"/>
                </a:lnTo>
                <a:lnTo>
                  <a:pt x="16822" y="186375"/>
                </a:lnTo>
                <a:lnTo>
                  <a:pt x="20283" y="190924"/>
                </a:lnTo>
                <a:lnTo>
                  <a:pt x="24494" y="195862"/>
                </a:lnTo>
                <a:lnTo>
                  <a:pt x="28255" y="200106"/>
                </a:lnTo>
                <a:lnTo>
                  <a:pt x="34974" y="207362"/>
                </a:lnTo>
                <a:lnTo>
                  <a:pt x="38099" y="209678"/>
                </a:lnTo>
                <a:lnTo>
                  <a:pt x="44112" y="212251"/>
                </a:lnTo>
                <a:lnTo>
                  <a:pt x="48001" y="213890"/>
                </a:lnTo>
                <a:lnTo>
                  <a:pt x="52499" y="215935"/>
                </a:lnTo>
                <a:lnTo>
                  <a:pt x="57402" y="218251"/>
                </a:lnTo>
                <a:lnTo>
                  <a:pt x="61624" y="219795"/>
                </a:lnTo>
                <a:lnTo>
                  <a:pt x="68854" y="221510"/>
                </a:lnTo>
                <a:lnTo>
                  <a:pt x="73069" y="221968"/>
                </a:lnTo>
                <a:lnTo>
                  <a:pt x="77782" y="222273"/>
                </a:lnTo>
                <a:lnTo>
                  <a:pt x="87149" y="222611"/>
                </a:lnTo>
                <a:lnTo>
                  <a:pt x="94486" y="222762"/>
                </a:lnTo>
                <a:lnTo>
                  <a:pt x="98728" y="221850"/>
                </a:lnTo>
                <a:lnTo>
                  <a:pt x="103462" y="220289"/>
                </a:lnTo>
                <a:lnTo>
                  <a:pt x="108523" y="218296"/>
                </a:lnTo>
                <a:lnTo>
                  <a:pt x="113801" y="216015"/>
                </a:lnTo>
                <a:lnTo>
                  <a:pt x="124747" y="210940"/>
                </a:lnTo>
                <a:lnTo>
                  <a:pt x="158683" y="194263"/>
                </a:lnTo>
                <a:lnTo>
                  <a:pt x="164387" y="190467"/>
                </a:lnTo>
                <a:lnTo>
                  <a:pt x="170094" y="186033"/>
                </a:lnTo>
                <a:lnTo>
                  <a:pt x="175804" y="181171"/>
                </a:lnTo>
                <a:lnTo>
                  <a:pt x="181516" y="176025"/>
                </a:lnTo>
                <a:lnTo>
                  <a:pt x="192942" y="165227"/>
                </a:lnTo>
                <a:lnTo>
                  <a:pt x="222679" y="135949"/>
                </a:lnTo>
                <a:lnTo>
                  <a:pt x="226101" y="131589"/>
                </a:lnTo>
                <a:lnTo>
                  <a:pt x="229334" y="126778"/>
                </a:lnTo>
                <a:lnTo>
                  <a:pt x="232443" y="121665"/>
                </a:lnTo>
                <a:lnTo>
                  <a:pt x="234515" y="116352"/>
                </a:lnTo>
                <a:lnTo>
                  <a:pt x="235896" y="110904"/>
                </a:lnTo>
                <a:lnTo>
                  <a:pt x="236817" y="105368"/>
                </a:lnTo>
                <a:lnTo>
                  <a:pt x="237431" y="99772"/>
                </a:lnTo>
                <a:lnTo>
                  <a:pt x="237841" y="94137"/>
                </a:lnTo>
                <a:lnTo>
                  <a:pt x="238295" y="83747"/>
                </a:lnTo>
                <a:lnTo>
                  <a:pt x="238497" y="75955"/>
                </a:lnTo>
                <a:lnTo>
                  <a:pt x="237598" y="71591"/>
                </a:lnTo>
                <a:lnTo>
                  <a:pt x="236047" y="66776"/>
                </a:lnTo>
                <a:lnTo>
                  <a:pt x="234061" y="61662"/>
                </a:lnTo>
                <a:lnTo>
                  <a:pt x="231783" y="57299"/>
                </a:lnTo>
                <a:lnTo>
                  <a:pt x="229313" y="53439"/>
                </a:lnTo>
                <a:lnTo>
                  <a:pt x="226714" y="49913"/>
                </a:lnTo>
                <a:lnTo>
                  <a:pt x="224028" y="45657"/>
                </a:lnTo>
                <a:lnTo>
                  <a:pt x="221285" y="40915"/>
                </a:lnTo>
                <a:lnTo>
                  <a:pt x="218504" y="35848"/>
                </a:lnTo>
                <a:lnTo>
                  <a:pt x="214745" y="31518"/>
                </a:lnTo>
                <a:lnTo>
                  <a:pt x="210334" y="27679"/>
                </a:lnTo>
                <a:lnTo>
                  <a:pt x="205488" y="24167"/>
                </a:lnTo>
                <a:lnTo>
                  <a:pt x="200353" y="20873"/>
                </a:lnTo>
                <a:lnTo>
                  <a:pt x="195024" y="17724"/>
                </a:lnTo>
                <a:lnTo>
                  <a:pt x="189567" y="14673"/>
                </a:lnTo>
                <a:lnTo>
                  <a:pt x="184976" y="12639"/>
                </a:lnTo>
                <a:lnTo>
                  <a:pt x="180963" y="11282"/>
                </a:lnTo>
                <a:lnTo>
                  <a:pt x="177335" y="10378"/>
                </a:lnTo>
                <a:lnTo>
                  <a:pt x="172059" y="9776"/>
                </a:lnTo>
                <a:lnTo>
                  <a:pt x="165684" y="9374"/>
                </a:lnTo>
                <a:lnTo>
                  <a:pt x="151933" y="8927"/>
                </a:lnTo>
                <a:lnTo>
                  <a:pt x="127583" y="8641"/>
                </a:lnTo>
                <a:lnTo>
                  <a:pt x="67209" y="85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588"/>
          <p:cNvSpPr/>
          <p:nvPr/>
        </p:nvSpPr>
        <p:spPr>
          <a:xfrm>
            <a:off x="7443787" y="2246026"/>
            <a:ext cx="240031" cy="17114"/>
          </a:xfrm>
          <a:custGeom>
            <a:avLst/>
            <a:gdLst/>
            <a:ahLst/>
            <a:cxnLst/>
            <a:rect l="0" t="0" r="0" b="0"/>
            <a:pathLst>
              <a:path w="240031" h="17114">
                <a:moveTo>
                  <a:pt x="0" y="17113"/>
                </a:moveTo>
                <a:lnTo>
                  <a:pt x="4551" y="17113"/>
                </a:lnTo>
                <a:lnTo>
                  <a:pt x="5892" y="16161"/>
                </a:lnTo>
                <a:lnTo>
                  <a:pt x="6785" y="14574"/>
                </a:lnTo>
                <a:lnTo>
                  <a:pt x="7381" y="12563"/>
                </a:lnTo>
                <a:lnTo>
                  <a:pt x="9683" y="11222"/>
                </a:lnTo>
                <a:lnTo>
                  <a:pt x="13123" y="10328"/>
                </a:lnTo>
                <a:lnTo>
                  <a:pt x="17321" y="9733"/>
                </a:lnTo>
                <a:lnTo>
                  <a:pt x="21072" y="9336"/>
                </a:lnTo>
                <a:lnTo>
                  <a:pt x="27780" y="8894"/>
                </a:lnTo>
                <a:lnTo>
                  <a:pt x="36477" y="8698"/>
                </a:lnTo>
                <a:lnTo>
                  <a:pt x="81804" y="8550"/>
                </a:lnTo>
                <a:lnTo>
                  <a:pt x="87874" y="7594"/>
                </a:lnTo>
                <a:lnTo>
                  <a:pt x="93825" y="6005"/>
                </a:lnTo>
                <a:lnTo>
                  <a:pt x="99698" y="3993"/>
                </a:lnTo>
                <a:lnTo>
                  <a:pt x="106470" y="2651"/>
                </a:lnTo>
                <a:lnTo>
                  <a:pt x="113843" y="1757"/>
                </a:lnTo>
                <a:lnTo>
                  <a:pt x="121615" y="1161"/>
                </a:lnTo>
                <a:lnTo>
                  <a:pt x="128701" y="763"/>
                </a:lnTo>
                <a:lnTo>
                  <a:pt x="141656" y="322"/>
                </a:lnTo>
                <a:lnTo>
                  <a:pt x="159659" y="73"/>
                </a:lnTo>
                <a:lnTo>
                  <a:pt x="181609" y="0"/>
                </a:lnTo>
                <a:lnTo>
                  <a:pt x="187747" y="942"/>
                </a:lnTo>
                <a:lnTo>
                  <a:pt x="192793" y="2522"/>
                </a:lnTo>
                <a:lnTo>
                  <a:pt x="197109" y="4529"/>
                </a:lnTo>
                <a:lnTo>
                  <a:pt x="201891" y="5866"/>
                </a:lnTo>
                <a:lnTo>
                  <a:pt x="206983" y="6758"/>
                </a:lnTo>
                <a:lnTo>
                  <a:pt x="219744" y="8189"/>
                </a:lnTo>
                <a:lnTo>
                  <a:pt x="226506" y="8437"/>
                </a:lnTo>
                <a:lnTo>
                  <a:pt x="240030" y="854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589"/>
          <p:cNvSpPr/>
          <p:nvPr/>
        </p:nvSpPr>
        <p:spPr>
          <a:xfrm>
            <a:off x="7538094" y="2185987"/>
            <a:ext cx="59999" cy="205741"/>
          </a:xfrm>
          <a:custGeom>
            <a:avLst/>
            <a:gdLst/>
            <a:ahLst/>
            <a:cxnLst/>
            <a:rect l="0" t="0" r="0" b="0"/>
            <a:pathLst>
              <a:path w="59999" h="205741">
                <a:moveTo>
                  <a:pt x="8563" y="0"/>
                </a:moveTo>
                <a:lnTo>
                  <a:pt x="95" y="0"/>
                </a:lnTo>
                <a:lnTo>
                  <a:pt x="21" y="4551"/>
                </a:lnTo>
                <a:lnTo>
                  <a:pt x="0" y="11932"/>
                </a:lnTo>
                <a:lnTo>
                  <a:pt x="949" y="14622"/>
                </a:lnTo>
                <a:lnTo>
                  <a:pt x="2535" y="17368"/>
                </a:lnTo>
                <a:lnTo>
                  <a:pt x="4544" y="20151"/>
                </a:lnTo>
                <a:lnTo>
                  <a:pt x="5884" y="23912"/>
                </a:lnTo>
                <a:lnTo>
                  <a:pt x="6777" y="28324"/>
                </a:lnTo>
                <a:lnTo>
                  <a:pt x="7373" y="33170"/>
                </a:lnTo>
                <a:lnTo>
                  <a:pt x="7769" y="38306"/>
                </a:lnTo>
                <a:lnTo>
                  <a:pt x="8034" y="43635"/>
                </a:lnTo>
                <a:lnTo>
                  <a:pt x="8210" y="49092"/>
                </a:lnTo>
                <a:lnTo>
                  <a:pt x="9280" y="54636"/>
                </a:lnTo>
                <a:lnTo>
                  <a:pt x="10946" y="60236"/>
                </a:lnTo>
                <a:lnTo>
                  <a:pt x="13010" y="65875"/>
                </a:lnTo>
                <a:lnTo>
                  <a:pt x="14385" y="71539"/>
                </a:lnTo>
                <a:lnTo>
                  <a:pt x="15302" y="77220"/>
                </a:lnTo>
                <a:lnTo>
                  <a:pt x="15913" y="82913"/>
                </a:lnTo>
                <a:lnTo>
                  <a:pt x="17273" y="89565"/>
                </a:lnTo>
                <a:lnTo>
                  <a:pt x="19133" y="96858"/>
                </a:lnTo>
                <a:lnTo>
                  <a:pt x="21325" y="104577"/>
                </a:lnTo>
                <a:lnTo>
                  <a:pt x="22786" y="111628"/>
                </a:lnTo>
                <a:lnTo>
                  <a:pt x="23760" y="118234"/>
                </a:lnTo>
                <a:lnTo>
                  <a:pt x="24409" y="124543"/>
                </a:lnTo>
                <a:lnTo>
                  <a:pt x="25795" y="130653"/>
                </a:lnTo>
                <a:lnTo>
                  <a:pt x="27671" y="136632"/>
                </a:lnTo>
                <a:lnTo>
                  <a:pt x="29874" y="142523"/>
                </a:lnTo>
                <a:lnTo>
                  <a:pt x="31343" y="148355"/>
                </a:lnTo>
                <a:lnTo>
                  <a:pt x="32322" y="154149"/>
                </a:lnTo>
                <a:lnTo>
                  <a:pt x="32975" y="159916"/>
                </a:lnTo>
                <a:lnTo>
                  <a:pt x="34363" y="164713"/>
                </a:lnTo>
                <a:lnTo>
                  <a:pt x="36241" y="168864"/>
                </a:lnTo>
                <a:lnTo>
                  <a:pt x="38445" y="172583"/>
                </a:lnTo>
                <a:lnTo>
                  <a:pt x="40867" y="176016"/>
                </a:lnTo>
                <a:lnTo>
                  <a:pt x="43433" y="179256"/>
                </a:lnTo>
                <a:lnTo>
                  <a:pt x="46098" y="182369"/>
                </a:lnTo>
                <a:lnTo>
                  <a:pt x="47873" y="185397"/>
                </a:lnTo>
                <a:lnTo>
                  <a:pt x="49057" y="188368"/>
                </a:lnTo>
                <a:lnTo>
                  <a:pt x="49847" y="191301"/>
                </a:lnTo>
                <a:lnTo>
                  <a:pt x="51326" y="193257"/>
                </a:lnTo>
                <a:lnTo>
                  <a:pt x="53264" y="194560"/>
                </a:lnTo>
                <a:lnTo>
                  <a:pt x="55508" y="195429"/>
                </a:lnTo>
                <a:lnTo>
                  <a:pt x="57005" y="196961"/>
                </a:lnTo>
                <a:lnTo>
                  <a:pt x="58003" y="198935"/>
                </a:lnTo>
                <a:lnTo>
                  <a:pt x="59998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590"/>
          <p:cNvSpPr/>
          <p:nvPr/>
        </p:nvSpPr>
        <p:spPr>
          <a:xfrm>
            <a:off x="7745165" y="2117760"/>
            <a:ext cx="186742" cy="209969"/>
          </a:xfrm>
          <a:custGeom>
            <a:avLst/>
            <a:gdLst/>
            <a:ahLst/>
            <a:cxnLst/>
            <a:rect l="0" t="0" r="0" b="0"/>
            <a:pathLst>
              <a:path w="186742" h="209969">
                <a:moveTo>
                  <a:pt x="58667" y="8220"/>
                </a:moveTo>
                <a:lnTo>
                  <a:pt x="58667" y="0"/>
                </a:lnTo>
                <a:lnTo>
                  <a:pt x="58667" y="4302"/>
                </a:lnTo>
                <a:lnTo>
                  <a:pt x="57715" y="5608"/>
                </a:lnTo>
                <a:lnTo>
                  <a:pt x="56127" y="6479"/>
                </a:lnTo>
                <a:lnTo>
                  <a:pt x="54116" y="7059"/>
                </a:lnTo>
                <a:lnTo>
                  <a:pt x="51823" y="9351"/>
                </a:lnTo>
                <a:lnTo>
                  <a:pt x="49342" y="12784"/>
                </a:lnTo>
                <a:lnTo>
                  <a:pt x="46736" y="16977"/>
                </a:lnTo>
                <a:lnTo>
                  <a:pt x="44045" y="20725"/>
                </a:lnTo>
                <a:lnTo>
                  <a:pt x="41299" y="24177"/>
                </a:lnTo>
                <a:lnTo>
                  <a:pt x="38515" y="27430"/>
                </a:lnTo>
                <a:lnTo>
                  <a:pt x="35708" y="31504"/>
                </a:lnTo>
                <a:lnTo>
                  <a:pt x="32884" y="36125"/>
                </a:lnTo>
                <a:lnTo>
                  <a:pt x="30048" y="41111"/>
                </a:lnTo>
                <a:lnTo>
                  <a:pt x="24358" y="51731"/>
                </a:lnTo>
                <a:lnTo>
                  <a:pt x="12944" y="74070"/>
                </a:lnTo>
                <a:lnTo>
                  <a:pt x="11039" y="80695"/>
                </a:lnTo>
                <a:lnTo>
                  <a:pt x="9770" y="87969"/>
                </a:lnTo>
                <a:lnTo>
                  <a:pt x="8924" y="95676"/>
                </a:lnTo>
                <a:lnTo>
                  <a:pt x="7408" y="102719"/>
                </a:lnTo>
                <a:lnTo>
                  <a:pt x="5444" y="109319"/>
                </a:lnTo>
                <a:lnTo>
                  <a:pt x="3182" y="115624"/>
                </a:lnTo>
                <a:lnTo>
                  <a:pt x="1675" y="121733"/>
                </a:lnTo>
                <a:lnTo>
                  <a:pt x="669" y="127710"/>
                </a:lnTo>
                <a:lnTo>
                  <a:pt x="0" y="133600"/>
                </a:lnTo>
                <a:lnTo>
                  <a:pt x="505" y="139431"/>
                </a:lnTo>
                <a:lnTo>
                  <a:pt x="1795" y="145224"/>
                </a:lnTo>
                <a:lnTo>
                  <a:pt x="3608" y="150991"/>
                </a:lnTo>
                <a:lnTo>
                  <a:pt x="5768" y="155788"/>
                </a:lnTo>
                <a:lnTo>
                  <a:pt x="8161" y="159938"/>
                </a:lnTo>
                <a:lnTo>
                  <a:pt x="10709" y="163658"/>
                </a:lnTo>
                <a:lnTo>
                  <a:pt x="13360" y="168043"/>
                </a:lnTo>
                <a:lnTo>
                  <a:pt x="16079" y="172871"/>
                </a:lnTo>
                <a:lnTo>
                  <a:pt x="18846" y="177995"/>
                </a:lnTo>
                <a:lnTo>
                  <a:pt x="21642" y="182363"/>
                </a:lnTo>
                <a:lnTo>
                  <a:pt x="24459" y="186228"/>
                </a:lnTo>
                <a:lnTo>
                  <a:pt x="27290" y="189757"/>
                </a:lnTo>
                <a:lnTo>
                  <a:pt x="32974" y="196218"/>
                </a:lnTo>
                <a:lnTo>
                  <a:pt x="35823" y="199274"/>
                </a:lnTo>
                <a:lnTo>
                  <a:pt x="39628" y="201312"/>
                </a:lnTo>
                <a:lnTo>
                  <a:pt x="44069" y="202670"/>
                </a:lnTo>
                <a:lnTo>
                  <a:pt x="48935" y="203576"/>
                </a:lnTo>
                <a:lnTo>
                  <a:pt x="54084" y="205132"/>
                </a:lnTo>
                <a:lnTo>
                  <a:pt x="59422" y="207122"/>
                </a:lnTo>
                <a:lnTo>
                  <a:pt x="64885" y="209401"/>
                </a:lnTo>
                <a:lnTo>
                  <a:pt x="69480" y="209968"/>
                </a:lnTo>
                <a:lnTo>
                  <a:pt x="73496" y="209394"/>
                </a:lnTo>
                <a:lnTo>
                  <a:pt x="77125" y="208058"/>
                </a:lnTo>
                <a:lnTo>
                  <a:pt x="81451" y="207168"/>
                </a:lnTo>
                <a:lnTo>
                  <a:pt x="86239" y="206574"/>
                </a:lnTo>
                <a:lnTo>
                  <a:pt x="91335" y="206178"/>
                </a:lnTo>
                <a:lnTo>
                  <a:pt x="96639" y="204962"/>
                </a:lnTo>
                <a:lnTo>
                  <a:pt x="102079" y="203199"/>
                </a:lnTo>
                <a:lnTo>
                  <a:pt x="107611" y="201071"/>
                </a:lnTo>
                <a:lnTo>
                  <a:pt x="112252" y="198699"/>
                </a:lnTo>
                <a:lnTo>
                  <a:pt x="116297" y="196166"/>
                </a:lnTo>
                <a:lnTo>
                  <a:pt x="119948" y="193525"/>
                </a:lnTo>
                <a:lnTo>
                  <a:pt x="124286" y="190811"/>
                </a:lnTo>
                <a:lnTo>
                  <a:pt x="129083" y="188050"/>
                </a:lnTo>
                <a:lnTo>
                  <a:pt x="134186" y="185256"/>
                </a:lnTo>
                <a:lnTo>
                  <a:pt x="139494" y="181489"/>
                </a:lnTo>
                <a:lnTo>
                  <a:pt x="144936" y="177073"/>
                </a:lnTo>
                <a:lnTo>
                  <a:pt x="150470" y="172223"/>
                </a:lnTo>
                <a:lnTo>
                  <a:pt x="155112" y="167086"/>
                </a:lnTo>
                <a:lnTo>
                  <a:pt x="159158" y="161755"/>
                </a:lnTo>
                <a:lnTo>
                  <a:pt x="162808" y="156297"/>
                </a:lnTo>
                <a:lnTo>
                  <a:pt x="166195" y="151705"/>
                </a:lnTo>
                <a:lnTo>
                  <a:pt x="169405" y="147692"/>
                </a:lnTo>
                <a:lnTo>
                  <a:pt x="172498" y="144063"/>
                </a:lnTo>
                <a:lnTo>
                  <a:pt x="175511" y="138787"/>
                </a:lnTo>
                <a:lnTo>
                  <a:pt x="178473" y="132412"/>
                </a:lnTo>
                <a:lnTo>
                  <a:pt x="181400" y="125305"/>
                </a:lnTo>
                <a:lnTo>
                  <a:pt x="183351" y="118661"/>
                </a:lnTo>
                <a:lnTo>
                  <a:pt x="184653" y="112327"/>
                </a:lnTo>
                <a:lnTo>
                  <a:pt x="185520" y="106200"/>
                </a:lnTo>
                <a:lnTo>
                  <a:pt x="186098" y="100210"/>
                </a:lnTo>
                <a:lnTo>
                  <a:pt x="186483" y="94311"/>
                </a:lnTo>
                <a:lnTo>
                  <a:pt x="186741" y="88474"/>
                </a:lnTo>
                <a:lnTo>
                  <a:pt x="185959" y="83630"/>
                </a:lnTo>
                <a:lnTo>
                  <a:pt x="184487" y="79448"/>
                </a:lnTo>
                <a:lnTo>
                  <a:pt x="175278" y="61342"/>
                </a:lnTo>
                <a:lnTo>
                  <a:pt x="171650" y="56970"/>
                </a:lnTo>
                <a:lnTo>
                  <a:pt x="167327" y="53102"/>
                </a:lnTo>
                <a:lnTo>
                  <a:pt x="162539" y="49571"/>
                </a:lnTo>
                <a:lnTo>
                  <a:pt x="157442" y="46265"/>
                </a:lnTo>
                <a:lnTo>
                  <a:pt x="152140" y="43108"/>
                </a:lnTo>
                <a:lnTo>
                  <a:pt x="146701" y="40051"/>
                </a:lnTo>
                <a:lnTo>
                  <a:pt x="142121" y="37060"/>
                </a:lnTo>
                <a:lnTo>
                  <a:pt x="138115" y="34114"/>
                </a:lnTo>
                <a:lnTo>
                  <a:pt x="134492" y="31198"/>
                </a:lnTo>
                <a:lnTo>
                  <a:pt x="130173" y="29253"/>
                </a:lnTo>
                <a:lnTo>
                  <a:pt x="125387" y="27957"/>
                </a:lnTo>
                <a:lnTo>
                  <a:pt x="120292" y="27093"/>
                </a:lnTo>
                <a:lnTo>
                  <a:pt x="114990" y="26517"/>
                </a:lnTo>
                <a:lnTo>
                  <a:pt x="109551" y="26133"/>
                </a:lnTo>
                <a:lnTo>
                  <a:pt x="99380" y="25706"/>
                </a:lnTo>
                <a:lnTo>
                  <a:pt x="91684" y="25516"/>
                </a:lnTo>
                <a:lnTo>
                  <a:pt x="87346" y="26418"/>
                </a:lnTo>
                <a:lnTo>
                  <a:pt x="82549" y="27972"/>
                </a:lnTo>
                <a:lnTo>
                  <a:pt x="67240" y="339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591"/>
          <p:cNvSpPr/>
          <p:nvPr/>
        </p:nvSpPr>
        <p:spPr>
          <a:xfrm>
            <a:off x="8018144" y="2185987"/>
            <a:ext cx="197169" cy="17146"/>
          </a:xfrm>
          <a:custGeom>
            <a:avLst/>
            <a:gdLst/>
            <a:ahLst/>
            <a:cxnLst/>
            <a:rect l="0" t="0" r="0" b="0"/>
            <a:pathLst>
              <a:path w="197169" h="17146">
                <a:moveTo>
                  <a:pt x="0" y="0"/>
                </a:moveTo>
                <a:lnTo>
                  <a:pt x="75637" y="0"/>
                </a:lnTo>
                <a:lnTo>
                  <a:pt x="80905" y="953"/>
                </a:lnTo>
                <a:lnTo>
                  <a:pt x="86322" y="2540"/>
                </a:lnTo>
                <a:lnTo>
                  <a:pt x="91838" y="4551"/>
                </a:lnTo>
                <a:lnTo>
                  <a:pt x="97421" y="5892"/>
                </a:lnTo>
                <a:lnTo>
                  <a:pt x="103047" y="6785"/>
                </a:lnTo>
                <a:lnTo>
                  <a:pt x="108704" y="7381"/>
                </a:lnTo>
                <a:lnTo>
                  <a:pt x="114379" y="7778"/>
                </a:lnTo>
                <a:lnTo>
                  <a:pt x="120068" y="8043"/>
                </a:lnTo>
                <a:lnTo>
                  <a:pt x="131469" y="8337"/>
                </a:lnTo>
                <a:lnTo>
                  <a:pt x="190217" y="8572"/>
                </a:lnTo>
                <a:lnTo>
                  <a:pt x="192534" y="9525"/>
                </a:lnTo>
                <a:lnTo>
                  <a:pt x="194079" y="11112"/>
                </a:lnTo>
                <a:lnTo>
                  <a:pt x="197168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592"/>
          <p:cNvSpPr/>
          <p:nvPr/>
        </p:nvSpPr>
        <p:spPr>
          <a:xfrm>
            <a:off x="8061007" y="2280285"/>
            <a:ext cx="171451" cy="8573"/>
          </a:xfrm>
          <a:custGeom>
            <a:avLst/>
            <a:gdLst/>
            <a:ahLst/>
            <a:cxnLst/>
            <a:rect l="0" t="0" r="0" b="0"/>
            <a:pathLst>
              <a:path w="171451" h="8573">
                <a:moveTo>
                  <a:pt x="0" y="0"/>
                </a:moveTo>
                <a:lnTo>
                  <a:pt x="0" y="8219"/>
                </a:lnTo>
                <a:lnTo>
                  <a:pt x="4551" y="8467"/>
                </a:lnTo>
                <a:lnTo>
                  <a:pt x="20151" y="8563"/>
                </a:lnTo>
                <a:lnTo>
                  <a:pt x="171450" y="857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593"/>
          <p:cNvSpPr/>
          <p:nvPr/>
        </p:nvSpPr>
        <p:spPr>
          <a:xfrm>
            <a:off x="8309609" y="2254567"/>
            <a:ext cx="145734" cy="8573"/>
          </a:xfrm>
          <a:custGeom>
            <a:avLst/>
            <a:gdLst/>
            <a:ahLst/>
            <a:cxnLst/>
            <a:rect l="0" t="0" r="0" b="0"/>
            <a:pathLst>
              <a:path w="145734" h="8573">
                <a:moveTo>
                  <a:pt x="0" y="8572"/>
                </a:moveTo>
                <a:lnTo>
                  <a:pt x="4551" y="8572"/>
                </a:lnTo>
                <a:lnTo>
                  <a:pt x="6844" y="7620"/>
                </a:lnTo>
                <a:lnTo>
                  <a:pt x="9325" y="6033"/>
                </a:lnTo>
                <a:lnTo>
                  <a:pt x="11932" y="4022"/>
                </a:lnTo>
                <a:lnTo>
                  <a:pt x="14623" y="2681"/>
                </a:lnTo>
                <a:lnTo>
                  <a:pt x="17368" y="1787"/>
                </a:lnTo>
                <a:lnTo>
                  <a:pt x="20152" y="1192"/>
                </a:lnTo>
                <a:lnTo>
                  <a:pt x="22959" y="795"/>
                </a:lnTo>
                <a:lnTo>
                  <a:pt x="25784" y="530"/>
                </a:lnTo>
                <a:lnTo>
                  <a:pt x="28620" y="353"/>
                </a:lnTo>
                <a:lnTo>
                  <a:pt x="34311" y="157"/>
                </a:lnTo>
                <a:lnTo>
                  <a:pt x="45409" y="47"/>
                </a:lnTo>
                <a:lnTo>
                  <a:pt x="66226" y="9"/>
                </a:lnTo>
                <a:lnTo>
                  <a:pt x="70821" y="959"/>
                </a:lnTo>
                <a:lnTo>
                  <a:pt x="74836" y="2544"/>
                </a:lnTo>
                <a:lnTo>
                  <a:pt x="78466" y="4554"/>
                </a:lnTo>
                <a:lnTo>
                  <a:pt x="82791" y="5893"/>
                </a:lnTo>
                <a:lnTo>
                  <a:pt x="87579" y="6786"/>
                </a:lnTo>
                <a:lnTo>
                  <a:pt x="92676" y="7382"/>
                </a:lnTo>
                <a:lnTo>
                  <a:pt x="97027" y="7779"/>
                </a:lnTo>
                <a:lnTo>
                  <a:pt x="100880" y="8043"/>
                </a:lnTo>
                <a:lnTo>
                  <a:pt x="104402" y="8220"/>
                </a:lnTo>
                <a:lnTo>
                  <a:pt x="113393" y="8416"/>
                </a:lnTo>
                <a:lnTo>
                  <a:pt x="118458" y="8468"/>
                </a:lnTo>
                <a:lnTo>
                  <a:pt x="122787" y="7550"/>
                </a:lnTo>
                <a:lnTo>
                  <a:pt x="126626" y="5986"/>
                </a:lnTo>
                <a:lnTo>
                  <a:pt x="130138" y="3991"/>
                </a:lnTo>
                <a:lnTo>
                  <a:pt x="133431" y="2661"/>
                </a:lnTo>
                <a:lnTo>
                  <a:pt x="136580" y="1774"/>
                </a:lnTo>
                <a:lnTo>
                  <a:pt x="145733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594"/>
          <p:cNvSpPr/>
          <p:nvPr/>
        </p:nvSpPr>
        <p:spPr>
          <a:xfrm>
            <a:off x="8532504" y="2160270"/>
            <a:ext cx="59999" cy="188595"/>
          </a:xfrm>
          <a:custGeom>
            <a:avLst/>
            <a:gdLst/>
            <a:ahLst/>
            <a:cxnLst/>
            <a:rect l="0" t="0" r="0" b="0"/>
            <a:pathLst>
              <a:path w="59999" h="188595">
                <a:moveTo>
                  <a:pt x="8563" y="0"/>
                </a:moveTo>
                <a:lnTo>
                  <a:pt x="8563" y="28692"/>
                </a:lnTo>
                <a:lnTo>
                  <a:pt x="7611" y="32463"/>
                </a:lnTo>
                <a:lnTo>
                  <a:pt x="6023" y="36882"/>
                </a:lnTo>
                <a:lnTo>
                  <a:pt x="4012" y="41733"/>
                </a:lnTo>
                <a:lnTo>
                  <a:pt x="2671" y="45919"/>
                </a:lnTo>
                <a:lnTo>
                  <a:pt x="1778" y="49663"/>
                </a:lnTo>
                <a:lnTo>
                  <a:pt x="1182" y="53111"/>
                </a:lnTo>
                <a:lnTo>
                  <a:pt x="785" y="57314"/>
                </a:lnTo>
                <a:lnTo>
                  <a:pt x="520" y="62022"/>
                </a:lnTo>
                <a:lnTo>
                  <a:pt x="226" y="71380"/>
                </a:lnTo>
                <a:lnTo>
                  <a:pt x="61" y="82956"/>
                </a:lnTo>
                <a:lnTo>
                  <a:pt x="0" y="104422"/>
                </a:lnTo>
                <a:lnTo>
                  <a:pt x="949" y="108667"/>
                </a:lnTo>
                <a:lnTo>
                  <a:pt x="2534" y="113402"/>
                </a:lnTo>
                <a:lnTo>
                  <a:pt x="4543" y="118464"/>
                </a:lnTo>
                <a:lnTo>
                  <a:pt x="5884" y="122791"/>
                </a:lnTo>
                <a:lnTo>
                  <a:pt x="6777" y="126628"/>
                </a:lnTo>
                <a:lnTo>
                  <a:pt x="7372" y="130138"/>
                </a:lnTo>
                <a:lnTo>
                  <a:pt x="8722" y="133431"/>
                </a:lnTo>
                <a:lnTo>
                  <a:pt x="10574" y="136579"/>
                </a:lnTo>
                <a:lnTo>
                  <a:pt x="12762" y="139630"/>
                </a:lnTo>
                <a:lnTo>
                  <a:pt x="15172" y="142616"/>
                </a:lnTo>
                <a:lnTo>
                  <a:pt x="17732" y="145560"/>
                </a:lnTo>
                <a:lnTo>
                  <a:pt x="20391" y="148475"/>
                </a:lnTo>
                <a:lnTo>
                  <a:pt x="23116" y="152323"/>
                </a:lnTo>
                <a:lnTo>
                  <a:pt x="25885" y="156794"/>
                </a:lnTo>
                <a:lnTo>
                  <a:pt x="28683" y="161679"/>
                </a:lnTo>
                <a:lnTo>
                  <a:pt x="31501" y="164936"/>
                </a:lnTo>
                <a:lnTo>
                  <a:pt x="34333" y="167107"/>
                </a:lnTo>
                <a:lnTo>
                  <a:pt x="37173" y="168555"/>
                </a:lnTo>
                <a:lnTo>
                  <a:pt x="40020" y="170472"/>
                </a:lnTo>
                <a:lnTo>
                  <a:pt x="42869" y="172703"/>
                </a:lnTo>
                <a:lnTo>
                  <a:pt x="45722" y="175143"/>
                </a:lnTo>
                <a:lnTo>
                  <a:pt x="48575" y="177722"/>
                </a:lnTo>
                <a:lnTo>
                  <a:pt x="59998" y="18859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595"/>
          <p:cNvSpPr/>
          <p:nvPr/>
        </p:nvSpPr>
        <p:spPr>
          <a:xfrm>
            <a:off x="8686948" y="2134552"/>
            <a:ext cx="153646" cy="188549"/>
          </a:xfrm>
          <a:custGeom>
            <a:avLst/>
            <a:gdLst/>
            <a:ahLst/>
            <a:cxnLst/>
            <a:rect l="0" t="0" r="0" b="0"/>
            <a:pathLst>
              <a:path w="153646" h="188549">
                <a:moveTo>
                  <a:pt x="59859" y="0"/>
                </a:moveTo>
                <a:lnTo>
                  <a:pt x="55308" y="0"/>
                </a:lnTo>
                <a:lnTo>
                  <a:pt x="53968" y="953"/>
                </a:lnTo>
                <a:lnTo>
                  <a:pt x="53074" y="2540"/>
                </a:lnTo>
                <a:lnTo>
                  <a:pt x="52081" y="6844"/>
                </a:lnTo>
                <a:lnTo>
                  <a:pt x="51641" y="11932"/>
                </a:lnTo>
                <a:lnTo>
                  <a:pt x="50570" y="14622"/>
                </a:lnTo>
                <a:lnTo>
                  <a:pt x="44513" y="23912"/>
                </a:lnTo>
                <a:lnTo>
                  <a:pt x="42008" y="28324"/>
                </a:lnTo>
                <a:lnTo>
                  <a:pt x="36686" y="38306"/>
                </a:lnTo>
                <a:lnTo>
                  <a:pt x="5563" y="100026"/>
                </a:lnTo>
                <a:lnTo>
                  <a:pt x="3660" y="105737"/>
                </a:lnTo>
                <a:lnTo>
                  <a:pt x="2390" y="111449"/>
                </a:lnTo>
                <a:lnTo>
                  <a:pt x="1544" y="117162"/>
                </a:lnTo>
                <a:lnTo>
                  <a:pt x="979" y="122875"/>
                </a:lnTo>
                <a:lnTo>
                  <a:pt x="604" y="128589"/>
                </a:lnTo>
                <a:lnTo>
                  <a:pt x="186" y="139066"/>
                </a:lnTo>
                <a:lnTo>
                  <a:pt x="0" y="146897"/>
                </a:lnTo>
                <a:lnTo>
                  <a:pt x="903" y="151271"/>
                </a:lnTo>
                <a:lnTo>
                  <a:pt x="2458" y="156093"/>
                </a:lnTo>
                <a:lnTo>
                  <a:pt x="4447" y="161212"/>
                </a:lnTo>
                <a:lnTo>
                  <a:pt x="6725" y="165577"/>
                </a:lnTo>
                <a:lnTo>
                  <a:pt x="9197" y="169440"/>
                </a:lnTo>
                <a:lnTo>
                  <a:pt x="11797" y="172967"/>
                </a:lnTo>
                <a:lnTo>
                  <a:pt x="14482" y="176272"/>
                </a:lnTo>
                <a:lnTo>
                  <a:pt x="17226" y="179427"/>
                </a:lnTo>
                <a:lnTo>
                  <a:pt x="20007" y="182483"/>
                </a:lnTo>
                <a:lnTo>
                  <a:pt x="23766" y="184520"/>
                </a:lnTo>
                <a:lnTo>
                  <a:pt x="28177" y="185879"/>
                </a:lnTo>
                <a:lnTo>
                  <a:pt x="33023" y="186784"/>
                </a:lnTo>
                <a:lnTo>
                  <a:pt x="37206" y="187388"/>
                </a:lnTo>
                <a:lnTo>
                  <a:pt x="40947" y="187790"/>
                </a:lnTo>
                <a:lnTo>
                  <a:pt x="44394" y="188058"/>
                </a:lnTo>
                <a:lnTo>
                  <a:pt x="47644" y="188238"/>
                </a:lnTo>
                <a:lnTo>
                  <a:pt x="53795" y="188436"/>
                </a:lnTo>
                <a:lnTo>
                  <a:pt x="67164" y="188548"/>
                </a:lnTo>
                <a:lnTo>
                  <a:pt x="71396" y="187611"/>
                </a:lnTo>
                <a:lnTo>
                  <a:pt x="75171" y="186034"/>
                </a:lnTo>
                <a:lnTo>
                  <a:pt x="78640" y="184030"/>
                </a:lnTo>
                <a:lnTo>
                  <a:pt x="87573" y="179264"/>
                </a:lnTo>
                <a:lnTo>
                  <a:pt x="92623" y="176659"/>
                </a:lnTo>
                <a:lnTo>
                  <a:pt x="96942" y="173970"/>
                </a:lnTo>
                <a:lnTo>
                  <a:pt x="100773" y="171225"/>
                </a:lnTo>
                <a:lnTo>
                  <a:pt x="104281" y="168443"/>
                </a:lnTo>
                <a:lnTo>
                  <a:pt x="108523" y="165635"/>
                </a:lnTo>
                <a:lnTo>
                  <a:pt x="113257" y="162811"/>
                </a:lnTo>
                <a:lnTo>
                  <a:pt x="118318" y="159976"/>
                </a:lnTo>
                <a:lnTo>
                  <a:pt x="122644" y="156181"/>
                </a:lnTo>
                <a:lnTo>
                  <a:pt x="126481" y="151745"/>
                </a:lnTo>
                <a:lnTo>
                  <a:pt x="129991" y="146884"/>
                </a:lnTo>
                <a:lnTo>
                  <a:pt x="133284" y="141737"/>
                </a:lnTo>
                <a:lnTo>
                  <a:pt x="136432" y="136402"/>
                </a:lnTo>
                <a:lnTo>
                  <a:pt x="139483" y="130939"/>
                </a:lnTo>
                <a:lnTo>
                  <a:pt x="142469" y="126346"/>
                </a:lnTo>
                <a:lnTo>
                  <a:pt x="145412" y="122330"/>
                </a:lnTo>
                <a:lnTo>
                  <a:pt x="148327" y="118701"/>
                </a:lnTo>
                <a:lnTo>
                  <a:pt x="150270" y="114377"/>
                </a:lnTo>
                <a:lnTo>
                  <a:pt x="151565" y="109589"/>
                </a:lnTo>
                <a:lnTo>
                  <a:pt x="152430" y="104492"/>
                </a:lnTo>
                <a:lnTo>
                  <a:pt x="153006" y="99189"/>
                </a:lnTo>
                <a:lnTo>
                  <a:pt x="153389" y="93749"/>
                </a:lnTo>
                <a:lnTo>
                  <a:pt x="153645" y="88216"/>
                </a:lnTo>
                <a:lnTo>
                  <a:pt x="152863" y="83576"/>
                </a:lnTo>
                <a:lnTo>
                  <a:pt x="151390" y="79530"/>
                </a:lnTo>
                <a:lnTo>
                  <a:pt x="149454" y="75880"/>
                </a:lnTo>
                <a:lnTo>
                  <a:pt x="148165" y="71542"/>
                </a:lnTo>
                <a:lnTo>
                  <a:pt x="147305" y="66745"/>
                </a:lnTo>
                <a:lnTo>
                  <a:pt x="146731" y="61641"/>
                </a:lnTo>
                <a:lnTo>
                  <a:pt x="144443" y="56334"/>
                </a:lnTo>
                <a:lnTo>
                  <a:pt x="141014" y="50891"/>
                </a:lnTo>
                <a:lnTo>
                  <a:pt x="136822" y="45357"/>
                </a:lnTo>
                <a:lnTo>
                  <a:pt x="133076" y="40716"/>
                </a:lnTo>
                <a:lnTo>
                  <a:pt x="129625" y="36669"/>
                </a:lnTo>
                <a:lnTo>
                  <a:pt x="126372" y="33018"/>
                </a:lnTo>
                <a:lnTo>
                  <a:pt x="122298" y="29632"/>
                </a:lnTo>
                <a:lnTo>
                  <a:pt x="117678" y="26422"/>
                </a:lnTo>
                <a:lnTo>
                  <a:pt x="112692" y="23330"/>
                </a:lnTo>
                <a:lnTo>
                  <a:pt x="107464" y="20316"/>
                </a:lnTo>
                <a:lnTo>
                  <a:pt x="96575" y="14427"/>
                </a:lnTo>
                <a:lnTo>
                  <a:pt x="91956" y="12475"/>
                </a:lnTo>
                <a:lnTo>
                  <a:pt x="87924" y="11174"/>
                </a:lnTo>
                <a:lnTo>
                  <a:pt x="84284" y="10307"/>
                </a:lnTo>
                <a:lnTo>
                  <a:pt x="79953" y="8777"/>
                </a:lnTo>
                <a:lnTo>
                  <a:pt x="75160" y="6803"/>
                </a:lnTo>
                <a:lnTo>
                  <a:pt x="70060" y="4536"/>
                </a:lnTo>
                <a:lnTo>
                  <a:pt x="64755" y="3024"/>
                </a:lnTo>
                <a:lnTo>
                  <a:pt x="59313" y="2016"/>
                </a:lnTo>
                <a:lnTo>
                  <a:pt x="53780" y="1344"/>
                </a:lnTo>
                <a:lnTo>
                  <a:pt x="48187" y="896"/>
                </a:lnTo>
                <a:lnTo>
                  <a:pt x="42553" y="597"/>
                </a:lnTo>
                <a:lnTo>
                  <a:pt x="36892" y="398"/>
                </a:lnTo>
                <a:lnTo>
                  <a:pt x="32165" y="1218"/>
                </a:lnTo>
                <a:lnTo>
                  <a:pt x="28061" y="2717"/>
                </a:lnTo>
                <a:lnTo>
                  <a:pt x="16996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596"/>
          <p:cNvSpPr/>
          <p:nvPr/>
        </p:nvSpPr>
        <p:spPr>
          <a:xfrm>
            <a:off x="3551990" y="1903095"/>
            <a:ext cx="5537543" cy="840076"/>
          </a:xfrm>
          <a:custGeom>
            <a:avLst/>
            <a:gdLst/>
            <a:ahLst/>
            <a:cxnLst/>
            <a:rect l="0" t="0" r="0" b="0"/>
            <a:pathLst>
              <a:path w="5537543" h="840076">
                <a:moveTo>
                  <a:pt x="5460565" y="120015"/>
                </a:moveTo>
                <a:lnTo>
                  <a:pt x="5456014" y="120015"/>
                </a:lnTo>
                <a:lnTo>
                  <a:pt x="5453721" y="119062"/>
                </a:lnTo>
                <a:lnTo>
                  <a:pt x="5445942" y="114123"/>
                </a:lnTo>
                <a:lnTo>
                  <a:pt x="5440413" y="112634"/>
                </a:lnTo>
                <a:lnTo>
                  <a:pt x="5397788" y="108949"/>
                </a:lnTo>
                <a:lnTo>
                  <a:pt x="5376559" y="104671"/>
                </a:lnTo>
                <a:lnTo>
                  <a:pt x="5208849" y="94651"/>
                </a:lnTo>
                <a:lnTo>
                  <a:pt x="4680080" y="94297"/>
                </a:lnTo>
                <a:lnTo>
                  <a:pt x="4509963" y="85960"/>
                </a:lnTo>
                <a:lnTo>
                  <a:pt x="4328890" y="77508"/>
                </a:lnTo>
                <a:lnTo>
                  <a:pt x="4148442" y="61955"/>
                </a:lnTo>
                <a:lnTo>
                  <a:pt x="3970132" y="52660"/>
                </a:lnTo>
                <a:lnTo>
                  <a:pt x="3805857" y="42166"/>
                </a:lnTo>
                <a:lnTo>
                  <a:pt x="3643983" y="34532"/>
                </a:lnTo>
                <a:lnTo>
                  <a:pt x="3450940" y="26073"/>
                </a:lnTo>
                <a:lnTo>
                  <a:pt x="3282133" y="16434"/>
                </a:lnTo>
                <a:lnTo>
                  <a:pt x="3100743" y="6193"/>
                </a:lnTo>
                <a:lnTo>
                  <a:pt x="2940410" y="161"/>
                </a:lnTo>
                <a:lnTo>
                  <a:pt x="2650007" y="0"/>
                </a:lnTo>
                <a:lnTo>
                  <a:pt x="2494304" y="8042"/>
                </a:lnTo>
                <a:lnTo>
                  <a:pt x="2307222" y="8563"/>
                </a:lnTo>
                <a:lnTo>
                  <a:pt x="2120788" y="17861"/>
                </a:lnTo>
                <a:lnTo>
                  <a:pt x="1960953" y="25355"/>
                </a:lnTo>
                <a:lnTo>
                  <a:pt x="1802679" y="33746"/>
                </a:lnTo>
                <a:lnTo>
                  <a:pt x="1648425" y="42999"/>
                </a:lnTo>
                <a:lnTo>
                  <a:pt x="1488631" y="55600"/>
                </a:lnTo>
                <a:lnTo>
                  <a:pt x="1315998" y="71824"/>
                </a:lnTo>
                <a:lnTo>
                  <a:pt x="1157123" y="83729"/>
                </a:lnTo>
                <a:lnTo>
                  <a:pt x="994514" y="94998"/>
                </a:lnTo>
                <a:lnTo>
                  <a:pt x="840167" y="102733"/>
                </a:lnTo>
                <a:lnTo>
                  <a:pt x="364377" y="94297"/>
                </a:lnTo>
                <a:lnTo>
                  <a:pt x="257265" y="105253"/>
                </a:lnTo>
                <a:lnTo>
                  <a:pt x="156729" y="129135"/>
                </a:lnTo>
                <a:lnTo>
                  <a:pt x="107614" y="152421"/>
                </a:lnTo>
                <a:lnTo>
                  <a:pt x="92530" y="161722"/>
                </a:lnTo>
                <a:lnTo>
                  <a:pt x="81382" y="172206"/>
                </a:lnTo>
                <a:lnTo>
                  <a:pt x="72299" y="182263"/>
                </a:lnTo>
                <a:lnTo>
                  <a:pt x="45355" y="204118"/>
                </a:lnTo>
                <a:lnTo>
                  <a:pt x="26319" y="229080"/>
                </a:lnTo>
                <a:lnTo>
                  <a:pt x="20205" y="237068"/>
                </a:lnTo>
                <a:lnTo>
                  <a:pt x="14312" y="246968"/>
                </a:lnTo>
                <a:lnTo>
                  <a:pt x="11058" y="257718"/>
                </a:lnTo>
                <a:lnTo>
                  <a:pt x="8659" y="268846"/>
                </a:lnTo>
                <a:lnTo>
                  <a:pt x="2906" y="285821"/>
                </a:lnTo>
                <a:lnTo>
                  <a:pt x="479" y="308624"/>
                </a:lnTo>
                <a:lnTo>
                  <a:pt x="0" y="331472"/>
                </a:lnTo>
                <a:lnTo>
                  <a:pt x="2475" y="342901"/>
                </a:lnTo>
                <a:lnTo>
                  <a:pt x="11824" y="365760"/>
                </a:lnTo>
                <a:lnTo>
                  <a:pt x="22843" y="387667"/>
                </a:lnTo>
                <a:lnTo>
                  <a:pt x="36732" y="404695"/>
                </a:lnTo>
                <a:lnTo>
                  <a:pt x="57538" y="426120"/>
                </a:lnTo>
                <a:lnTo>
                  <a:pt x="91366" y="460088"/>
                </a:lnTo>
                <a:lnTo>
                  <a:pt x="108480" y="481762"/>
                </a:lnTo>
                <a:lnTo>
                  <a:pt x="131330" y="508794"/>
                </a:lnTo>
                <a:lnTo>
                  <a:pt x="147521" y="531436"/>
                </a:lnTo>
                <a:lnTo>
                  <a:pt x="164547" y="559176"/>
                </a:lnTo>
                <a:lnTo>
                  <a:pt x="180434" y="580972"/>
                </a:lnTo>
                <a:lnTo>
                  <a:pt x="199747" y="602035"/>
                </a:lnTo>
                <a:lnTo>
                  <a:pt x="227321" y="630201"/>
                </a:lnTo>
                <a:lnTo>
                  <a:pt x="245284" y="652816"/>
                </a:lnTo>
                <a:lnTo>
                  <a:pt x="262670" y="673063"/>
                </a:lnTo>
                <a:lnTo>
                  <a:pt x="285612" y="697924"/>
                </a:lnTo>
                <a:lnTo>
                  <a:pt x="303723" y="720190"/>
                </a:lnTo>
                <a:lnTo>
                  <a:pt x="338732" y="751159"/>
                </a:lnTo>
                <a:lnTo>
                  <a:pt x="363502" y="773358"/>
                </a:lnTo>
                <a:lnTo>
                  <a:pt x="394923" y="787903"/>
                </a:lnTo>
                <a:lnTo>
                  <a:pt x="471555" y="811500"/>
                </a:lnTo>
                <a:lnTo>
                  <a:pt x="572414" y="836294"/>
                </a:lnTo>
                <a:lnTo>
                  <a:pt x="740957" y="840075"/>
                </a:lnTo>
                <a:lnTo>
                  <a:pt x="908633" y="833319"/>
                </a:lnTo>
                <a:lnTo>
                  <a:pt x="1084569" y="815963"/>
                </a:lnTo>
                <a:lnTo>
                  <a:pt x="1249745" y="797081"/>
                </a:lnTo>
                <a:lnTo>
                  <a:pt x="1600446" y="751522"/>
                </a:lnTo>
                <a:lnTo>
                  <a:pt x="1754232" y="740250"/>
                </a:lnTo>
                <a:lnTo>
                  <a:pt x="1909168" y="728086"/>
                </a:lnTo>
                <a:lnTo>
                  <a:pt x="2063360" y="708626"/>
                </a:lnTo>
                <a:lnTo>
                  <a:pt x="2217147" y="697386"/>
                </a:lnTo>
                <a:lnTo>
                  <a:pt x="2390049" y="689939"/>
                </a:lnTo>
                <a:lnTo>
                  <a:pt x="2561100" y="677918"/>
                </a:lnTo>
                <a:lnTo>
                  <a:pt x="2904657" y="668687"/>
                </a:lnTo>
                <a:lnTo>
                  <a:pt x="3072920" y="660613"/>
                </a:lnTo>
                <a:lnTo>
                  <a:pt x="3237747" y="651372"/>
                </a:lnTo>
                <a:lnTo>
                  <a:pt x="3410195" y="643322"/>
                </a:lnTo>
                <a:lnTo>
                  <a:pt x="3574443" y="634909"/>
                </a:lnTo>
                <a:lnTo>
                  <a:pt x="3777467" y="634374"/>
                </a:lnTo>
                <a:lnTo>
                  <a:pt x="3936028" y="626322"/>
                </a:lnTo>
                <a:lnTo>
                  <a:pt x="4174548" y="625795"/>
                </a:lnTo>
                <a:lnTo>
                  <a:pt x="4345914" y="636748"/>
                </a:lnTo>
                <a:lnTo>
                  <a:pt x="4511476" y="658506"/>
                </a:lnTo>
                <a:lnTo>
                  <a:pt x="4695528" y="674523"/>
                </a:lnTo>
                <a:lnTo>
                  <a:pt x="4867754" y="685692"/>
                </a:lnTo>
                <a:lnTo>
                  <a:pt x="5134810" y="685800"/>
                </a:lnTo>
                <a:lnTo>
                  <a:pt x="5306260" y="661920"/>
                </a:lnTo>
                <a:lnTo>
                  <a:pt x="5357694" y="657703"/>
                </a:lnTo>
                <a:lnTo>
                  <a:pt x="5430650" y="644236"/>
                </a:lnTo>
                <a:lnTo>
                  <a:pt x="5459523" y="642241"/>
                </a:lnTo>
                <a:lnTo>
                  <a:pt x="5482831" y="634229"/>
                </a:lnTo>
                <a:lnTo>
                  <a:pt x="5491822" y="627763"/>
                </a:lnTo>
                <a:lnTo>
                  <a:pt x="5517710" y="602909"/>
                </a:lnTo>
                <a:lnTo>
                  <a:pt x="5523428" y="597207"/>
                </a:lnTo>
                <a:lnTo>
                  <a:pt x="5525334" y="593400"/>
                </a:lnTo>
                <a:lnTo>
                  <a:pt x="5534701" y="562592"/>
                </a:lnTo>
                <a:lnTo>
                  <a:pt x="5537121" y="540001"/>
                </a:lnTo>
                <a:lnTo>
                  <a:pt x="5537542" y="520362"/>
                </a:lnTo>
                <a:lnTo>
                  <a:pt x="5536687" y="505592"/>
                </a:lnTo>
                <a:lnTo>
                  <a:pt x="5530850" y="485614"/>
                </a:lnTo>
                <a:lnTo>
                  <a:pt x="5509097" y="419934"/>
                </a:lnTo>
                <a:lnTo>
                  <a:pt x="5496005" y="394300"/>
                </a:lnTo>
                <a:lnTo>
                  <a:pt x="5480406" y="360038"/>
                </a:lnTo>
                <a:lnTo>
                  <a:pt x="5466338" y="334325"/>
                </a:lnTo>
                <a:lnTo>
                  <a:pt x="5454761" y="309561"/>
                </a:lnTo>
                <a:lnTo>
                  <a:pt x="5440642" y="288783"/>
                </a:lnTo>
                <a:lnTo>
                  <a:pt x="5430002" y="265905"/>
                </a:lnTo>
                <a:lnTo>
                  <a:pt x="5417874" y="240625"/>
                </a:lnTo>
                <a:lnTo>
                  <a:pt x="5409181" y="225601"/>
                </a:lnTo>
                <a:lnTo>
                  <a:pt x="5393681" y="207592"/>
                </a:lnTo>
                <a:lnTo>
                  <a:pt x="5393115" y="206022"/>
                </a:lnTo>
                <a:lnTo>
                  <a:pt x="5391985" y="19716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597"/>
          <p:cNvSpPr/>
          <p:nvPr/>
        </p:nvSpPr>
        <p:spPr>
          <a:xfrm>
            <a:off x="4469129" y="3034664"/>
            <a:ext cx="317184" cy="240032"/>
          </a:xfrm>
          <a:custGeom>
            <a:avLst/>
            <a:gdLst/>
            <a:ahLst/>
            <a:cxnLst/>
            <a:rect l="0" t="0" r="0" b="0"/>
            <a:pathLst>
              <a:path w="317184" h="240032">
                <a:moveTo>
                  <a:pt x="0" y="0"/>
                </a:moveTo>
                <a:lnTo>
                  <a:pt x="0" y="4552"/>
                </a:lnTo>
                <a:lnTo>
                  <a:pt x="953" y="5892"/>
                </a:lnTo>
                <a:lnTo>
                  <a:pt x="2541" y="6786"/>
                </a:lnTo>
                <a:lnTo>
                  <a:pt x="4551" y="7381"/>
                </a:lnTo>
                <a:lnTo>
                  <a:pt x="9325" y="10584"/>
                </a:lnTo>
                <a:lnTo>
                  <a:pt x="11932" y="12771"/>
                </a:lnTo>
                <a:lnTo>
                  <a:pt x="14622" y="14229"/>
                </a:lnTo>
                <a:lnTo>
                  <a:pt x="22959" y="17234"/>
                </a:lnTo>
                <a:lnTo>
                  <a:pt x="32415" y="23734"/>
                </a:lnTo>
                <a:lnTo>
                  <a:pt x="41712" y="28963"/>
                </a:lnTo>
                <a:lnTo>
                  <a:pt x="49654" y="34463"/>
                </a:lnTo>
                <a:lnTo>
                  <a:pt x="57311" y="40082"/>
                </a:lnTo>
                <a:lnTo>
                  <a:pt x="67064" y="45755"/>
                </a:lnTo>
                <a:lnTo>
                  <a:pt x="77750" y="51451"/>
                </a:lnTo>
                <a:lnTo>
                  <a:pt x="100131" y="62869"/>
                </a:lnTo>
                <a:lnTo>
                  <a:pt x="105807" y="66678"/>
                </a:lnTo>
                <a:lnTo>
                  <a:pt x="111495" y="71122"/>
                </a:lnTo>
                <a:lnTo>
                  <a:pt x="117193" y="75990"/>
                </a:lnTo>
                <a:lnTo>
                  <a:pt x="122896" y="81140"/>
                </a:lnTo>
                <a:lnTo>
                  <a:pt x="134314" y="91943"/>
                </a:lnTo>
                <a:lnTo>
                  <a:pt x="185562" y="142708"/>
                </a:lnTo>
                <a:lnTo>
                  <a:pt x="224154" y="181292"/>
                </a:lnTo>
                <a:lnTo>
                  <a:pt x="233292" y="187890"/>
                </a:lnTo>
                <a:lnTo>
                  <a:pt x="238396" y="190982"/>
                </a:lnTo>
                <a:lnTo>
                  <a:pt x="242751" y="194949"/>
                </a:lnTo>
                <a:lnTo>
                  <a:pt x="246606" y="199499"/>
                </a:lnTo>
                <a:lnTo>
                  <a:pt x="250129" y="204437"/>
                </a:lnTo>
                <a:lnTo>
                  <a:pt x="253431" y="207729"/>
                </a:lnTo>
                <a:lnTo>
                  <a:pt x="256584" y="209924"/>
                </a:lnTo>
                <a:lnTo>
                  <a:pt x="262627" y="213315"/>
                </a:lnTo>
                <a:lnTo>
                  <a:pt x="271385" y="220579"/>
                </a:lnTo>
                <a:lnTo>
                  <a:pt x="277143" y="225988"/>
                </a:lnTo>
                <a:lnTo>
                  <a:pt x="280013" y="227811"/>
                </a:lnTo>
                <a:lnTo>
                  <a:pt x="288601" y="231330"/>
                </a:lnTo>
                <a:lnTo>
                  <a:pt x="297178" y="237029"/>
                </a:lnTo>
                <a:lnTo>
                  <a:pt x="306917" y="239636"/>
                </a:lnTo>
                <a:lnTo>
                  <a:pt x="308109" y="239914"/>
                </a:lnTo>
                <a:lnTo>
                  <a:pt x="317183" y="24003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598"/>
          <p:cNvSpPr/>
          <p:nvPr/>
        </p:nvSpPr>
        <p:spPr>
          <a:xfrm>
            <a:off x="4563427" y="3077527"/>
            <a:ext cx="137161" cy="231459"/>
          </a:xfrm>
          <a:custGeom>
            <a:avLst/>
            <a:gdLst/>
            <a:ahLst/>
            <a:cxnLst/>
            <a:rect l="0" t="0" r="0" b="0"/>
            <a:pathLst>
              <a:path w="137161" h="231459">
                <a:moveTo>
                  <a:pt x="137160" y="0"/>
                </a:moveTo>
                <a:lnTo>
                  <a:pt x="124389" y="12770"/>
                </a:lnTo>
                <a:lnTo>
                  <a:pt x="122931" y="15181"/>
                </a:lnTo>
                <a:lnTo>
                  <a:pt x="121311" y="20400"/>
                </a:lnTo>
                <a:lnTo>
                  <a:pt x="118051" y="25894"/>
                </a:lnTo>
                <a:lnTo>
                  <a:pt x="115849" y="28693"/>
                </a:lnTo>
                <a:lnTo>
                  <a:pt x="113427" y="32463"/>
                </a:lnTo>
                <a:lnTo>
                  <a:pt x="110861" y="36882"/>
                </a:lnTo>
                <a:lnTo>
                  <a:pt x="108197" y="41733"/>
                </a:lnTo>
                <a:lnTo>
                  <a:pt x="105469" y="45920"/>
                </a:lnTo>
                <a:lnTo>
                  <a:pt x="102698" y="49663"/>
                </a:lnTo>
                <a:lnTo>
                  <a:pt x="99898" y="53111"/>
                </a:lnTo>
                <a:lnTo>
                  <a:pt x="97078" y="58268"/>
                </a:lnTo>
                <a:lnTo>
                  <a:pt x="94246" y="64563"/>
                </a:lnTo>
                <a:lnTo>
                  <a:pt x="91406" y="71617"/>
                </a:lnTo>
                <a:lnTo>
                  <a:pt x="87608" y="78225"/>
                </a:lnTo>
                <a:lnTo>
                  <a:pt x="83170" y="84535"/>
                </a:lnTo>
                <a:lnTo>
                  <a:pt x="78307" y="90647"/>
                </a:lnTo>
                <a:lnTo>
                  <a:pt x="74112" y="96626"/>
                </a:lnTo>
                <a:lnTo>
                  <a:pt x="70363" y="102517"/>
                </a:lnTo>
                <a:lnTo>
                  <a:pt x="66912" y="108350"/>
                </a:lnTo>
                <a:lnTo>
                  <a:pt x="63658" y="114143"/>
                </a:lnTo>
                <a:lnTo>
                  <a:pt x="57502" y="125660"/>
                </a:lnTo>
                <a:lnTo>
                  <a:pt x="53575" y="132351"/>
                </a:lnTo>
                <a:lnTo>
                  <a:pt x="44131" y="147405"/>
                </a:lnTo>
                <a:lnTo>
                  <a:pt x="40851" y="153515"/>
                </a:lnTo>
                <a:lnTo>
                  <a:pt x="38664" y="158541"/>
                </a:lnTo>
                <a:lnTo>
                  <a:pt x="37206" y="162844"/>
                </a:lnTo>
                <a:lnTo>
                  <a:pt x="34329" y="167618"/>
                </a:lnTo>
                <a:lnTo>
                  <a:pt x="30506" y="172705"/>
                </a:lnTo>
                <a:lnTo>
                  <a:pt x="26052" y="178002"/>
                </a:lnTo>
                <a:lnTo>
                  <a:pt x="23083" y="183438"/>
                </a:lnTo>
                <a:lnTo>
                  <a:pt x="21104" y="188967"/>
                </a:lnTo>
                <a:lnTo>
                  <a:pt x="19784" y="194558"/>
                </a:lnTo>
                <a:lnTo>
                  <a:pt x="17952" y="199238"/>
                </a:lnTo>
                <a:lnTo>
                  <a:pt x="15778" y="203310"/>
                </a:lnTo>
                <a:lnTo>
                  <a:pt x="11775" y="210375"/>
                </a:lnTo>
                <a:lnTo>
                  <a:pt x="9996" y="216690"/>
                </a:lnTo>
                <a:lnTo>
                  <a:pt x="8569" y="218755"/>
                </a:lnTo>
                <a:lnTo>
                  <a:pt x="6665" y="220132"/>
                </a:lnTo>
                <a:lnTo>
                  <a:pt x="4444" y="221049"/>
                </a:lnTo>
                <a:lnTo>
                  <a:pt x="2962" y="222614"/>
                </a:lnTo>
                <a:lnTo>
                  <a:pt x="1975" y="224609"/>
                </a:lnTo>
                <a:lnTo>
                  <a:pt x="0" y="23145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599"/>
          <p:cNvSpPr/>
          <p:nvPr/>
        </p:nvSpPr>
        <p:spPr>
          <a:xfrm>
            <a:off x="4786312" y="2966087"/>
            <a:ext cx="231459" cy="180021"/>
          </a:xfrm>
          <a:custGeom>
            <a:avLst/>
            <a:gdLst/>
            <a:ahLst/>
            <a:cxnLst/>
            <a:rect l="0" t="0" r="0" b="0"/>
            <a:pathLst>
              <a:path w="231459" h="180021">
                <a:moveTo>
                  <a:pt x="0" y="34288"/>
                </a:moveTo>
                <a:lnTo>
                  <a:pt x="7381" y="26907"/>
                </a:lnTo>
                <a:lnTo>
                  <a:pt x="10583" y="26245"/>
                </a:lnTo>
                <a:lnTo>
                  <a:pt x="12770" y="26068"/>
                </a:lnTo>
                <a:lnTo>
                  <a:pt x="15181" y="24998"/>
                </a:lnTo>
                <a:lnTo>
                  <a:pt x="20400" y="21269"/>
                </a:lnTo>
                <a:lnTo>
                  <a:pt x="23125" y="19893"/>
                </a:lnTo>
                <a:lnTo>
                  <a:pt x="28693" y="18365"/>
                </a:lnTo>
                <a:lnTo>
                  <a:pt x="34342" y="15146"/>
                </a:lnTo>
                <a:lnTo>
                  <a:pt x="37182" y="12954"/>
                </a:lnTo>
                <a:lnTo>
                  <a:pt x="42878" y="10519"/>
                </a:lnTo>
                <a:lnTo>
                  <a:pt x="49537" y="8483"/>
                </a:lnTo>
                <a:lnTo>
                  <a:pt x="53980" y="6607"/>
                </a:lnTo>
                <a:lnTo>
                  <a:pt x="58846" y="4404"/>
                </a:lnTo>
                <a:lnTo>
                  <a:pt x="63996" y="2935"/>
                </a:lnTo>
                <a:lnTo>
                  <a:pt x="69334" y="1956"/>
                </a:lnTo>
                <a:lnTo>
                  <a:pt x="74797" y="1303"/>
                </a:lnTo>
                <a:lnTo>
                  <a:pt x="79392" y="868"/>
                </a:lnTo>
                <a:lnTo>
                  <a:pt x="83408" y="578"/>
                </a:lnTo>
                <a:lnTo>
                  <a:pt x="87038" y="385"/>
                </a:lnTo>
                <a:lnTo>
                  <a:pt x="96151" y="170"/>
                </a:lnTo>
                <a:lnTo>
                  <a:pt x="146929" y="0"/>
                </a:lnTo>
                <a:lnTo>
                  <a:pt x="151292" y="952"/>
                </a:lnTo>
                <a:lnTo>
                  <a:pt x="156107" y="2539"/>
                </a:lnTo>
                <a:lnTo>
                  <a:pt x="161221" y="4549"/>
                </a:lnTo>
                <a:lnTo>
                  <a:pt x="165583" y="6842"/>
                </a:lnTo>
                <a:lnTo>
                  <a:pt x="169444" y="9323"/>
                </a:lnTo>
                <a:lnTo>
                  <a:pt x="177933" y="15598"/>
                </a:lnTo>
                <a:lnTo>
                  <a:pt x="179582" y="18018"/>
                </a:lnTo>
                <a:lnTo>
                  <a:pt x="181634" y="21536"/>
                </a:lnTo>
                <a:lnTo>
                  <a:pt x="183955" y="25786"/>
                </a:lnTo>
                <a:lnTo>
                  <a:pt x="185501" y="29573"/>
                </a:lnTo>
                <a:lnTo>
                  <a:pt x="186532" y="33049"/>
                </a:lnTo>
                <a:lnTo>
                  <a:pt x="187220" y="36320"/>
                </a:lnTo>
                <a:lnTo>
                  <a:pt x="187678" y="40405"/>
                </a:lnTo>
                <a:lnTo>
                  <a:pt x="187984" y="45033"/>
                </a:lnTo>
                <a:lnTo>
                  <a:pt x="188187" y="50024"/>
                </a:lnTo>
                <a:lnTo>
                  <a:pt x="187371" y="54304"/>
                </a:lnTo>
                <a:lnTo>
                  <a:pt x="185874" y="58109"/>
                </a:lnTo>
                <a:lnTo>
                  <a:pt x="183923" y="61599"/>
                </a:lnTo>
                <a:lnTo>
                  <a:pt x="182623" y="65830"/>
                </a:lnTo>
                <a:lnTo>
                  <a:pt x="181756" y="70556"/>
                </a:lnTo>
                <a:lnTo>
                  <a:pt x="181178" y="75612"/>
                </a:lnTo>
                <a:lnTo>
                  <a:pt x="179841" y="80887"/>
                </a:lnTo>
                <a:lnTo>
                  <a:pt x="177996" y="86309"/>
                </a:lnTo>
                <a:lnTo>
                  <a:pt x="175814" y="91828"/>
                </a:lnTo>
                <a:lnTo>
                  <a:pt x="172455" y="97413"/>
                </a:lnTo>
                <a:lnTo>
                  <a:pt x="168309" y="103041"/>
                </a:lnTo>
                <a:lnTo>
                  <a:pt x="163642" y="108698"/>
                </a:lnTo>
                <a:lnTo>
                  <a:pt x="159577" y="113422"/>
                </a:lnTo>
                <a:lnTo>
                  <a:pt x="155915" y="117524"/>
                </a:lnTo>
                <a:lnTo>
                  <a:pt x="152521" y="121211"/>
                </a:lnTo>
                <a:lnTo>
                  <a:pt x="143670" y="130388"/>
                </a:lnTo>
                <a:lnTo>
                  <a:pt x="127016" y="147250"/>
                </a:lnTo>
                <a:lnTo>
                  <a:pt x="122777" y="150554"/>
                </a:lnTo>
                <a:lnTo>
                  <a:pt x="118047" y="153708"/>
                </a:lnTo>
                <a:lnTo>
                  <a:pt x="112988" y="156764"/>
                </a:lnTo>
                <a:lnTo>
                  <a:pt x="108663" y="159753"/>
                </a:lnTo>
                <a:lnTo>
                  <a:pt x="104827" y="162699"/>
                </a:lnTo>
                <a:lnTo>
                  <a:pt x="101317" y="165615"/>
                </a:lnTo>
                <a:lnTo>
                  <a:pt x="94877" y="168855"/>
                </a:lnTo>
                <a:lnTo>
                  <a:pt x="88840" y="170295"/>
                </a:lnTo>
                <a:lnTo>
                  <a:pt x="82982" y="170936"/>
                </a:lnTo>
                <a:lnTo>
                  <a:pt x="77204" y="171220"/>
                </a:lnTo>
                <a:lnTo>
                  <a:pt x="71460" y="171346"/>
                </a:lnTo>
                <a:lnTo>
                  <a:pt x="57153" y="171434"/>
                </a:lnTo>
                <a:lnTo>
                  <a:pt x="54294" y="170486"/>
                </a:lnTo>
                <a:lnTo>
                  <a:pt x="48579" y="166893"/>
                </a:lnTo>
                <a:lnTo>
                  <a:pt x="44556" y="164066"/>
                </a:lnTo>
                <a:lnTo>
                  <a:pt x="43992" y="162716"/>
                </a:lnTo>
                <a:lnTo>
                  <a:pt x="43364" y="158677"/>
                </a:lnTo>
                <a:lnTo>
                  <a:pt x="43085" y="153707"/>
                </a:lnTo>
                <a:lnTo>
                  <a:pt x="43011" y="151048"/>
                </a:lnTo>
                <a:lnTo>
                  <a:pt x="43914" y="148323"/>
                </a:lnTo>
                <a:lnTo>
                  <a:pt x="47458" y="142755"/>
                </a:lnTo>
                <a:lnTo>
                  <a:pt x="49736" y="139937"/>
                </a:lnTo>
                <a:lnTo>
                  <a:pt x="52207" y="137105"/>
                </a:lnTo>
                <a:lnTo>
                  <a:pt x="54807" y="134265"/>
                </a:lnTo>
                <a:lnTo>
                  <a:pt x="60236" y="128570"/>
                </a:lnTo>
                <a:lnTo>
                  <a:pt x="63017" y="125717"/>
                </a:lnTo>
                <a:lnTo>
                  <a:pt x="66777" y="122863"/>
                </a:lnTo>
                <a:lnTo>
                  <a:pt x="71188" y="120008"/>
                </a:lnTo>
                <a:lnTo>
                  <a:pt x="76033" y="117152"/>
                </a:lnTo>
                <a:lnTo>
                  <a:pt x="80216" y="114296"/>
                </a:lnTo>
                <a:lnTo>
                  <a:pt x="83958" y="111439"/>
                </a:lnTo>
                <a:lnTo>
                  <a:pt x="87404" y="108582"/>
                </a:lnTo>
                <a:lnTo>
                  <a:pt x="91607" y="106677"/>
                </a:lnTo>
                <a:lnTo>
                  <a:pt x="96314" y="105407"/>
                </a:lnTo>
                <a:lnTo>
                  <a:pt x="101357" y="104561"/>
                </a:lnTo>
                <a:lnTo>
                  <a:pt x="106624" y="103996"/>
                </a:lnTo>
                <a:lnTo>
                  <a:pt x="112040" y="103620"/>
                </a:lnTo>
                <a:lnTo>
                  <a:pt x="117556" y="103369"/>
                </a:lnTo>
                <a:lnTo>
                  <a:pt x="128765" y="103090"/>
                </a:lnTo>
                <a:lnTo>
                  <a:pt x="168603" y="102881"/>
                </a:lnTo>
                <a:lnTo>
                  <a:pt x="173362" y="103829"/>
                </a:lnTo>
                <a:lnTo>
                  <a:pt x="177488" y="105413"/>
                </a:lnTo>
                <a:lnTo>
                  <a:pt x="184610" y="109714"/>
                </a:lnTo>
                <a:lnTo>
                  <a:pt x="190952" y="114800"/>
                </a:lnTo>
                <a:lnTo>
                  <a:pt x="196945" y="120236"/>
                </a:lnTo>
                <a:lnTo>
                  <a:pt x="199877" y="123019"/>
                </a:lnTo>
                <a:lnTo>
                  <a:pt x="202784" y="126779"/>
                </a:lnTo>
                <a:lnTo>
                  <a:pt x="205674" y="131191"/>
                </a:lnTo>
                <a:lnTo>
                  <a:pt x="208553" y="136038"/>
                </a:lnTo>
                <a:lnTo>
                  <a:pt x="210473" y="140221"/>
                </a:lnTo>
                <a:lnTo>
                  <a:pt x="211753" y="143962"/>
                </a:lnTo>
                <a:lnTo>
                  <a:pt x="212606" y="147409"/>
                </a:lnTo>
                <a:lnTo>
                  <a:pt x="214128" y="150659"/>
                </a:lnTo>
                <a:lnTo>
                  <a:pt x="216094" y="153779"/>
                </a:lnTo>
                <a:lnTo>
                  <a:pt x="218358" y="156811"/>
                </a:lnTo>
                <a:lnTo>
                  <a:pt x="219867" y="159785"/>
                </a:lnTo>
                <a:lnTo>
                  <a:pt x="220873" y="162720"/>
                </a:lnTo>
                <a:lnTo>
                  <a:pt x="222487" y="169724"/>
                </a:lnTo>
                <a:lnTo>
                  <a:pt x="225248" y="173221"/>
                </a:lnTo>
                <a:lnTo>
                  <a:pt x="231458" y="18002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600"/>
          <p:cNvSpPr/>
          <p:nvPr/>
        </p:nvSpPr>
        <p:spPr>
          <a:xfrm>
            <a:off x="5129212" y="3163252"/>
            <a:ext cx="257176" cy="8574"/>
          </a:xfrm>
          <a:custGeom>
            <a:avLst/>
            <a:gdLst/>
            <a:ahLst/>
            <a:cxnLst/>
            <a:rect l="0" t="0" r="0" b="0"/>
            <a:pathLst>
              <a:path w="257176" h="8574">
                <a:moveTo>
                  <a:pt x="0" y="0"/>
                </a:moveTo>
                <a:lnTo>
                  <a:pt x="225591" y="0"/>
                </a:lnTo>
                <a:lnTo>
                  <a:pt x="228499" y="953"/>
                </a:lnTo>
                <a:lnTo>
                  <a:pt x="231391" y="2540"/>
                </a:lnTo>
                <a:lnTo>
                  <a:pt x="234270" y="4551"/>
                </a:lnTo>
                <a:lnTo>
                  <a:pt x="237143" y="5891"/>
                </a:lnTo>
                <a:lnTo>
                  <a:pt x="240010" y="6785"/>
                </a:lnTo>
                <a:lnTo>
                  <a:pt x="242874" y="7381"/>
                </a:lnTo>
                <a:lnTo>
                  <a:pt x="245736" y="7778"/>
                </a:lnTo>
                <a:lnTo>
                  <a:pt x="248597" y="8043"/>
                </a:lnTo>
                <a:lnTo>
                  <a:pt x="257175" y="857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601"/>
          <p:cNvSpPr/>
          <p:nvPr/>
        </p:nvSpPr>
        <p:spPr>
          <a:xfrm>
            <a:off x="5437822" y="3026092"/>
            <a:ext cx="42863" cy="240031"/>
          </a:xfrm>
          <a:custGeom>
            <a:avLst/>
            <a:gdLst/>
            <a:ahLst/>
            <a:cxnLst/>
            <a:rect l="0" t="0" r="0" b="0"/>
            <a:pathLst>
              <a:path w="42863" h="240031">
                <a:moveTo>
                  <a:pt x="0" y="0"/>
                </a:moveTo>
                <a:lnTo>
                  <a:pt x="0" y="24951"/>
                </a:lnTo>
                <a:lnTo>
                  <a:pt x="953" y="29016"/>
                </a:lnTo>
                <a:lnTo>
                  <a:pt x="2540" y="32679"/>
                </a:lnTo>
                <a:lnTo>
                  <a:pt x="4551" y="36074"/>
                </a:lnTo>
                <a:lnTo>
                  <a:pt x="5891" y="40242"/>
                </a:lnTo>
                <a:lnTo>
                  <a:pt x="6785" y="44925"/>
                </a:lnTo>
                <a:lnTo>
                  <a:pt x="7381" y="49953"/>
                </a:lnTo>
                <a:lnTo>
                  <a:pt x="8730" y="55209"/>
                </a:lnTo>
                <a:lnTo>
                  <a:pt x="10583" y="60619"/>
                </a:lnTo>
                <a:lnTo>
                  <a:pt x="12770" y="66130"/>
                </a:lnTo>
                <a:lnTo>
                  <a:pt x="14228" y="71709"/>
                </a:lnTo>
                <a:lnTo>
                  <a:pt x="15201" y="77334"/>
                </a:lnTo>
                <a:lnTo>
                  <a:pt x="15849" y="82988"/>
                </a:lnTo>
                <a:lnTo>
                  <a:pt x="16281" y="88663"/>
                </a:lnTo>
                <a:lnTo>
                  <a:pt x="16569" y="94351"/>
                </a:lnTo>
                <a:lnTo>
                  <a:pt x="16761" y="100048"/>
                </a:lnTo>
                <a:lnTo>
                  <a:pt x="17841" y="106704"/>
                </a:lnTo>
                <a:lnTo>
                  <a:pt x="19515" y="113999"/>
                </a:lnTo>
                <a:lnTo>
                  <a:pt x="21583" y="121719"/>
                </a:lnTo>
                <a:lnTo>
                  <a:pt x="22960" y="128771"/>
                </a:lnTo>
                <a:lnTo>
                  <a:pt x="23880" y="135378"/>
                </a:lnTo>
                <a:lnTo>
                  <a:pt x="24492" y="141687"/>
                </a:lnTo>
                <a:lnTo>
                  <a:pt x="24901" y="147798"/>
                </a:lnTo>
                <a:lnTo>
                  <a:pt x="25173" y="153777"/>
                </a:lnTo>
                <a:lnTo>
                  <a:pt x="25475" y="165500"/>
                </a:lnTo>
                <a:lnTo>
                  <a:pt x="25610" y="177061"/>
                </a:lnTo>
                <a:lnTo>
                  <a:pt x="26598" y="182810"/>
                </a:lnTo>
                <a:lnTo>
                  <a:pt x="28210" y="188549"/>
                </a:lnTo>
                <a:lnTo>
                  <a:pt x="30237" y="194279"/>
                </a:lnTo>
                <a:lnTo>
                  <a:pt x="31587" y="199052"/>
                </a:lnTo>
                <a:lnTo>
                  <a:pt x="32489" y="203187"/>
                </a:lnTo>
                <a:lnTo>
                  <a:pt x="33489" y="210320"/>
                </a:lnTo>
                <a:lnTo>
                  <a:pt x="33934" y="216666"/>
                </a:lnTo>
                <a:lnTo>
                  <a:pt x="34132" y="222661"/>
                </a:lnTo>
                <a:lnTo>
                  <a:pt x="34185" y="225593"/>
                </a:lnTo>
                <a:lnTo>
                  <a:pt x="35172" y="228501"/>
                </a:lnTo>
                <a:lnTo>
                  <a:pt x="36783" y="231391"/>
                </a:lnTo>
                <a:lnTo>
                  <a:pt x="42862" y="24003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602"/>
          <p:cNvSpPr/>
          <p:nvPr/>
        </p:nvSpPr>
        <p:spPr>
          <a:xfrm>
            <a:off x="5583589" y="3000375"/>
            <a:ext cx="179839" cy="261828"/>
          </a:xfrm>
          <a:custGeom>
            <a:avLst/>
            <a:gdLst/>
            <a:ahLst/>
            <a:cxnLst/>
            <a:rect l="0" t="0" r="0" b="0"/>
            <a:pathLst>
              <a:path w="179839" h="261828">
                <a:moveTo>
                  <a:pt x="34256" y="0"/>
                </a:moveTo>
                <a:lnTo>
                  <a:pt x="29705" y="0"/>
                </a:lnTo>
                <a:lnTo>
                  <a:pt x="28364" y="1905"/>
                </a:lnTo>
                <a:lnTo>
                  <a:pt x="26874" y="9101"/>
                </a:lnTo>
                <a:lnTo>
                  <a:pt x="26213" y="16110"/>
                </a:lnTo>
                <a:lnTo>
                  <a:pt x="26036" y="19312"/>
                </a:lnTo>
                <a:lnTo>
                  <a:pt x="24966" y="23352"/>
                </a:lnTo>
                <a:lnTo>
                  <a:pt x="23300" y="27951"/>
                </a:lnTo>
                <a:lnTo>
                  <a:pt x="21237" y="32921"/>
                </a:lnTo>
                <a:lnTo>
                  <a:pt x="19861" y="38140"/>
                </a:lnTo>
                <a:lnTo>
                  <a:pt x="18944" y="43524"/>
                </a:lnTo>
                <a:lnTo>
                  <a:pt x="18333" y="49018"/>
                </a:lnTo>
                <a:lnTo>
                  <a:pt x="16973" y="53634"/>
                </a:lnTo>
                <a:lnTo>
                  <a:pt x="12922" y="61302"/>
                </a:lnTo>
                <a:lnTo>
                  <a:pt x="11461" y="66585"/>
                </a:lnTo>
                <a:lnTo>
                  <a:pt x="10486" y="72965"/>
                </a:lnTo>
                <a:lnTo>
                  <a:pt x="9837" y="80076"/>
                </a:lnTo>
                <a:lnTo>
                  <a:pt x="8452" y="86721"/>
                </a:lnTo>
                <a:lnTo>
                  <a:pt x="6575" y="93056"/>
                </a:lnTo>
                <a:lnTo>
                  <a:pt x="4372" y="99185"/>
                </a:lnTo>
                <a:lnTo>
                  <a:pt x="2903" y="105176"/>
                </a:lnTo>
                <a:lnTo>
                  <a:pt x="1924" y="111075"/>
                </a:lnTo>
                <a:lnTo>
                  <a:pt x="1271" y="116912"/>
                </a:lnTo>
                <a:lnTo>
                  <a:pt x="836" y="122709"/>
                </a:lnTo>
                <a:lnTo>
                  <a:pt x="546" y="128478"/>
                </a:lnTo>
                <a:lnTo>
                  <a:pt x="224" y="139969"/>
                </a:lnTo>
                <a:lnTo>
                  <a:pt x="0" y="168586"/>
                </a:lnTo>
                <a:lnTo>
                  <a:pt x="941" y="174303"/>
                </a:lnTo>
                <a:lnTo>
                  <a:pt x="2521" y="180019"/>
                </a:lnTo>
                <a:lnTo>
                  <a:pt x="4526" y="185735"/>
                </a:lnTo>
                <a:lnTo>
                  <a:pt x="6816" y="191451"/>
                </a:lnTo>
                <a:lnTo>
                  <a:pt x="9295" y="197166"/>
                </a:lnTo>
                <a:lnTo>
                  <a:pt x="11900" y="202882"/>
                </a:lnTo>
                <a:lnTo>
                  <a:pt x="13637" y="207644"/>
                </a:lnTo>
                <a:lnTo>
                  <a:pt x="15567" y="215476"/>
                </a:lnTo>
                <a:lnTo>
                  <a:pt x="18964" y="222132"/>
                </a:lnTo>
                <a:lnTo>
                  <a:pt x="23649" y="229218"/>
                </a:lnTo>
                <a:lnTo>
                  <a:pt x="26232" y="233774"/>
                </a:lnTo>
                <a:lnTo>
                  <a:pt x="28907" y="238717"/>
                </a:lnTo>
                <a:lnTo>
                  <a:pt x="31642" y="242012"/>
                </a:lnTo>
                <a:lnTo>
                  <a:pt x="34418" y="244209"/>
                </a:lnTo>
                <a:lnTo>
                  <a:pt x="45417" y="249840"/>
                </a:lnTo>
                <a:lnTo>
                  <a:pt x="50269" y="252285"/>
                </a:lnTo>
                <a:lnTo>
                  <a:pt x="54456" y="253915"/>
                </a:lnTo>
                <a:lnTo>
                  <a:pt x="58200" y="255002"/>
                </a:lnTo>
                <a:lnTo>
                  <a:pt x="61648" y="255726"/>
                </a:lnTo>
                <a:lnTo>
                  <a:pt x="65852" y="257161"/>
                </a:lnTo>
                <a:lnTo>
                  <a:pt x="70560" y="259071"/>
                </a:lnTo>
                <a:lnTo>
                  <a:pt x="75604" y="261296"/>
                </a:lnTo>
                <a:lnTo>
                  <a:pt x="79918" y="261827"/>
                </a:lnTo>
                <a:lnTo>
                  <a:pt x="83748" y="261229"/>
                </a:lnTo>
                <a:lnTo>
                  <a:pt x="87253" y="259877"/>
                </a:lnTo>
                <a:lnTo>
                  <a:pt x="90542" y="258977"/>
                </a:lnTo>
                <a:lnTo>
                  <a:pt x="93688" y="258376"/>
                </a:lnTo>
                <a:lnTo>
                  <a:pt x="96737" y="257975"/>
                </a:lnTo>
                <a:lnTo>
                  <a:pt x="100674" y="256756"/>
                </a:lnTo>
                <a:lnTo>
                  <a:pt x="105205" y="254991"/>
                </a:lnTo>
                <a:lnTo>
                  <a:pt x="110130" y="252861"/>
                </a:lnTo>
                <a:lnTo>
                  <a:pt x="114366" y="250489"/>
                </a:lnTo>
                <a:lnTo>
                  <a:pt x="118143" y="247955"/>
                </a:lnTo>
                <a:lnTo>
                  <a:pt x="121613" y="245313"/>
                </a:lnTo>
                <a:lnTo>
                  <a:pt x="125831" y="241647"/>
                </a:lnTo>
                <a:lnTo>
                  <a:pt x="130549" y="237298"/>
                </a:lnTo>
                <a:lnTo>
                  <a:pt x="135598" y="232494"/>
                </a:lnTo>
                <a:lnTo>
                  <a:pt x="139917" y="227386"/>
                </a:lnTo>
                <a:lnTo>
                  <a:pt x="143750" y="222075"/>
                </a:lnTo>
                <a:lnTo>
                  <a:pt x="147256" y="216630"/>
                </a:lnTo>
                <a:lnTo>
                  <a:pt x="150547" y="211095"/>
                </a:lnTo>
                <a:lnTo>
                  <a:pt x="153693" y="205500"/>
                </a:lnTo>
                <a:lnTo>
                  <a:pt x="156743" y="199865"/>
                </a:lnTo>
                <a:lnTo>
                  <a:pt x="159729" y="193250"/>
                </a:lnTo>
                <a:lnTo>
                  <a:pt x="162672" y="185984"/>
                </a:lnTo>
                <a:lnTo>
                  <a:pt x="165586" y="178281"/>
                </a:lnTo>
                <a:lnTo>
                  <a:pt x="168482" y="171242"/>
                </a:lnTo>
                <a:lnTo>
                  <a:pt x="171365" y="164644"/>
                </a:lnTo>
                <a:lnTo>
                  <a:pt x="174239" y="158340"/>
                </a:lnTo>
                <a:lnTo>
                  <a:pt x="176155" y="152232"/>
                </a:lnTo>
                <a:lnTo>
                  <a:pt x="177433" y="146255"/>
                </a:lnTo>
                <a:lnTo>
                  <a:pt x="178284" y="140366"/>
                </a:lnTo>
                <a:lnTo>
                  <a:pt x="178853" y="134535"/>
                </a:lnTo>
                <a:lnTo>
                  <a:pt x="179231" y="128742"/>
                </a:lnTo>
                <a:lnTo>
                  <a:pt x="179483" y="122976"/>
                </a:lnTo>
                <a:lnTo>
                  <a:pt x="179763" y="111488"/>
                </a:lnTo>
                <a:lnTo>
                  <a:pt x="179838" y="105758"/>
                </a:lnTo>
                <a:lnTo>
                  <a:pt x="178936" y="100033"/>
                </a:lnTo>
                <a:lnTo>
                  <a:pt x="177382" y="94311"/>
                </a:lnTo>
                <a:lnTo>
                  <a:pt x="175393" y="88591"/>
                </a:lnTo>
                <a:lnTo>
                  <a:pt x="173115" y="83826"/>
                </a:lnTo>
                <a:lnTo>
                  <a:pt x="168043" y="75990"/>
                </a:lnTo>
                <a:lnTo>
                  <a:pt x="164405" y="72568"/>
                </a:lnTo>
                <a:lnTo>
                  <a:pt x="160074" y="69333"/>
                </a:lnTo>
                <a:lnTo>
                  <a:pt x="155282" y="66225"/>
                </a:lnTo>
                <a:lnTo>
                  <a:pt x="151135" y="63200"/>
                </a:lnTo>
                <a:lnTo>
                  <a:pt x="147418" y="60231"/>
                </a:lnTo>
                <a:lnTo>
                  <a:pt x="143987" y="57299"/>
                </a:lnTo>
                <a:lnTo>
                  <a:pt x="140747" y="54391"/>
                </a:lnTo>
                <a:lnTo>
                  <a:pt x="134608" y="48621"/>
                </a:lnTo>
                <a:lnTo>
                  <a:pt x="129732" y="46701"/>
                </a:lnTo>
                <a:lnTo>
                  <a:pt x="123624" y="45422"/>
                </a:lnTo>
                <a:lnTo>
                  <a:pt x="116695" y="44568"/>
                </a:lnTo>
                <a:lnTo>
                  <a:pt x="111122" y="43047"/>
                </a:lnTo>
                <a:lnTo>
                  <a:pt x="106455" y="41081"/>
                </a:lnTo>
                <a:lnTo>
                  <a:pt x="102391" y="38817"/>
                </a:lnTo>
                <a:lnTo>
                  <a:pt x="97777" y="37308"/>
                </a:lnTo>
                <a:lnTo>
                  <a:pt x="92796" y="36302"/>
                </a:lnTo>
                <a:lnTo>
                  <a:pt x="87570" y="35631"/>
                </a:lnTo>
                <a:lnTo>
                  <a:pt x="83134" y="35184"/>
                </a:lnTo>
                <a:lnTo>
                  <a:pt x="79223" y="34886"/>
                </a:lnTo>
                <a:lnTo>
                  <a:pt x="75664" y="34687"/>
                </a:lnTo>
                <a:lnTo>
                  <a:pt x="69169" y="34466"/>
                </a:lnTo>
                <a:lnTo>
                  <a:pt x="57239" y="34324"/>
                </a:lnTo>
                <a:lnTo>
                  <a:pt x="34256" y="34289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603"/>
          <p:cNvSpPr/>
          <p:nvPr/>
        </p:nvSpPr>
        <p:spPr>
          <a:xfrm>
            <a:off x="5815012" y="3026092"/>
            <a:ext cx="214314" cy="214314"/>
          </a:xfrm>
          <a:custGeom>
            <a:avLst/>
            <a:gdLst/>
            <a:ahLst/>
            <a:cxnLst/>
            <a:rect l="0" t="0" r="0" b="0"/>
            <a:pathLst>
              <a:path w="214314" h="214314">
                <a:moveTo>
                  <a:pt x="0" y="0"/>
                </a:moveTo>
                <a:lnTo>
                  <a:pt x="12770" y="12770"/>
                </a:lnTo>
                <a:lnTo>
                  <a:pt x="14229" y="15181"/>
                </a:lnTo>
                <a:lnTo>
                  <a:pt x="15849" y="20400"/>
                </a:lnTo>
                <a:lnTo>
                  <a:pt x="18186" y="23125"/>
                </a:lnTo>
                <a:lnTo>
                  <a:pt x="21649" y="25894"/>
                </a:lnTo>
                <a:lnTo>
                  <a:pt x="25862" y="28693"/>
                </a:lnTo>
                <a:lnTo>
                  <a:pt x="29625" y="31511"/>
                </a:lnTo>
                <a:lnTo>
                  <a:pt x="33084" y="34342"/>
                </a:lnTo>
                <a:lnTo>
                  <a:pt x="39469" y="40028"/>
                </a:lnTo>
                <a:lnTo>
                  <a:pt x="45482" y="45730"/>
                </a:lnTo>
                <a:lnTo>
                  <a:pt x="58773" y="58847"/>
                </a:lnTo>
                <a:lnTo>
                  <a:pt x="63947" y="63044"/>
                </a:lnTo>
                <a:lnTo>
                  <a:pt x="69302" y="66794"/>
                </a:lnTo>
                <a:lnTo>
                  <a:pt x="74776" y="70247"/>
                </a:lnTo>
                <a:lnTo>
                  <a:pt x="79378" y="74454"/>
                </a:lnTo>
                <a:lnTo>
                  <a:pt x="83399" y="79163"/>
                </a:lnTo>
                <a:lnTo>
                  <a:pt x="87032" y="84208"/>
                </a:lnTo>
                <a:lnTo>
                  <a:pt x="91358" y="88524"/>
                </a:lnTo>
                <a:lnTo>
                  <a:pt x="96148" y="92354"/>
                </a:lnTo>
                <a:lnTo>
                  <a:pt x="101247" y="95859"/>
                </a:lnTo>
                <a:lnTo>
                  <a:pt x="105597" y="100101"/>
                </a:lnTo>
                <a:lnTo>
                  <a:pt x="109451" y="104834"/>
                </a:lnTo>
                <a:lnTo>
                  <a:pt x="112973" y="109894"/>
                </a:lnTo>
                <a:lnTo>
                  <a:pt x="117225" y="114221"/>
                </a:lnTo>
                <a:lnTo>
                  <a:pt x="121965" y="118057"/>
                </a:lnTo>
                <a:lnTo>
                  <a:pt x="127030" y="121567"/>
                </a:lnTo>
                <a:lnTo>
                  <a:pt x="132312" y="125812"/>
                </a:lnTo>
                <a:lnTo>
                  <a:pt x="137738" y="130548"/>
                </a:lnTo>
                <a:lnTo>
                  <a:pt x="147894" y="139936"/>
                </a:lnTo>
                <a:lnTo>
                  <a:pt x="158967" y="150577"/>
                </a:lnTo>
                <a:lnTo>
                  <a:pt x="165267" y="156776"/>
                </a:lnTo>
                <a:lnTo>
                  <a:pt x="168281" y="160715"/>
                </a:lnTo>
                <a:lnTo>
                  <a:pt x="171242" y="165246"/>
                </a:lnTo>
                <a:lnTo>
                  <a:pt x="174169" y="170171"/>
                </a:lnTo>
                <a:lnTo>
                  <a:pt x="177073" y="174407"/>
                </a:lnTo>
                <a:lnTo>
                  <a:pt x="179961" y="178184"/>
                </a:lnTo>
                <a:lnTo>
                  <a:pt x="182839" y="181655"/>
                </a:lnTo>
                <a:lnTo>
                  <a:pt x="188577" y="188050"/>
                </a:lnTo>
                <a:lnTo>
                  <a:pt x="191440" y="191090"/>
                </a:lnTo>
                <a:lnTo>
                  <a:pt x="194302" y="193115"/>
                </a:lnTo>
                <a:lnTo>
                  <a:pt x="200022" y="195367"/>
                </a:lnTo>
                <a:lnTo>
                  <a:pt x="205739" y="198907"/>
                </a:lnTo>
                <a:lnTo>
                  <a:pt x="212619" y="204390"/>
                </a:lnTo>
                <a:lnTo>
                  <a:pt x="213183" y="205793"/>
                </a:lnTo>
                <a:lnTo>
                  <a:pt x="213560" y="207680"/>
                </a:lnTo>
                <a:lnTo>
                  <a:pt x="214313" y="21431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604"/>
          <p:cNvSpPr/>
          <p:nvPr/>
        </p:nvSpPr>
        <p:spPr>
          <a:xfrm>
            <a:off x="5772150" y="3051810"/>
            <a:ext cx="214313" cy="205741"/>
          </a:xfrm>
          <a:custGeom>
            <a:avLst/>
            <a:gdLst/>
            <a:ahLst/>
            <a:cxnLst/>
            <a:rect l="0" t="0" r="0" b="0"/>
            <a:pathLst>
              <a:path w="214313" h="205741">
                <a:moveTo>
                  <a:pt x="214312" y="0"/>
                </a:moveTo>
                <a:lnTo>
                  <a:pt x="201293" y="0"/>
                </a:lnTo>
                <a:lnTo>
                  <a:pt x="198965" y="952"/>
                </a:lnTo>
                <a:lnTo>
                  <a:pt x="193839" y="4551"/>
                </a:lnTo>
                <a:lnTo>
                  <a:pt x="188385" y="9325"/>
                </a:lnTo>
                <a:lnTo>
                  <a:pt x="181834" y="15574"/>
                </a:lnTo>
                <a:lnTo>
                  <a:pt x="172572" y="24702"/>
                </a:lnTo>
                <a:lnTo>
                  <a:pt x="168388" y="29803"/>
                </a:lnTo>
                <a:lnTo>
                  <a:pt x="164646" y="35108"/>
                </a:lnTo>
                <a:lnTo>
                  <a:pt x="161199" y="40550"/>
                </a:lnTo>
                <a:lnTo>
                  <a:pt x="156996" y="46084"/>
                </a:lnTo>
                <a:lnTo>
                  <a:pt x="152289" y="51677"/>
                </a:lnTo>
                <a:lnTo>
                  <a:pt x="147246" y="57311"/>
                </a:lnTo>
                <a:lnTo>
                  <a:pt x="136562" y="68652"/>
                </a:lnTo>
                <a:lnTo>
                  <a:pt x="102817" y="102876"/>
                </a:lnTo>
                <a:lnTo>
                  <a:pt x="97120" y="108589"/>
                </a:lnTo>
                <a:lnTo>
                  <a:pt x="92369" y="114302"/>
                </a:lnTo>
                <a:lnTo>
                  <a:pt x="88249" y="120016"/>
                </a:lnTo>
                <a:lnTo>
                  <a:pt x="84550" y="125731"/>
                </a:lnTo>
                <a:lnTo>
                  <a:pt x="80179" y="131445"/>
                </a:lnTo>
                <a:lnTo>
                  <a:pt x="75360" y="137160"/>
                </a:lnTo>
                <a:lnTo>
                  <a:pt x="65878" y="147637"/>
                </a:lnTo>
                <a:lnTo>
                  <a:pt x="58489" y="155469"/>
                </a:lnTo>
                <a:lnTo>
                  <a:pt x="23247" y="191055"/>
                </a:lnTo>
                <a:lnTo>
                  <a:pt x="20261" y="193092"/>
                </a:lnTo>
                <a:lnTo>
                  <a:pt x="14402" y="195356"/>
                </a:lnTo>
                <a:lnTo>
                  <a:pt x="12458" y="196912"/>
                </a:lnTo>
                <a:lnTo>
                  <a:pt x="11163" y="198902"/>
                </a:lnTo>
                <a:lnTo>
                  <a:pt x="10299" y="201182"/>
                </a:lnTo>
                <a:lnTo>
                  <a:pt x="8771" y="202701"/>
                </a:lnTo>
                <a:lnTo>
                  <a:pt x="6800" y="203714"/>
                </a:lnTo>
                <a:lnTo>
                  <a:pt x="0" y="20574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605"/>
          <p:cNvSpPr/>
          <p:nvPr/>
        </p:nvSpPr>
        <p:spPr>
          <a:xfrm>
            <a:off x="6141958" y="3103245"/>
            <a:ext cx="281702" cy="8573"/>
          </a:xfrm>
          <a:custGeom>
            <a:avLst/>
            <a:gdLst/>
            <a:ahLst/>
            <a:cxnLst/>
            <a:rect l="0" t="0" r="0" b="0"/>
            <a:pathLst>
              <a:path w="281702" h="8573">
                <a:moveTo>
                  <a:pt x="7382" y="8572"/>
                </a:moveTo>
                <a:lnTo>
                  <a:pt x="0" y="8572"/>
                </a:lnTo>
                <a:lnTo>
                  <a:pt x="86275" y="8572"/>
                </a:lnTo>
                <a:lnTo>
                  <a:pt x="93315" y="7619"/>
                </a:lnTo>
                <a:lnTo>
                  <a:pt x="99913" y="6032"/>
                </a:lnTo>
                <a:lnTo>
                  <a:pt x="106216" y="4021"/>
                </a:lnTo>
                <a:lnTo>
                  <a:pt x="112324" y="2681"/>
                </a:lnTo>
                <a:lnTo>
                  <a:pt x="118301" y="1787"/>
                </a:lnTo>
                <a:lnTo>
                  <a:pt x="124190" y="1191"/>
                </a:lnTo>
                <a:lnTo>
                  <a:pt x="130974" y="794"/>
                </a:lnTo>
                <a:lnTo>
                  <a:pt x="146132" y="352"/>
                </a:lnTo>
                <a:lnTo>
                  <a:pt x="180829" y="46"/>
                </a:lnTo>
                <a:lnTo>
                  <a:pt x="281701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606"/>
          <p:cNvSpPr/>
          <p:nvPr/>
        </p:nvSpPr>
        <p:spPr>
          <a:xfrm>
            <a:off x="6235065" y="3034664"/>
            <a:ext cx="25718" cy="231459"/>
          </a:xfrm>
          <a:custGeom>
            <a:avLst/>
            <a:gdLst/>
            <a:ahLst/>
            <a:cxnLst/>
            <a:rect l="0" t="0" r="0" b="0"/>
            <a:pathLst>
              <a:path w="25718" h="231459">
                <a:moveTo>
                  <a:pt x="0" y="0"/>
                </a:moveTo>
                <a:lnTo>
                  <a:pt x="0" y="12771"/>
                </a:lnTo>
                <a:lnTo>
                  <a:pt x="952" y="16134"/>
                </a:lnTo>
                <a:lnTo>
                  <a:pt x="2540" y="20281"/>
                </a:lnTo>
                <a:lnTo>
                  <a:pt x="4551" y="24951"/>
                </a:lnTo>
                <a:lnTo>
                  <a:pt x="5891" y="29017"/>
                </a:lnTo>
                <a:lnTo>
                  <a:pt x="6785" y="32679"/>
                </a:lnTo>
                <a:lnTo>
                  <a:pt x="7381" y="36074"/>
                </a:lnTo>
                <a:lnTo>
                  <a:pt x="7778" y="40242"/>
                </a:lnTo>
                <a:lnTo>
                  <a:pt x="8043" y="44926"/>
                </a:lnTo>
                <a:lnTo>
                  <a:pt x="8337" y="55210"/>
                </a:lnTo>
                <a:lnTo>
                  <a:pt x="8566" y="113530"/>
                </a:lnTo>
                <a:lnTo>
                  <a:pt x="8571" y="142774"/>
                </a:lnTo>
                <a:lnTo>
                  <a:pt x="9524" y="149475"/>
                </a:lnTo>
                <a:lnTo>
                  <a:pt x="11112" y="156801"/>
                </a:lnTo>
                <a:lnTo>
                  <a:pt x="13123" y="164541"/>
                </a:lnTo>
                <a:lnTo>
                  <a:pt x="14464" y="170654"/>
                </a:lnTo>
                <a:lnTo>
                  <a:pt x="15357" y="175682"/>
                </a:lnTo>
                <a:lnTo>
                  <a:pt x="15953" y="179987"/>
                </a:lnTo>
                <a:lnTo>
                  <a:pt x="16350" y="183809"/>
                </a:lnTo>
                <a:lnTo>
                  <a:pt x="16791" y="190596"/>
                </a:lnTo>
                <a:lnTo>
                  <a:pt x="16987" y="199327"/>
                </a:lnTo>
                <a:lnTo>
                  <a:pt x="17040" y="204322"/>
                </a:lnTo>
                <a:lnTo>
                  <a:pt x="18027" y="207653"/>
                </a:lnTo>
                <a:lnTo>
                  <a:pt x="19638" y="209873"/>
                </a:lnTo>
                <a:lnTo>
                  <a:pt x="21665" y="211353"/>
                </a:lnTo>
                <a:lnTo>
                  <a:pt x="23016" y="213292"/>
                </a:lnTo>
                <a:lnTo>
                  <a:pt x="23916" y="215537"/>
                </a:lnTo>
                <a:lnTo>
                  <a:pt x="24517" y="217987"/>
                </a:lnTo>
                <a:lnTo>
                  <a:pt x="25183" y="223248"/>
                </a:lnTo>
                <a:lnTo>
                  <a:pt x="25717" y="23145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607"/>
          <p:cNvSpPr/>
          <p:nvPr/>
        </p:nvSpPr>
        <p:spPr>
          <a:xfrm>
            <a:off x="6476670" y="2966085"/>
            <a:ext cx="186871" cy="239983"/>
          </a:xfrm>
          <a:custGeom>
            <a:avLst/>
            <a:gdLst/>
            <a:ahLst/>
            <a:cxnLst/>
            <a:rect l="0" t="0" r="0" b="0"/>
            <a:pathLst>
              <a:path w="186871" h="239983">
                <a:moveTo>
                  <a:pt x="24142" y="0"/>
                </a:moveTo>
                <a:lnTo>
                  <a:pt x="24142" y="33243"/>
                </a:lnTo>
                <a:lnTo>
                  <a:pt x="23190" y="38355"/>
                </a:lnTo>
                <a:lnTo>
                  <a:pt x="21602" y="43667"/>
                </a:lnTo>
                <a:lnTo>
                  <a:pt x="19592" y="49114"/>
                </a:lnTo>
                <a:lnTo>
                  <a:pt x="18250" y="54650"/>
                </a:lnTo>
                <a:lnTo>
                  <a:pt x="17357" y="60246"/>
                </a:lnTo>
                <a:lnTo>
                  <a:pt x="16761" y="65881"/>
                </a:lnTo>
                <a:lnTo>
                  <a:pt x="15412" y="71543"/>
                </a:lnTo>
                <a:lnTo>
                  <a:pt x="13559" y="77223"/>
                </a:lnTo>
                <a:lnTo>
                  <a:pt x="11372" y="82914"/>
                </a:lnTo>
                <a:lnTo>
                  <a:pt x="8961" y="88614"/>
                </a:lnTo>
                <a:lnTo>
                  <a:pt x="6402" y="94318"/>
                </a:lnTo>
                <a:lnTo>
                  <a:pt x="3742" y="100026"/>
                </a:lnTo>
                <a:lnTo>
                  <a:pt x="1970" y="105736"/>
                </a:lnTo>
                <a:lnTo>
                  <a:pt x="788" y="111448"/>
                </a:lnTo>
                <a:lnTo>
                  <a:pt x="0" y="117161"/>
                </a:lnTo>
                <a:lnTo>
                  <a:pt x="428" y="122875"/>
                </a:lnTo>
                <a:lnTo>
                  <a:pt x="1665" y="128589"/>
                </a:lnTo>
                <a:lnTo>
                  <a:pt x="3442" y="134303"/>
                </a:lnTo>
                <a:lnTo>
                  <a:pt x="4627" y="140018"/>
                </a:lnTo>
                <a:lnTo>
                  <a:pt x="5418" y="145733"/>
                </a:lnTo>
                <a:lnTo>
                  <a:pt x="5944" y="151447"/>
                </a:lnTo>
                <a:lnTo>
                  <a:pt x="6295" y="157162"/>
                </a:lnTo>
                <a:lnTo>
                  <a:pt x="6685" y="168592"/>
                </a:lnTo>
                <a:lnTo>
                  <a:pt x="7741" y="174307"/>
                </a:lnTo>
                <a:lnTo>
                  <a:pt x="9399" y="180022"/>
                </a:lnTo>
                <a:lnTo>
                  <a:pt x="11456" y="185737"/>
                </a:lnTo>
                <a:lnTo>
                  <a:pt x="13779" y="190500"/>
                </a:lnTo>
                <a:lnTo>
                  <a:pt x="16281" y="194627"/>
                </a:lnTo>
                <a:lnTo>
                  <a:pt x="18901" y="198331"/>
                </a:lnTo>
                <a:lnTo>
                  <a:pt x="21601" y="202706"/>
                </a:lnTo>
                <a:lnTo>
                  <a:pt x="24353" y="207527"/>
                </a:lnTo>
                <a:lnTo>
                  <a:pt x="27140" y="212646"/>
                </a:lnTo>
                <a:lnTo>
                  <a:pt x="29951" y="217011"/>
                </a:lnTo>
                <a:lnTo>
                  <a:pt x="35613" y="224402"/>
                </a:lnTo>
                <a:lnTo>
                  <a:pt x="39410" y="227706"/>
                </a:lnTo>
                <a:lnTo>
                  <a:pt x="43845" y="230861"/>
                </a:lnTo>
                <a:lnTo>
                  <a:pt x="48708" y="233917"/>
                </a:lnTo>
                <a:lnTo>
                  <a:pt x="52901" y="235955"/>
                </a:lnTo>
                <a:lnTo>
                  <a:pt x="56650" y="237313"/>
                </a:lnTo>
                <a:lnTo>
                  <a:pt x="60102" y="238219"/>
                </a:lnTo>
                <a:lnTo>
                  <a:pt x="63355" y="238822"/>
                </a:lnTo>
                <a:lnTo>
                  <a:pt x="66477" y="239225"/>
                </a:lnTo>
                <a:lnTo>
                  <a:pt x="69511" y="239493"/>
                </a:lnTo>
                <a:lnTo>
                  <a:pt x="73437" y="239672"/>
                </a:lnTo>
                <a:lnTo>
                  <a:pt x="82881" y="239871"/>
                </a:lnTo>
                <a:lnTo>
                  <a:pt x="98908" y="239982"/>
                </a:lnTo>
                <a:lnTo>
                  <a:pt x="103513" y="239046"/>
                </a:lnTo>
                <a:lnTo>
                  <a:pt x="107537" y="237469"/>
                </a:lnTo>
                <a:lnTo>
                  <a:pt x="111171" y="235465"/>
                </a:lnTo>
                <a:lnTo>
                  <a:pt x="125388" y="228094"/>
                </a:lnTo>
                <a:lnTo>
                  <a:pt x="141665" y="219877"/>
                </a:lnTo>
                <a:lnTo>
                  <a:pt x="146305" y="216117"/>
                </a:lnTo>
                <a:lnTo>
                  <a:pt x="150352" y="211705"/>
                </a:lnTo>
                <a:lnTo>
                  <a:pt x="154002" y="206859"/>
                </a:lnTo>
                <a:lnTo>
                  <a:pt x="157388" y="201723"/>
                </a:lnTo>
                <a:lnTo>
                  <a:pt x="160598" y="196395"/>
                </a:lnTo>
                <a:lnTo>
                  <a:pt x="163690" y="190937"/>
                </a:lnTo>
                <a:lnTo>
                  <a:pt x="169666" y="179793"/>
                </a:lnTo>
                <a:lnTo>
                  <a:pt x="181263" y="157117"/>
                </a:lnTo>
                <a:lnTo>
                  <a:pt x="183182" y="150465"/>
                </a:lnTo>
                <a:lnTo>
                  <a:pt x="184462" y="143172"/>
                </a:lnTo>
                <a:lnTo>
                  <a:pt x="185314" y="135453"/>
                </a:lnTo>
                <a:lnTo>
                  <a:pt x="185883" y="128402"/>
                </a:lnTo>
                <a:lnTo>
                  <a:pt x="186262" y="121796"/>
                </a:lnTo>
                <a:lnTo>
                  <a:pt x="186682" y="109376"/>
                </a:lnTo>
                <a:lnTo>
                  <a:pt x="186870" y="97507"/>
                </a:lnTo>
                <a:lnTo>
                  <a:pt x="185967" y="91674"/>
                </a:lnTo>
                <a:lnTo>
                  <a:pt x="184413" y="85881"/>
                </a:lnTo>
                <a:lnTo>
                  <a:pt x="182425" y="80114"/>
                </a:lnTo>
                <a:lnTo>
                  <a:pt x="180146" y="74364"/>
                </a:lnTo>
                <a:lnTo>
                  <a:pt x="177674" y="68626"/>
                </a:lnTo>
                <a:lnTo>
                  <a:pt x="175075" y="62896"/>
                </a:lnTo>
                <a:lnTo>
                  <a:pt x="171436" y="58123"/>
                </a:lnTo>
                <a:lnTo>
                  <a:pt x="167105" y="53988"/>
                </a:lnTo>
                <a:lnTo>
                  <a:pt x="162314" y="50280"/>
                </a:lnTo>
                <a:lnTo>
                  <a:pt x="158166" y="46854"/>
                </a:lnTo>
                <a:lnTo>
                  <a:pt x="154450" y="43619"/>
                </a:lnTo>
                <a:lnTo>
                  <a:pt x="151019" y="40509"/>
                </a:lnTo>
                <a:lnTo>
                  <a:pt x="146827" y="37483"/>
                </a:lnTo>
                <a:lnTo>
                  <a:pt x="142127" y="34514"/>
                </a:lnTo>
                <a:lnTo>
                  <a:pt x="137089" y="31582"/>
                </a:lnTo>
                <a:lnTo>
                  <a:pt x="131825" y="28674"/>
                </a:lnTo>
                <a:lnTo>
                  <a:pt x="120896" y="22904"/>
                </a:lnTo>
                <a:lnTo>
                  <a:pt x="104033" y="14300"/>
                </a:lnTo>
                <a:lnTo>
                  <a:pt x="98358" y="12391"/>
                </a:lnTo>
                <a:lnTo>
                  <a:pt x="92669" y="11118"/>
                </a:lnTo>
                <a:lnTo>
                  <a:pt x="86971" y="10269"/>
                </a:lnTo>
                <a:lnTo>
                  <a:pt x="82221" y="9704"/>
                </a:lnTo>
                <a:lnTo>
                  <a:pt x="78101" y="9326"/>
                </a:lnTo>
                <a:lnTo>
                  <a:pt x="74402" y="9075"/>
                </a:lnTo>
                <a:lnTo>
                  <a:pt x="70031" y="8908"/>
                </a:lnTo>
                <a:lnTo>
                  <a:pt x="55731" y="8671"/>
                </a:lnTo>
                <a:lnTo>
                  <a:pt x="48341" y="8616"/>
                </a:lnTo>
                <a:lnTo>
                  <a:pt x="45038" y="9554"/>
                </a:lnTo>
                <a:lnTo>
                  <a:pt x="41883" y="11132"/>
                </a:lnTo>
                <a:lnTo>
                  <a:pt x="32714" y="1714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608"/>
          <p:cNvSpPr/>
          <p:nvPr/>
        </p:nvSpPr>
        <p:spPr>
          <a:xfrm>
            <a:off x="6723697" y="3008947"/>
            <a:ext cx="197169" cy="214314"/>
          </a:xfrm>
          <a:custGeom>
            <a:avLst/>
            <a:gdLst/>
            <a:ahLst/>
            <a:cxnLst/>
            <a:rect l="0" t="0" r="0" b="0"/>
            <a:pathLst>
              <a:path w="197169" h="214314">
                <a:moveTo>
                  <a:pt x="0" y="0"/>
                </a:moveTo>
                <a:lnTo>
                  <a:pt x="7381" y="7381"/>
                </a:lnTo>
                <a:lnTo>
                  <a:pt x="8043" y="10583"/>
                </a:lnTo>
                <a:lnTo>
                  <a:pt x="8219" y="12770"/>
                </a:lnTo>
                <a:lnTo>
                  <a:pt x="9290" y="16134"/>
                </a:lnTo>
                <a:lnTo>
                  <a:pt x="10956" y="20281"/>
                </a:lnTo>
                <a:lnTo>
                  <a:pt x="13019" y="24950"/>
                </a:lnTo>
                <a:lnTo>
                  <a:pt x="15347" y="29016"/>
                </a:lnTo>
                <a:lnTo>
                  <a:pt x="17851" y="32679"/>
                </a:lnTo>
                <a:lnTo>
                  <a:pt x="23174" y="39289"/>
                </a:lnTo>
                <a:lnTo>
                  <a:pt x="28714" y="45402"/>
                </a:lnTo>
                <a:lnTo>
                  <a:pt x="31526" y="49318"/>
                </a:lnTo>
                <a:lnTo>
                  <a:pt x="34352" y="53834"/>
                </a:lnTo>
                <a:lnTo>
                  <a:pt x="37189" y="58749"/>
                </a:lnTo>
                <a:lnTo>
                  <a:pt x="40032" y="62979"/>
                </a:lnTo>
                <a:lnTo>
                  <a:pt x="42881" y="66751"/>
                </a:lnTo>
                <a:lnTo>
                  <a:pt x="45733" y="70218"/>
                </a:lnTo>
                <a:lnTo>
                  <a:pt x="48586" y="74435"/>
                </a:lnTo>
                <a:lnTo>
                  <a:pt x="51441" y="79151"/>
                </a:lnTo>
                <a:lnTo>
                  <a:pt x="54297" y="84200"/>
                </a:lnTo>
                <a:lnTo>
                  <a:pt x="58105" y="89471"/>
                </a:lnTo>
                <a:lnTo>
                  <a:pt x="62550" y="94890"/>
                </a:lnTo>
                <a:lnTo>
                  <a:pt x="71615" y="105038"/>
                </a:lnTo>
                <a:lnTo>
                  <a:pt x="78819" y="112724"/>
                </a:lnTo>
                <a:lnTo>
                  <a:pt x="92781" y="126956"/>
                </a:lnTo>
                <a:lnTo>
                  <a:pt x="98048" y="131310"/>
                </a:lnTo>
                <a:lnTo>
                  <a:pt x="103466" y="135165"/>
                </a:lnTo>
                <a:lnTo>
                  <a:pt x="108982" y="138688"/>
                </a:lnTo>
                <a:lnTo>
                  <a:pt x="113612" y="142941"/>
                </a:lnTo>
                <a:lnTo>
                  <a:pt x="117652" y="147682"/>
                </a:lnTo>
                <a:lnTo>
                  <a:pt x="121297" y="152747"/>
                </a:lnTo>
                <a:lnTo>
                  <a:pt x="125632" y="157076"/>
                </a:lnTo>
                <a:lnTo>
                  <a:pt x="130428" y="160915"/>
                </a:lnTo>
                <a:lnTo>
                  <a:pt x="135529" y="164427"/>
                </a:lnTo>
                <a:lnTo>
                  <a:pt x="139883" y="167720"/>
                </a:lnTo>
                <a:lnTo>
                  <a:pt x="143738" y="170869"/>
                </a:lnTo>
                <a:lnTo>
                  <a:pt x="147261" y="173920"/>
                </a:lnTo>
                <a:lnTo>
                  <a:pt x="150561" y="177859"/>
                </a:lnTo>
                <a:lnTo>
                  <a:pt x="153714" y="182390"/>
                </a:lnTo>
                <a:lnTo>
                  <a:pt x="156769" y="187316"/>
                </a:lnTo>
                <a:lnTo>
                  <a:pt x="159758" y="190600"/>
                </a:lnTo>
                <a:lnTo>
                  <a:pt x="162702" y="192789"/>
                </a:lnTo>
                <a:lnTo>
                  <a:pt x="168514" y="196174"/>
                </a:lnTo>
                <a:lnTo>
                  <a:pt x="174273" y="200854"/>
                </a:lnTo>
                <a:lnTo>
                  <a:pt x="177143" y="202482"/>
                </a:lnTo>
                <a:lnTo>
                  <a:pt x="182869" y="204292"/>
                </a:lnTo>
                <a:lnTo>
                  <a:pt x="184778" y="205727"/>
                </a:lnTo>
                <a:lnTo>
                  <a:pt x="186051" y="207637"/>
                </a:lnTo>
                <a:lnTo>
                  <a:pt x="186899" y="209862"/>
                </a:lnTo>
                <a:lnTo>
                  <a:pt x="188416" y="211346"/>
                </a:lnTo>
                <a:lnTo>
                  <a:pt x="190381" y="212335"/>
                </a:lnTo>
                <a:lnTo>
                  <a:pt x="197168" y="21431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609"/>
          <p:cNvSpPr/>
          <p:nvPr/>
        </p:nvSpPr>
        <p:spPr>
          <a:xfrm>
            <a:off x="6706552" y="3017520"/>
            <a:ext cx="162879" cy="231458"/>
          </a:xfrm>
          <a:custGeom>
            <a:avLst/>
            <a:gdLst/>
            <a:ahLst/>
            <a:cxnLst/>
            <a:rect l="0" t="0" r="0" b="0"/>
            <a:pathLst>
              <a:path w="162879" h="231458">
                <a:moveTo>
                  <a:pt x="162878" y="0"/>
                </a:moveTo>
                <a:lnTo>
                  <a:pt x="158327" y="0"/>
                </a:lnTo>
                <a:lnTo>
                  <a:pt x="156986" y="952"/>
                </a:lnTo>
                <a:lnTo>
                  <a:pt x="156092" y="2540"/>
                </a:lnTo>
                <a:lnTo>
                  <a:pt x="154147" y="7796"/>
                </a:lnTo>
                <a:lnTo>
                  <a:pt x="152295" y="11865"/>
                </a:lnTo>
                <a:lnTo>
                  <a:pt x="145137" y="26693"/>
                </a:lnTo>
                <a:lnTo>
                  <a:pt x="134185" y="48770"/>
                </a:lnTo>
                <a:lnTo>
                  <a:pt x="130414" y="55373"/>
                </a:lnTo>
                <a:lnTo>
                  <a:pt x="125996" y="62633"/>
                </a:lnTo>
                <a:lnTo>
                  <a:pt x="121144" y="70330"/>
                </a:lnTo>
                <a:lnTo>
                  <a:pt x="116005" y="77367"/>
                </a:lnTo>
                <a:lnTo>
                  <a:pt x="110675" y="83963"/>
                </a:lnTo>
                <a:lnTo>
                  <a:pt x="105215" y="90265"/>
                </a:lnTo>
                <a:lnTo>
                  <a:pt x="100623" y="97324"/>
                </a:lnTo>
                <a:lnTo>
                  <a:pt x="96611" y="104888"/>
                </a:lnTo>
                <a:lnTo>
                  <a:pt x="92981" y="112787"/>
                </a:lnTo>
                <a:lnTo>
                  <a:pt x="88658" y="120911"/>
                </a:lnTo>
                <a:lnTo>
                  <a:pt x="83870" y="129185"/>
                </a:lnTo>
                <a:lnTo>
                  <a:pt x="78774" y="137558"/>
                </a:lnTo>
                <a:lnTo>
                  <a:pt x="73471" y="145045"/>
                </a:lnTo>
                <a:lnTo>
                  <a:pt x="68031" y="151942"/>
                </a:lnTo>
                <a:lnTo>
                  <a:pt x="62499" y="158444"/>
                </a:lnTo>
                <a:lnTo>
                  <a:pt x="57858" y="165637"/>
                </a:lnTo>
                <a:lnTo>
                  <a:pt x="53812" y="173289"/>
                </a:lnTo>
                <a:lnTo>
                  <a:pt x="50162" y="181249"/>
                </a:lnTo>
                <a:lnTo>
                  <a:pt x="45824" y="187507"/>
                </a:lnTo>
                <a:lnTo>
                  <a:pt x="41027" y="192632"/>
                </a:lnTo>
                <a:lnTo>
                  <a:pt x="35924" y="197002"/>
                </a:lnTo>
                <a:lnTo>
                  <a:pt x="31570" y="201819"/>
                </a:lnTo>
                <a:lnTo>
                  <a:pt x="27714" y="206936"/>
                </a:lnTo>
                <a:lnTo>
                  <a:pt x="24191" y="212252"/>
                </a:lnTo>
                <a:lnTo>
                  <a:pt x="20890" y="216749"/>
                </a:lnTo>
                <a:lnTo>
                  <a:pt x="17737" y="220699"/>
                </a:lnTo>
                <a:lnTo>
                  <a:pt x="10383" y="229332"/>
                </a:lnTo>
                <a:lnTo>
                  <a:pt x="8827" y="230040"/>
                </a:lnTo>
                <a:lnTo>
                  <a:pt x="4558" y="230828"/>
                </a:lnTo>
                <a:lnTo>
                  <a:pt x="0" y="23145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610"/>
          <p:cNvSpPr/>
          <p:nvPr/>
        </p:nvSpPr>
        <p:spPr>
          <a:xfrm>
            <a:off x="7100887" y="3103254"/>
            <a:ext cx="257176" cy="8564"/>
          </a:xfrm>
          <a:custGeom>
            <a:avLst/>
            <a:gdLst/>
            <a:ahLst/>
            <a:cxnLst/>
            <a:rect l="0" t="0" r="0" b="0"/>
            <a:pathLst>
              <a:path w="257176" h="8564">
                <a:moveTo>
                  <a:pt x="0" y="8563"/>
                </a:moveTo>
                <a:lnTo>
                  <a:pt x="104249" y="8563"/>
                </a:lnTo>
                <a:lnTo>
                  <a:pt x="112362" y="7610"/>
                </a:lnTo>
                <a:lnTo>
                  <a:pt x="120628" y="6023"/>
                </a:lnTo>
                <a:lnTo>
                  <a:pt x="128996" y="4012"/>
                </a:lnTo>
                <a:lnTo>
                  <a:pt x="137433" y="2672"/>
                </a:lnTo>
                <a:lnTo>
                  <a:pt x="145914" y="1778"/>
                </a:lnTo>
                <a:lnTo>
                  <a:pt x="154426" y="1182"/>
                </a:lnTo>
                <a:lnTo>
                  <a:pt x="162006" y="785"/>
                </a:lnTo>
                <a:lnTo>
                  <a:pt x="175508" y="343"/>
                </a:lnTo>
                <a:lnTo>
                  <a:pt x="199698" y="60"/>
                </a:lnTo>
                <a:lnTo>
                  <a:pt x="228557" y="0"/>
                </a:lnTo>
                <a:lnTo>
                  <a:pt x="233334" y="949"/>
                </a:lnTo>
                <a:lnTo>
                  <a:pt x="237471" y="2535"/>
                </a:lnTo>
                <a:lnTo>
                  <a:pt x="241181" y="4544"/>
                </a:lnTo>
                <a:lnTo>
                  <a:pt x="244608" y="5884"/>
                </a:lnTo>
                <a:lnTo>
                  <a:pt x="247845" y="6777"/>
                </a:lnTo>
                <a:lnTo>
                  <a:pt x="257175" y="856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611"/>
          <p:cNvSpPr/>
          <p:nvPr/>
        </p:nvSpPr>
        <p:spPr>
          <a:xfrm>
            <a:off x="7178040" y="3026092"/>
            <a:ext cx="42863" cy="222886"/>
          </a:xfrm>
          <a:custGeom>
            <a:avLst/>
            <a:gdLst/>
            <a:ahLst/>
            <a:cxnLst/>
            <a:rect l="0" t="0" r="0" b="0"/>
            <a:pathLst>
              <a:path w="42863" h="222886">
                <a:moveTo>
                  <a:pt x="8572" y="0"/>
                </a:moveTo>
                <a:lnTo>
                  <a:pt x="353" y="0"/>
                </a:lnTo>
                <a:lnTo>
                  <a:pt x="46" y="6785"/>
                </a:lnTo>
                <a:lnTo>
                  <a:pt x="9" y="12770"/>
                </a:lnTo>
                <a:lnTo>
                  <a:pt x="0" y="41733"/>
                </a:lnTo>
                <a:lnTo>
                  <a:pt x="952" y="45920"/>
                </a:lnTo>
                <a:lnTo>
                  <a:pt x="2540" y="49663"/>
                </a:lnTo>
                <a:lnTo>
                  <a:pt x="4551" y="53111"/>
                </a:lnTo>
                <a:lnTo>
                  <a:pt x="5891" y="57315"/>
                </a:lnTo>
                <a:lnTo>
                  <a:pt x="6785" y="62023"/>
                </a:lnTo>
                <a:lnTo>
                  <a:pt x="7381" y="67066"/>
                </a:lnTo>
                <a:lnTo>
                  <a:pt x="8731" y="73286"/>
                </a:lnTo>
                <a:lnTo>
                  <a:pt x="10583" y="80290"/>
                </a:lnTo>
                <a:lnTo>
                  <a:pt x="12770" y="87816"/>
                </a:lnTo>
                <a:lnTo>
                  <a:pt x="14228" y="94739"/>
                </a:lnTo>
                <a:lnTo>
                  <a:pt x="15201" y="101260"/>
                </a:lnTo>
                <a:lnTo>
                  <a:pt x="15848" y="107511"/>
                </a:lnTo>
                <a:lnTo>
                  <a:pt x="17233" y="113584"/>
                </a:lnTo>
                <a:lnTo>
                  <a:pt x="19109" y="119538"/>
                </a:lnTo>
                <a:lnTo>
                  <a:pt x="21311" y="125412"/>
                </a:lnTo>
                <a:lnTo>
                  <a:pt x="22780" y="131233"/>
                </a:lnTo>
                <a:lnTo>
                  <a:pt x="23759" y="137019"/>
                </a:lnTo>
                <a:lnTo>
                  <a:pt x="24411" y="142781"/>
                </a:lnTo>
                <a:lnTo>
                  <a:pt x="24847" y="147575"/>
                </a:lnTo>
                <a:lnTo>
                  <a:pt x="25137" y="151723"/>
                </a:lnTo>
                <a:lnTo>
                  <a:pt x="25331" y="155441"/>
                </a:lnTo>
                <a:lnTo>
                  <a:pt x="26412" y="159825"/>
                </a:lnTo>
                <a:lnTo>
                  <a:pt x="28085" y="164653"/>
                </a:lnTo>
                <a:lnTo>
                  <a:pt x="30154" y="169776"/>
                </a:lnTo>
                <a:lnTo>
                  <a:pt x="31532" y="174144"/>
                </a:lnTo>
                <a:lnTo>
                  <a:pt x="32451" y="178008"/>
                </a:lnTo>
                <a:lnTo>
                  <a:pt x="33473" y="184843"/>
                </a:lnTo>
                <a:lnTo>
                  <a:pt x="33927" y="191055"/>
                </a:lnTo>
                <a:lnTo>
                  <a:pt x="34129" y="196991"/>
                </a:lnTo>
                <a:lnTo>
                  <a:pt x="34258" y="208563"/>
                </a:lnTo>
                <a:lnTo>
                  <a:pt x="35221" y="211432"/>
                </a:lnTo>
                <a:lnTo>
                  <a:pt x="36816" y="214297"/>
                </a:lnTo>
                <a:lnTo>
                  <a:pt x="42862" y="222885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612"/>
          <p:cNvSpPr/>
          <p:nvPr/>
        </p:nvSpPr>
        <p:spPr>
          <a:xfrm>
            <a:off x="7367030" y="3009052"/>
            <a:ext cx="222338" cy="239774"/>
          </a:xfrm>
          <a:custGeom>
            <a:avLst/>
            <a:gdLst/>
            <a:ahLst/>
            <a:cxnLst/>
            <a:rect l="0" t="0" r="0" b="0"/>
            <a:pathLst>
              <a:path w="222338" h="239774">
                <a:moveTo>
                  <a:pt x="42467" y="8468"/>
                </a:moveTo>
                <a:lnTo>
                  <a:pt x="42467" y="0"/>
                </a:lnTo>
                <a:lnTo>
                  <a:pt x="42467" y="4477"/>
                </a:lnTo>
                <a:lnTo>
                  <a:pt x="41515" y="5807"/>
                </a:lnTo>
                <a:lnTo>
                  <a:pt x="39927" y="6694"/>
                </a:lnTo>
                <a:lnTo>
                  <a:pt x="37916" y="7285"/>
                </a:lnTo>
                <a:lnTo>
                  <a:pt x="36576" y="9584"/>
                </a:lnTo>
                <a:lnTo>
                  <a:pt x="35682" y="13022"/>
                </a:lnTo>
                <a:lnTo>
                  <a:pt x="35087" y="17219"/>
                </a:lnTo>
                <a:lnTo>
                  <a:pt x="31885" y="24422"/>
                </a:lnTo>
                <a:lnTo>
                  <a:pt x="27286" y="31751"/>
                </a:lnTo>
                <a:lnTo>
                  <a:pt x="24727" y="36372"/>
                </a:lnTo>
                <a:lnTo>
                  <a:pt x="19343" y="46587"/>
                </a:lnTo>
                <a:lnTo>
                  <a:pt x="13775" y="57477"/>
                </a:lnTo>
                <a:lnTo>
                  <a:pt x="11909" y="64001"/>
                </a:lnTo>
                <a:lnTo>
                  <a:pt x="10665" y="71207"/>
                </a:lnTo>
                <a:lnTo>
                  <a:pt x="9836" y="78869"/>
                </a:lnTo>
                <a:lnTo>
                  <a:pt x="8330" y="85882"/>
                </a:lnTo>
                <a:lnTo>
                  <a:pt x="6374" y="92462"/>
                </a:lnTo>
                <a:lnTo>
                  <a:pt x="4118" y="98754"/>
                </a:lnTo>
                <a:lnTo>
                  <a:pt x="2613" y="104854"/>
                </a:lnTo>
                <a:lnTo>
                  <a:pt x="1610" y="110825"/>
                </a:lnTo>
                <a:lnTo>
                  <a:pt x="942" y="116711"/>
                </a:lnTo>
                <a:lnTo>
                  <a:pt x="496" y="122540"/>
                </a:lnTo>
                <a:lnTo>
                  <a:pt x="199" y="128331"/>
                </a:lnTo>
                <a:lnTo>
                  <a:pt x="0" y="134096"/>
                </a:lnTo>
                <a:lnTo>
                  <a:pt x="821" y="140798"/>
                </a:lnTo>
                <a:lnTo>
                  <a:pt x="2320" y="148123"/>
                </a:lnTo>
                <a:lnTo>
                  <a:pt x="4273" y="155863"/>
                </a:lnTo>
                <a:lnTo>
                  <a:pt x="5575" y="162929"/>
                </a:lnTo>
                <a:lnTo>
                  <a:pt x="6442" y="169544"/>
                </a:lnTo>
                <a:lnTo>
                  <a:pt x="7021" y="175859"/>
                </a:lnTo>
                <a:lnTo>
                  <a:pt x="8359" y="181022"/>
                </a:lnTo>
                <a:lnTo>
                  <a:pt x="10203" y="185417"/>
                </a:lnTo>
                <a:lnTo>
                  <a:pt x="12385" y="189298"/>
                </a:lnTo>
                <a:lnTo>
                  <a:pt x="17350" y="198692"/>
                </a:lnTo>
                <a:lnTo>
                  <a:pt x="20007" y="203864"/>
                </a:lnTo>
                <a:lnTo>
                  <a:pt x="22731" y="208264"/>
                </a:lnTo>
                <a:lnTo>
                  <a:pt x="28298" y="215694"/>
                </a:lnTo>
                <a:lnTo>
                  <a:pt x="33947" y="222170"/>
                </a:lnTo>
                <a:lnTo>
                  <a:pt x="36787" y="225231"/>
                </a:lnTo>
                <a:lnTo>
                  <a:pt x="40586" y="228224"/>
                </a:lnTo>
                <a:lnTo>
                  <a:pt x="45023" y="231172"/>
                </a:lnTo>
                <a:lnTo>
                  <a:pt x="49887" y="234090"/>
                </a:lnTo>
                <a:lnTo>
                  <a:pt x="55034" y="236035"/>
                </a:lnTo>
                <a:lnTo>
                  <a:pt x="60370" y="237332"/>
                </a:lnTo>
                <a:lnTo>
                  <a:pt x="65832" y="238196"/>
                </a:lnTo>
                <a:lnTo>
                  <a:pt x="71379" y="238772"/>
                </a:lnTo>
                <a:lnTo>
                  <a:pt x="76982" y="239157"/>
                </a:lnTo>
                <a:lnTo>
                  <a:pt x="82621" y="239413"/>
                </a:lnTo>
                <a:lnTo>
                  <a:pt x="93968" y="239697"/>
                </a:lnTo>
                <a:lnTo>
                  <a:pt x="99661" y="239773"/>
                </a:lnTo>
                <a:lnTo>
                  <a:pt x="105361" y="238871"/>
                </a:lnTo>
                <a:lnTo>
                  <a:pt x="111067" y="237318"/>
                </a:lnTo>
                <a:lnTo>
                  <a:pt x="116775" y="235329"/>
                </a:lnTo>
                <a:lnTo>
                  <a:pt x="122486" y="234004"/>
                </a:lnTo>
                <a:lnTo>
                  <a:pt x="128198" y="233120"/>
                </a:lnTo>
                <a:lnTo>
                  <a:pt x="133911" y="232531"/>
                </a:lnTo>
                <a:lnTo>
                  <a:pt x="139624" y="230233"/>
                </a:lnTo>
                <a:lnTo>
                  <a:pt x="145339" y="226796"/>
                </a:lnTo>
                <a:lnTo>
                  <a:pt x="151053" y="222600"/>
                </a:lnTo>
                <a:lnTo>
                  <a:pt x="156768" y="218850"/>
                </a:lnTo>
                <a:lnTo>
                  <a:pt x="162483" y="215398"/>
                </a:lnTo>
                <a:lnTo>
                  <a:pt x="168198" y="212144"/>
                </a:lnTo>
                <a:lnTo>
                  <a:pt x="173912" y="208069"/>
                </a:lnTo>
                <a:lnTo>
                  <a:pt x="179627" y="203448"/>
                </a:lnTo>
                <a:lnTo>
                  <a:pt x="185342" y="198462"/>
                </a:lnTo>
                <a:lnTo>
                  <a:pt x="190104" y="193233"/>
                </a:lnTo>
                <a:lnTo>
                  <a:pt x="194232" y="187842"/>
                </a:lnTo>
                <a:lnTo>
                  <a:pt x="197936" y="182343"/>
                </a:lnTo>
                <a:lnTo>
                  <a:pt x="201358" y="175819"/>
                </a:lnTo>
                <a:lnTo>
                  <a:pt x="204592" y="168613"/>
                </a:lnTo>
                <a:lnTo>
                  <a:pt x="207701" y="160951"/>
                </a:lnTo>
                <a:lnTo>
                  <a:pt x="210726" y="153938"/>
                </a:lnTo>
                <a:lnTo>
                  <a:pt x="216626" y="141066"/>
                </a:lnTo>
                <a:lnTo>
                  <a:pt x="218581" y="134967"/>
                </a:lnTo>
                <a:lnTo>
                  <a:pt x="219883" y="128995"/>
                </a:lnTo>
                <a:lnTo>
                  <a:pt x="220752" y="123109"/>
                </a:lnTo>
                <a:lnTo>
                  <a:pt x="221331" y="117281"/>
                </a:lnTo>
                <a:lnTo>
                  <a:pt x="221717" y="111490"/>
                </a:lnTo>
                <a:lnTo>
                  <a:pt x="221974" y="105724"/>
                </a:lnTo>
                <a:lnTo>
                  <a:pt x="222261" y="94238"/>
                </a:lnTo>
                <a:lnTo>
                  <a:pt x="222337" y="88508"/>
                </a:lnTo>
                <a:lnTo>
                  <a:pt x="221435" y="83735"/>
                </a:lnTo>
                <a:lnTo>
                  <a:pt x="219882" y="79601"/>
                </a:lnTo>
                <a:lnTo>
                  <a:pt x="215616" y="71515"/>
                </a:lnTo>
                <a:lnTo>
                  <a:pt x="210545" y="61571"/>
                </a:lnTo>
                <a:lnTo>
                  <a:pt x="206906" y="57205"/>
                </a:lnTo>
                <a:lnTo>
                  <a:pt x="202576" y="53342"/>
                </a:lnTo>
                <a:lnTo>
                  <a:pt x="197784" y="49814"/>
                </a:lnTo>
                <a:lnTo>
                  <a:pt x="193637" y="46509"/>
                </a:lnTo>
                <a:lnTo>
                  <a:pt x="189919" y="43353"/>
                </a:lnTo>
                <a:lnTo>
                  <a:pt x="186488" y="40297"/>
                </a:lnTo>
                <a:lnTo>
                  <a:pt x="182296" y="37307"/>
                </a:lnTo>
                <a:lnTo>
                  <a:pt x="177597" y="34362"/>
                </a:lnTo>
                <a:lnTo>
                  <a:pt x="172558" y="31445"/>
                </a:lnTo>
                <a:lnTo>
                  <a:pt x="166342" y="29501"/>
                </a:lnTo>
                <a:lnTo>
                  <a:pt x="159340" y="28205"/>
                </a:lnTo>
                <a:lnTo>
                  <a:pt x="151815" y="27341"/>
                </a:lnTo>
                <a:lnTo>
                  <a:pt x="144893" y="25812"/>
                </a:lnTo>
                <a:lnTo>
                  <a:pt x="138374" y="23841"/>
                </a:lnTo>
                <a:lnTo>
                  <a:pt x="132123" y="21574"/>
                </a:lnTo>
                <a:lnTo>
                  <a:pt x="127002" y="20063"/>
                </a:lnTo>
                <a:lnTo>
                  <a:pt x="122636" y="19055"/>
                </a:lnTo>
                <a:lnTo>
                  <a:pt x="118773" y="18383"/>
                </a:lnTo>
                <a:lnTo>
                  <a:pt x="114293" y="17936"/>
                </a:lnTo>
                <a:lnTo>
                  <a:pt x="109401" y="17637"/>
                </a:lnTo>
                <a:lnTo>
                  <a:pt x="104234" y="17438"/>
                </a:lnTo>
                <a:lnTo>
                  <a:pt x="98885" y="16353"/>
                </a:lnTo>
                <a:lnTo>
                  <a:pt x="93414" y="14677"/>
                </a:lnTo>
                <a:lnTo>
                  <a:pt x="87862" y="12607"/>
                </a:lnTo>
                <a:lnTo>
                  <a:pt x="83208" y="11227"/>
                </a:lnTo>
                <a:lnTo>
                  <a:pt x="79153" y="10307"/>
                </a:lnTo>
                <a:lnTo>
                  <a:pt x="75497" y="9694"/>
                </a:lnTo>
                <a:lnTo>
                  <a:pt x="68895" y="9013"/>
                </a:lnTo>
                <a:lnTo>
                  <a:pt x="59774" y="8477"/>
                </a:lnTo>
                <a:lnTo>
                  <a:pt x="59660" y="13021"/>
                </a:lnTo>
                <a:lnTo>
                  <a:pt x="60596" y="14361"/>
                </a:lnTo>
                <a:lnTo>
                  <a:pt x="62173" y="15254"/>
                </a:lnTo>
                <a:lnTo>
                  <a:pt x="68185" y="1704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613"/>
          <p:cNvSpPr/>
          <p:nvPr/>
        </p:nvSpPr>
        <p:spPr>
          <a:xfrm>
            <a:off x="7889567" y="3094672"/>
            <a:ext cx="205731" cy="1"/>
          </a:xfrm>
          <a:custGeom>
            <a:avLst/>
            <a:gdLst/>
            <a:ahLst/>
            <a:cxnLst/>
            <a:rect l="0" t="0" r="0" b="0"/>
            <a:pathLst>
              <a:path w="205731" h="1">
                <a:moveTo>
                  <a:pt x="8563" y="0"/>
                </a:moveTo>
                <a:lnTo>
                  <a:pt x="0" y="0"/>
                </a:lnTo>
                <a:lnTo>
                  <a:pt x="20573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614"/>
          <p:cNvSpPr/>
          <p:nvPr/>
        </p:nvSpPr>
        <p:spPr>
          <a:xfrm>
            <a:off x="7880984" y="3163252"/>
            <a:ext cx="248604" cy="25719"/>
          </a:xfrm>
          <a:custGeom>
            <a:avLst/>
            <a:gdLst/>
            <a:ahLst/>
            <a:cxnLst/>
            <a:rect l="0" t="0" r="0" b="0"/>
            <a:pathLst>
              <a:path w="248604" h="25719">
                <a:moveTo>
                  <a:pt x="0" y="0"/>
                </a:moveTo>
                <a:lnTo>
                  <a:pt x="4551" y="0"/>
                </a:lnTo>
                <a:lnTo>
                  <a:pt x="5892" y="953"/>
                </a:lnTo>
                <a:lnTo>
                  <a:pt x="6786" y="2540"/>
                </a:lnTo>
                <a:lnTo>
                  <a:pt x="7382" y="4551"/>
                </a:lnTo>
                <a:lnTo>
                  <a:pt x="8731" y="5891"/>
                </a:lnTo>
                <a:lnTo>
                  <a:pt x="10583" y="6785"/>
                </a:lnTo>
                <a:lnTo>
                  <a:pt x="12772" y="7381"/>
                </a:lnTo>
                <a:lnTo>
                  <a:pt x="20282" y="8043"/>
                </a:lnTo>
                <a:lnTo>
                  <a:pt x="24951" y="8220"/>
                </a:lnTo>
                <a:lnTo>
                  <a:pt x="40625" y="8468"/>
                </a:lnTo>
                <a:lnTo>
                  <a:pt x="154174" y="8573"/>
                </a:lnTo>
                <a:lnTo>
                  <a:pt x="158980" y="9525"/>
                </a:lnTo>
                <a:lnTo>
                  <a:pt x="164090" y="11112"/>
                </a:lnTo>
                <a:lnTo>
                  <a:pt x="169402" y="13124"/>
                </a:lnTo>
                <a:lnTo>
                  <a:pt x="174846" y="14464"/>
                </a:lnTo>
                <a:lnTo>
                  <a:pt x="180382" y="15358"/>
                </a:lnTo>
                <a:lnTo>
                  <a:pt x="185977" y="15953"/>
                </a:lnTo>
                <a:lnTo>
                  <a:pt x="191613" y="16351"/>
                </a:lnTo>
                <a:lnTo>
                  <a:pt x="197275" y="16616"/>
                </a:lnTo>
                <a:lnTo>
                  <a:pt x="211804" y="16988"/>
                </a:lnTo>
                <a:lnTo>
                  <a:pt x="215499" y="17040"/>
                </a:lnTo>
                <a:lnTo>
                  <a:pt x="219865" y="18028"/>
                </a:lnTo>
                <a:lnTo>
                  <a:pt x="224682" y="19638"/>
                </a:lnTo>
                <a:lnTo>
                  <a:pt x="229799" y="21665"/>
                </a:lnTo>
                <a:lnTo>
                  <a:pt x="234162" y="23016"/>
                </a:lnTo>
                <a:lnTo>
                  <a:pt x="238024" y="23916"/>
                </a:lnTo>
                <a:lnTo>
                  <a:pt x="248603" y="25718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615"/>
          <p:cNvSpPr/>
          <p:nvPr/>
        </p:nvSpPr>
        <p:spPr>
          <a:xfrm>
            <a:off x="8206777" y="3017882"/>
            <a:ext cx="255766" cy="222479"/>
          </a:xfrm>
          <a:custGeom>
            <a:avLst/>
            <a:gdLst/>
            <a:ahLst/>
            <a:cxnLst/>
            <a:rect l="0" t="0" r="0" b="0"/>
            <a:pathLst>
              <a:path w="255766" h="222479">
                <a:moveTo>
                  <a:pt x="111405" y="16782"/>
                </a:moveTo>
                <a:lnTo>
                  <a:pt x="111405" y="3764"/>
                </a:lnTo>
                <a:lnTo>
                  <a:pt x="110453" y="2388"/>
                </a:lnTo>
                <a:lnTo>
                  <a:pt x="108865" y="1471"/>
                </a:lnTo>
                <a:lnTo>
                  <a:pt x="104025" y="0"/>
                </a:lnTo>
                <a:lnTo>
                  <a:pt x="100822" y="2339"/>
                </a:lnTo>
                <a:lnTo>
                  <a:pt x="98635" y="4296"/>
                </a:lnTo>
                <a:lnTo>
                  <a:pt x="96224" y="5600"/>
                </a:lnTo>
                <a:lnTo>
                  <a:pt x="91006" y="7050"/>
                </a:lnTo>
                <a:lnTo>
                  <a:pt x="88281" y="9342"/>
                </a:lnTo>
                <a:lnTo>
                  <a:pt x="85512" y="12775"/>
                </a:lnTo>
                <a:lnTo>
                  <a:pt x="82713" y="16968"/>
                </a:lnTo>
                <a:lnTo>
                  <a:pt x="78941" y="20716"/>
                </a:lnTo>
                <a:lnTo>
                  <a:pt x="74523" y="24168"/>
                </a:lnTo>
                <a:lnTo>
                  <a:pt x="69672" y="27421"/>
                </a:lnTo>
                <a:lnTo>
                  <a:pt x="61742" y="33576"/>
                </a:lnTo>
                <a:lnTo>
                  <a:pt x="54090" y="39486"/>
                </a:lnTo>
                <a:lnTo>
                  <a:pt x="49383" y="42396"/>
                </a:lnTo>
                <a:lnTo>
                  <a:pt x="44339" y="45288"/>
                </a:lnTo>
                <a:lnTo>
                  <a:pt x="40025" y="49121"/>
                </a:lnTo>
                <a:lnTo>
                  <a:pt x="36196" y="53582"/>
                </a:lnTo>
                <a:lnTo>
                  <a:pt x="32690" y="58460"/>
                </a:lnTo>
                <a:lnTo>
                  <a:pt x="28449" y="63618"/>
                </a:lnTo>
                <a:lnTo>
                  <a:pt x="23715" y="68961"/>
                </a:lnTo>
                <a:lnTo>
                  <a:pt x="18655" y="74428"/>
                </a:lnTo>
                <a:lnTo>
                  <a:pt x="15281" y="79978"/>
                </a:lnTo>
                <a:lnTo>
                  <a:pt x="13032" y="85583"/>
                </a:lnTo>
                <a:lnTo>
                  <a:pt x="11534" y="91224"/>
                </a:lnTo>
                <a:lnTo>
                  <a:pt x="9581" y="96891"/>
                </a:lnTo>
                <a:lnTo>
                  <a:pt x="7328" y="102573"/>
                </a:lnTo>
                <a:lnTo>
                  <a:pt x="4872" y="108266"/>
                </a:lnTo>
                <a:lnTo>
                  <a:pt x="3236" y="113967"/>
                </a:lnTo>
                <a:lnTo>
                  <a:pt x="2145" y="119672"/>
                </a:lnTo>
                <a:lnTo>
                  <a:pt x="1417" y="125380"/>
                </a:lnTo>
                <a:lnTo>
                  <a:pt x="932" y="131091"/>
                </a:lnTo>
                <a:lnTo>
                  <a:pt x="609" y="136803"/>
                </a:lnTo>
                <a:lnTo>
                  <a:pt x="250" y="148230"/>
                </a:lnTo>
                <a:lnTo>
                  <a:pt x="0" y="176803"/>
                </a:lnTo>
                <a:lnTo>
                  <a:pt x="940" y="181565"/>
                </a:lnTo>
                <a:lnTo>
                  <a:pt x="2519" y="185693"/>
                </a:lnTo>
                <a:lnTo>
                  <a:pt x="4525" y="189397"/>
                </a:lnTo>
                <a:lnTo>
                  <a:pt x="9292" y="196053"/>
                </a:lnTo>
                <a:lnTo>
                  <a:pt x="11898" y="199161"/>
                </a:lnTo>
                <a:lnTo>
                  <a:pt x="19872" y="205155"/>
                </a:lnTo>
                <a:lnTo>
                  <a:pt x="24666" y="208086"/>
                </a:lnTo>
                <a:lnTo>
                  <a:pt x="32532" y="213884"/>
                </a:lnTo>
                <a:lnTo>
                  <a:pt x="35963" y="216763"/>
                </a:lnTo>
                <a:lnTo>
                  <a:pt x="40156" y="218683"/>
                </a:lnTo>
                <a:lnTo>
                  <a:pt x="44855" y="219963"/>
                </a:lnTo>
                <a:lnTo>
                  <a:pt x="49894" y="220816"/>
                </a:lnTo>
                <a:lnTo>
                  <a:pt x="56110" y="221385"/>
                </a:lnTo>
                <a:lnTo>
                  <a:pt x="63112" y="221764"/>
                </a:lnTo>
                <a:lnTo>
                  <a:pt x="77559" y="222186"/>
                </a:lnTo>
                <a:lnTo>
                  <a:pt x="104896" y="222456"/>
                </a:lnTo>
                <a:lnTo>
                  <a:pt x="112780" y="222478"/>
                </a:lnTo>
                <a:lnTo>
                  <a:pt x="119942" y="221541"/>
                </a:lnTo>
                <a:lnTo>
                  <a:pt x="126622" y="219963"/>
                </a:lnTo>
                <a:lnTo>
                  <a:pt x="132979" y="217959"/>
                </a:lnTo>
                <a:lnTo>
                  <a:pt x="139123" y="215670"/>
                </a:lnTo>
                <a:lnTo>
                  <a:pt x="145124" y="213192"/>
                </a:lnTo>
                <a:lnTo>
                  <a:pt x="151030" y="210587"/>
                </a:lnTo>
                <a:lnTo>
                  <a:pt x="162671" y="205153"/>
                </a:lnTo>
                <a:lnTo>
                  <a:pt x="168443" y="202370"/>
                </a:lnTo>
                <a:lnTo>
                  <a:pt x="175147" y="198610"/>
                </a:lnTo>
                <a:lnTo>
                  <a:pt x="182475" y="194199"/>
                </a:lnTo>
                <a:lnTo>
                  <a:pt x="190217" y="189352"/>
                </a:lnTo>
                <a:lnTo>
                  <a:pt x="196331" y="185169"/>
                </a:lnTo>
                <a:lnTo>
                  <a:pt x="201361" y="181428"/>
                </a:lnTo>
                <a:lnTo>
                  <a:pt x="205666" y="177981"/>
                </a:lnTo>
                <a:lnTo>
                  <a:pt x="209488" y="173778"/>
                </a:lnTo>
                <a:lnTo>
                  <a:pt x="212989" y="169071"/>
                </a:lnTo>
                <a:lnTo>
                  <a:pt x="216275" y="164029"/>
                </a:lnTo>
                <a:lnTo>
                  <a:pt x="220371" y="159714"/>
                </a:lnTo>
                <a:lnTo>
                  <a:pt x="225006" y="155885"/>
                </a:lnTo>
                <a:lnTo>
                  <a:pt x="230002" y="152380"/>
                </a:lnTo>
                <a:lnTo>
                  <a:pt x="234284" y="148138"/>
                </a:lnTo>
                <a:lnTo>
                  <a:pt x="238092" y="143406"/>
                </a:lnTo>
                <a:lnTo>
                  <a:pt x="241583" y="138346"/>
                </a:lnTo>
                <a:lnTo>
                  <a:pt x="243911" y="133067"/>
                </a:lnTo>
                <a:lnTo>
                  <a:pt x="245462" y="127643"/>
                </a:lnTo>
                <a:lnTo>
                  <a:pt x="246496" y="122122"/>
                </a:lnTo>
                <a:lnTo>
                  <a:pt x="248138" y="116536"/>
                </a:lnTo>
                <a:lnTo>
                  <a:pt x="250186" y="110908"/>
                </a:lnTo>
                <a:lnTo>
                  <a:pt x="252503" y="105250"/>
                </a:lnTo>
                <a:lnTo>
                  <a:pt x="254047" y="100526"/>
                </a:lnTo>
                <a:lnTo>
                  <a:pt x="255078" y="96424"/>
                </a:lnTo>
                <a:lnTo>
                  <a:pt x="255765" y="92737"/>
                </a:lnTo>
                <a:lnTo>
                  <a:pt x="255270" y="88374"/>
                </a:lnTo>
                <a:lnTo>
                  <a:pt x="253987" y="83560"/>
                </a:lnTo>
                <a:lnTo>
                  <a:pt x="252180" y="78446"/>
                </a:lnTo>
                <a:lnTo>
                  <a:pt x="249069" y="73131"/>
                </a:lnTo>
                <a:lnTo>
                  <a:pt x="245092" y="67684"/>
                </a:lnTo>
                <a:lnTo>
                  <a:pt x="240535" y="62147"/>
                </a:lnTo>
                <a:lnTo>
                  <a:pt x="236544" y="57503"/>
                </a:lnTo>
                <a:lnTo>
                  <a:pt x="232931" y="53454"/>
                </a:lnTo>
                <a:lnTo>
                  <a:pt x="226376" y="46416"/>
                </a:lnTo>
                <a:lnTo>
                  <a:pt x="220288" y="40113"/>
                </a:lnTo>
                <a:lnTo>
                  <a:pt x="216380" y="37099"/>
                </a:lnTo>
                <a:lnTo>
                  <a:pt x="211868" y="34137"/>
                </a:lnTo>
                <a:lnTo>
                  <a:pt x="206955" y="31209"/>
                </a:lnTo>
                <a:lnTo>
                  <a:pt x="201775" y="28306"/>
                </a:lnTo>
                <a:lnTo>
                  <a:pt x="190939" y="22539"/>
                </a:lnTo>
                <a:lnTo>
                  <a:pt x="185382" y="20620"/>
                </a:lnTo>
                <a:lnTo>
                  <a:pt x="179773" y="19341"/>
                </a:lnTo>
                <a:lnTo>
                  <a:pt x="174129" y="18488"/>
                </a:lnTo>
                <a:lnTo>
                  <a:pt x="167508" y="16967"/>
                </a:lnTo>
                <a:lnTo>
                  <a:pt x="160237" y="15001"/>
                </a:lnTo>
                <a:lnTo>
                  <a:pt x="152532" y="12737"/>
                </a:lnTo>
                <a:lnTo>
                  <a:pt x="146443" y="11228"/>
                </a:lnTo>
                <a:lnTo>
                  <a:pt x="141432" y="10222"/>
                </a:lnTo>
                <a:lnTo>
                  <a:pt x="137137" y="9551"/>
                </a:lnTo>
                <a:lnTo>
                  <a:pt x="131417" y="9104"/>
                </a:lnTo>
                <a:lnTo>
                  <a:pt x="124747" y="8806"/>
                </a:lnTo>
                <a:lnTo>
                  <a:pt x="104245" y="8387"/>
                </a:lnTo>
                <a:lnTo>
                  <a:pt x="98060" y="8328"/>
                </a:lnTo>
                <a:lnTo>
                  <a:pt x="92983" y="9241"/>
                </a:lnTo>
                <a:lnTo>
                  <a:pt x="88646" y="10802"/>
                </a:lnTo>
                <a:lnTo>
                  <a:pt x="84802" y="12796"/>
                </a:lnTo>
                <a:lnTo>
                  <a:pt x="80335" y="14125"/>
                </a:lnTo>
                <a:lnTo>
                  <a:pt x="75452" y="15011"/>
                </a:lnTo>
                <a:lnTo>
                  <a:pt x="59970" y="16782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616"/>
          <p:cNvSpPr/>
          <p:nvPr/>
        </p:nvSpPr>
        <p:spPr>
          <a:xfrm>
            <a:off x="6115050" y="2854642"/>
            <a:ext cx="38842" cy="805816"/>
          </a:xfrm>
          <a:custGeom>
            <a:avLst/>
            <a:gdLst/>
            <a:ahLst/>
            <a:cxnLst/>
            <a:rect l="0" t="0" r="0" b="0"/>
            <a:pathLst>
              <a:path w="38842" h="805816">
                <a:moveTo>
                  <a:pt x="8572" y="0"/>
                </a:moveTo>
                <a:lnTo>
                  <a:pt x="8572" y="15849"/>
                </a:lnTo>
                <a:lnTo>
                  <a:pt x="9525" y="17234"/>
                </a:lnTo>
                <a:lnTo>
                  <a:pt x="11112" y="19109"/>
                </a:lnTo>
                <a:lnTo>
                  <a:pt x="13123" y="21312"/>
                </a:lnTo>
                <a:lnTo>
                  <a:pt x="14463" y="24685"/>
                </a:lnTo>
                <a:lnTo>
                  <a:pt x="15357" y="28839"/>
                </a:lnTo>
                <a:lnTo>
                  <a:pt x="16350" y="37583"/>
                </a:lnTo>
                <a:lnTo>
                  <a:pt x="16791" y="44643"/>
                </a:lnTo>
                <a:lnTo>
                  <a:pt x="17862" y="48812"/>
                </a:lnTo>
                <a:lnTo>
                  <a:pt x="19528" y="53496"/>
                </a:lnTo>
                <a:lnTo>
                  <a:pt x="21591" y="58524"/>
                </a:lnTo>
                <a:lnTo>
                  <a:pt x="22966" y="63781"/>
                </a:lnTo>
                <a:lnTo>
                  <a:pt x="23883" y="69191"/>
                </a:lnTo>
                <a:lnTo>
                  <a:pt x="24902" y="80282"/>
                </a:lnTo>
                <a:lnTo>
                  <a:pt x="25476" y="98188"/>
                </a:lnTo>
                <a:lnTo>
                  <a:pt x="25717" y="274354"/>
                </a:lnTo>
                <a:lnTo>
                  <a:pt x="26670" y="283868"/>
                </a:lnTo>
                <a:lnTo>
                  <a:pt x="28257" y="294020"/>
                </a:lnTo>
                <a:lnTo>
                  <a:pt x="30268" y="304599"/>
                </a:lnTo>
                <a:lnTo>
                  <a:pt x="31608" y="314508"/>
                </a:lnTo>
                <a:lnTo>
                  <a:pt x="32502" y="323972"/>
                </a:lnTo>
                <a:lnTo>
                  <a:pt x="33495" y="342108"/>
                </a:lnTo>
                <a:lnTo>
                  <a:pt x="33936" y="359693"/>
                </a:lnTo>
                <a:lnTo>
                  <a:pt x="34288" y="517573"/>
                </a:lnTo>
                <a:lnTo>
                  <a:pt x="35241" y="528881"/>
                </a:lnTo>
                <a:lnTo>
                  <a:pt x="36829" y="540230"/>
                </a:lnTo>
                <a:lnTo>
                  <a:pt x="38841" y="551606"/>
                </a:lnTo>
                <a:lnTo>
                  <a:pt x="38534" y="571866"/>
                </a:lnTo>
                <a:lnTo>
                  <a:pt x="37120" y="581269"/>
                </a:lnTo>
                <a:lnTo>
                  <a:pt x="36176" y="591348"/>
                </a:lnTo>
                <a:lnTo>
                  <a:pt x="35128" y="612706"/>
                </a:lnTo>
                <a:lnTo>
                  <a:pt x="34663" y="632359"/>
                </a:lnTo>
                <a:lnTo>
                  <a:pt x="33502" y="651571"/>
                </a:lnTo>
                <a:lnTo>
                  <a:pt x="31860" y="662028"/>
                </a:lnTo>
                <a:lnTo>
                  <a:pt x="29812" y="672810"/>
                </a:lnTo>
                <a:lnTo>
                  <a:pt x="28447" y="681902"/>
                </a:lnTo>
                <a:lnTo>
                  <a:pt x="27537" y="689869"/>
                </a:lnTo>
                <a:lnTo>
                  <a:pt x="26931" y="697085"/>
                </a:lnTo>
                <a:lnTo>
                  <a:pt x="25574" y="704753"/>
                </a:lnTo>
                <a:lnTo>
                  <a:pt x="23717" y="712723"/>
                </a:lnTo>
                <a:lnTo>
                  <a:pt x="21525" y="720894"/>
                </a:lnTo>
                <a:lnTo>
                  <a:pt x="20065" y="728246"/>
                </a:lnTo>
                <a:lnTo>
                  <a:pt x="19092" y="735052"/>
                </a:lnTo>
                <a:lnTo>
                  <a:pt x="18010" y="747695"/>
                </a:lnTo>
                <a:lnTo>
                  <a:pt x="17529" y="759664"/>
                </a:lnTo>
                <a:lnTo>
                  <a:pt x="16448" y="764570"/>
                </a:lnTo>
                <a:lnTo>
                  <a:pt x="14776" y="768794"/>
                </a:lnTo>
                <a:lnTo>
                  <a:pt x="12708" y="772562"/>
                </a:lnTo>
                <a:lnTo>
                  <a:pt x="11329" y="776026"/>
                </a:lnTo>
                <a:lnTo>
                  <a:pt x="10410" y="779288"/>
                </a:lnTo>
                <a:lnTo>
                  <a:pt x="9389" y="785453"/>
                </a:lnTo>
                <a:lnTo>
                  <a:pt x="8935" y="791368"/>
                </a:lnTo>
                <a:lnTo>
                  <a:pt x="7861" y="793326"/>
                </a:lnTo>
                <a:lnTo>
                  <a:pt x="6193" y="794632"/>
                </a:lnTo>
                <a:lnTo>
                  <a:pt x="4129" y="795502"/>
                </a:lnTo>
                <a:lnTo>
                  <a:pt x="2753" y="797035"/>
                </a:lnTo>
                <a:lnTo>
                  <a:pt x="1835" y="799009"/>
                </a:lnTo>
                <a:lnTo>
                  <a:pt x="0" y="80581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617"/>
          <p:cNvSpPr/>
          <p:nvPr/>
        </p:nvSpPr>
        <p:spPr>
          <a:xfrm>
            <a:off x="4366622" y="3480435"/>
            <a:ext cx="213951" cy="291466"/>
          </a:xfrm>
          <a:custGeom>
            <a:avLst/>
            <a:gdLst/>
            <a:ahLst/>
            <a:cxnLst/>
            <a:rect l="0" t="0" r="0" b="0"/>
            <a:pathLst>
              <a:path w="213951" h="291466">
                <a:moveTo>
                  <a:pt x="16782" y="0"/>
                </a:moveTo>
                <a:lnTo>
                  <a:pt x="860" y="0"/>
                </a:lnTo>
                <a:lnTo>
                  <a:pt x="453" y="952"/>
                </a:lnTo>
                <a:lnTo>
                  <a:pt x="0" y="4551"/>
                </a:lnTo>
                <a:lnTo>
                  <a:pt x="831" y="5891"/>
                </a:lnTo>
                <a:lnTo>
                  <a:pt x="2338" y="6785"/>
                </a:lnTo>
                <a:lnTo>
                  <a:pt x="4296" y="7380"/>
                </a:lnTo>
                <a:lnTo>
                  <a:pt x="5600" y="8730"/>
                </a:lnTo>
                <a:lnTo>
                  <a:pt x="6470" y="10582"/>
                </a:lnTo>
                <a:lnTo>
                  <a:pt x="7436" y="15181"/>
                </a:lnTo>
                <a:lnTo>
                  <a:pt x="7866" y="20399"/>
                </a:lnTo>
                <a:lnTo>
                  <a:pt x="8934" y="23125"/>
                </a:lnTo>
                <a:lnTo>
                  <a:pt x="12659" y="28693"/>
                </a:lnTo>
                <a:lnTo>
                  <a:pt x="17490" y="34342"/>
                </a:lnTo>
                <a:lnTo>
                  <a:pt x="22812" y="40980"/>
                </a:lnTo>
                <a:lnTo>
                  <a:pt x="25565" y="45418"/>
                </a:lnTo>
                <a:lnTo>
                  <a:pt x="30211" y="54475"/>
                </a:lnTo>
                <a:lnTo>
                  <a:pt x="32276" y="61676"/>
                </a:lnTo>
                <a:lnTo>
                  <a:pt x="38273" y="70592"/>
                </a:lnTo>
                <a:lnTo>
                  <a:pt x="42540" y="75636"/>
                </a:lnTo>
                <a:lnTo>
                  <a:pt x="46336" y="80904"/>
                </a:lnTo>
                <a:lnTo>
                  <a:pt x="49820" y="86321"/>
                </a:lnTo>
                <a:lnTo>
                  <a:pt x="53095" y="91837"/>
                </a:lnTo>
                <a:lnTo>
                  <a:pt x="56231" y="97419"/>
                </a:lnTo>
                <a:lnTo>
                  <a:pt x="62255" y="108702"/>
                </a:lnTo>
                <a:lnTo>
                  <a:pt x="79626" y="142885"/>
                </a:lnTo>
                <a:lnTo>
                  <a:pt x="83443" y="148596"/>
                </a:lnTo>
                <a:lnTo>
                  <a:pt x="87893" y="154309"/>
                </a:lnTo>
                <a:lnTo>
                  <a:pt x="92765" y="160023"/>
                </a:lnTo>
                <a:lnTo>
                  <a:pt x="96964" y="165737"/>
                </a:lnTo>
                <a:lnTo>
                  <a:pt x="100718" y="171451"/>
                </a:lnTo>
                <a:lnTo>
                  <a:pt x="104172" y="177166"/>
                </a:lnTo>
                <a:lnTo>
                  <a:pt x="107427" y="182880"/>
                </a:lnTo>
                <a:lnTo>
                  <a:pt x="113584" y="194310"/>
                </a:lnTo>
                <a:lnTo>
                  <a:pt x="119496" y="203200"/>
                </a:lnTo>
                <a:lnTo>
                  <a:pt x="125298" y="211278"/>
                </a:lnTo>
                <a:lnTo>
                  <a:pt x="128178" y="216100"/>
                </a:lnTo>
                <a:lnTo>
                  <a:pt x="131051" y="221219"/>
                </a:lnTo>
                <a:lnTo>
                  <a:pt x="134872" y="225584"/>
                </a:lnTo>
                <a:lnTo>
                  <a:pt x="139324" y="229447"/>
                </a:lnTo>
                <a:lnTo>
                  <a:pt x="144197" y="232974"/>
                </a:lnTo>
                <a:lnTo>
                  <a:pt x="148398" y="237231"/>
                </a:lnTo>
                <a:lnTo>
                  <a:pt x="152151" y="241974"/>
                </a:lnTo>
                <a:lnTo>
                  <a:pt x="155606" y="247041"/>
                </a:lnTo>
                <a:lnTo>
                  <a:pt x="161984" y="255211"/>
                </a:lnTo>
                <a:lnTo>
                  <a:pt x="167994" y="262017"/>
                </a:lnTo>
                <a:lnTo>
                  <a:pt x="173840" y="268217"/>
                </a:lnTo>
                <a:lnTo>
                  <a:pt x="176732" y="270251"/>
                </a:lnTo>
                <a:lnTo>
                  <a:pt x="182486" y="272511"/>
                </a:lnTo>
                <a:lnTo>
                  <a:pt x="188219" y="276056"/>
                </a:lnTo>
                <a:lnTo>
                  <a:pt x="195109" y="281542"/>
                </a:lnTo>
                <a:lnTo>
                  <a:pt x="198591" y="282292"/>
                </a:lnTo>
                <a:lnTo>
                  <a:pt x="200854" y="282492"/>
                </a:lnTo>
                <a:lnTo>
                  <a:pt x="202362" y="283578"/>
                </a:lnTo>
                <a:lnTo>
                  <a:pt x="203367" y="285254"/>
                </a:lnTo>
                <a:lnTo>
                  <a:pt x="204037" y="287324"/>
                </a:lnTo>
                <a:lnTo>
                  <a:pt x="205436" y="288705"/>
                </a:lnTo>
                <a:lnTo>
                  <a:pt x="207322" y="289625"/>
                </a:lnTo>
                <a:lnTo>
                  <a:pt x="213950" y="2914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618"/>
          <p:cNvSpPr/>
          <p:nvPr/>
        </p:nvSpPr>
        <p:spPr>
          <a:xfrm>
            <a:off x="4323397" y="3480435"/>
            <a:ext cx="231458" cy="291466"/>
          </a:xfrm>
          <a:custGeom>
            <a:avLst/>
            <a:gdLst/>
            <a:ahLst/>
            <a:cxnLst/>
            <a:rect l="0" t="0" r="0" b="0"/>
            <a:pathLst>
              <a:path w="231458" h="291466">
                <a:moveTo>
                  <a:pt x="231457" y="0"/>
                </a:moveTo>
                <a:lnTo>
                  <a:pt x="215609" y="0"/>
                </a:lnTo>
                <a:lnTo>
                  <a:pt x="210146" y="4551"/>
                </a:lnTo>
                <a:lnTo>
                  <a:pt x="205158" y="9325"/>
                </a:lnTo>
                <a:lnTo>
                  <a:pt x="202494" y="11932"/>
                </a:lnTo>
                <a:lnTo>
                  <a:pt x="196995" y="19908"/>
                </a:lnTo>
                <a:lnTo>
                  <a:pt x="194195" y="24702"/>
                </a:lnTo>
                <a:lnTo>
                  <a:pt x="190423" y="29803"/>
                </a:lnTo>
                <a:lnTo>
                  <a:pt x="186004" y="35108"/>
                </a:lnTo>
                <a:lnTo>
                  <a:pt x="181153" y="40550"/>
                </a:lnTo>
                <a:lnTo>
                  <a:pt x="176966" y="46084"/>
                </a:lnTo>
                <a:lnTo>
                  <a:pt x="173222" y="51677"/>
                </a:lnTo>
                <a:lnTo>
                  <a:pt x="169774" y="57311"/>
                </a:lnTo>
                <a:lnTo>
                  <a:pt x="165570" y="62972"/>
                </a:lnTo>
                <a:lnTo>
                  <a:pt x="160863" y="68651"/>
                </a:lnTo>
                <a:lnTo>
                  <a:pt x="155819" y="74342"/>
                </a:lnTo>
                <a:lnTo>
                  <a:pt x="150552" y="80994"/>
                </a:lnTo>
                <a:lnTo>
                  <a:pt x="145136" y="88286"/>
                </a:lnTo>
                <a:lnTo>
                  <a:pt x="139620" y="96005"/>
                </a:lnTo>
                <a:lnTo>
                  <a:pt x="134037" y="103055"/>
                </a:lnTo>
                <a:lnTo>
                  <a:pt x="128411" y="109661"/>
                </a:lnTo>
                <a:lnTo>
                  <a:pt x="122755" y="115970"/>
                </a:lnTo>
                <a:lnTo>
                  <a:pt x="111390" y="128059"/>
                </a:lnTo>
                <a:lnTo>
                  <a:pt x="105692" y="133950"/>
                </a:lnTo>
                <a:lnTo>
                  <a:pt x="100942" y="139783"/>
                </a:lnTo>
                <a:lnTo>
                  <a:pt x="96822" y="145576"/>
                </a:lnTo>
                <a:lnTo>
                  <a:pt x="93123" y="151343"/>
                </a:lnTo>
                <a:lnTo>
                  <a:pt x="89704" y="157092"/>
                </a:lnTo>
                <a:lnTo>
                  <a:pt x="86473" y="162831"/>
                </a:lnTo>
                <a:lnTo>
                  <a:pt x="83366" y="168562"/>
                </a:lnTo>
                <a:lnTo>
                  <a:pt x="79390" y="174286"/>
                </a:lnTo>
                <a:lnTo>
                  <a:pt x="74834" y="180009"/>
                </a:lnTo>
                <a:lnTo>
                  <a:pt x="69892" y="185728"/>
                </a:lnTo>
                <a:lnTo>
                  <a:pt x="65645" y="191446"/>
                </a:lnTo>
                <a:lnTo>
                  <a:pt x="61861" y="197163"/>
                </a:lnTo>
                <a:lnTo>
                  <a:pt x="58385" y="202879"/>
                </a:lnTo>
                <a:lnTo>
                  <a:pt x="54164" y="208595"/>
                </a:lnTo>
                <a:lnTo>
                  <a:pt x="49444" y="214311"/>
                </a:lnTo>
                <a:lnTo>
                  <a:pt x="44393" y="220026"/>
                </a:lnTo>
                <a:lnTo>
                  <a:pt x="38780" y="228917"/>
                </a:lnTo>
                <a:lnTo>
                  <a:pt x="35333" y="236996"/>
                </a:lnTo>
                <a:lnTo>
                  <a:pt x="30626" y="246936"/>
                </a:lnTo>
                <a:lnTo>
                  <a:pt x="25359" y="255164"/>
                </a:lnTo>
                <a:lnTo>
                  <a:pt x="19843" y="261996"/>
                </a:lnTo>
                <a:lnTo>
                  <a:pt x="14217" y="268207"/>
                </a:lnTo>
                <a:lnTo>
                  <a:pt x="12336" y="271198"/>
                </a:lnTo>
                <a:lnTo>
                  <a:pt x="10245" y="277060"/>
                </a:lnTo>
                <a:lnTo>
                  <a:pt x="8735" y="279004"/>
                </a:lnTo>
                <a:lnTo>
                  <a:pt x="6776" y="280300"/>
                </a:lnTo>
                <a:lnTo>
                  <a:pt x="4517" y="281164"/>
                </a:lnTo>
                <a:lnTo>
                  <a:pt x="3012" y="282693"/>
                </a:lnTo>
                <a:lnTo>
                  <a:pt x="2007" y="284664"/>
                </a:lnTo>
                <a:lnTo>
                  <a:pt x="0" y="29146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619"/>
          <p:cNvSpPr/>
          <p:nvPr/>
        </p:nvSpPr>
        <p:spPr>
          <a:xfrm>
            <a:off x="4676204" y="3334733"/>
            <a:ext cx="195834" cy="454313"/>
          </a:xfrm>
          <a:custGeom>
            <a:avLst/>
            <a:gdLst/>
            <a:ahLst/>
            <a:cxnLst/>
            <a:rect l="0" t="0" r="0" b="0"/>
            <a:pathLst>
              <a:path w="195834" h="454313">
                <a:moveTo>
                  <a:pt x="195833" y="8542"/>
                </a:moveTo>
                <a:lnTo>
                  <a:pt x="195833" y="74"/>
                </a:lnTo>
                <a:lnTo>
                  <a:pt x="191283" y="0"/>
                </a:lnTo>
                <a:lnTo>
                  <a:pt x="188989" y="942"/>
                </a:lnTo>
                <a:lnTo>
                  <a:pt x="183902" y="4529"/>
                </a:lnTo>
                <a:lnTo>
                  <a:pt x="178465" y="9298"/>
                </a:lnTo>
                <a:lnTo>
                  <a:pt x="172874" y="14593"/>
                </a:lnTo>
                <a:lnTo>
                  <a:pt x="129608" y="57625"/>
                </a:lnTo>
                <a:lnTo>
                  <a:pt x="124060" y="64124"/>
                </a:lnTo>
                <a:lnTo>
                  <a:pt x="118457" y="71314"/>
                </a:lnTo>
                <a:lnTo>
                  <a:pt x="112816" y="78965"/>
                </a:lnTo>
                <a:lnTo>
                  <a:pt x="107151" y="85970"/>
                </a:lnTo>
                <a:lnTo>
                  <a:pt x="101469" y="92546"/>
                </a:lnTo>
                <a:lnTo>
                  <a:pt x="95776" y="98834"/>
                </a:lnTo>
                <a:lnTo>
                  <a:pt x="84371" y="110902"/>
                </a:lnTo>
                <a:lnTo>
                  <a:pt x="78663" y="116787"/>
                </a:lnTo>
                <a:lnTo>
                  <a:pt x="72952" y="123568"/>
                </a:lnTo>
                <a:lnTo>
                  <a:pt x="67240" y="130946"/>
                </a:lnTo>
                <a:lnTo>
                  <a:pt x="61526" y="138722"/>
                </a:lnTo>
                <a:lnTo>
                  <a:pt x="56765" y="145811"/>
                </a:lnTo>
                <a:lnTo>
                  <a:pt x="52639" y="152442"/>
                </a:lnTo>
                <a:lnTo>
                  <a:pt x="48935" y="158768"/>
                </a:lnTo>
                <a:lnTo>
                  <a:pt x="44561" y="164890"/>
                </a:lnTo>
                <a:lnTo>
                  <a:pt x="39740" y="170876"/>
                </a:lnTo>
                <a:lnTo>
                  <a:pt x="34621" y="176772"/>
                </a:lnTo>
                <a:lnTo>
                  <a:pt x="31209" y="183561"/>
                </a:lnTo>
                <a:lnTo>
                  <a:pt x="28933" y="190944"/>
                </a:lnTo>
                <a:lnTo>
                  <a:pt x="27417" y="198723"/>
                </a:lnTo>
                <a:lnTo>
                  <a:pt x="23191" y="212446"/>
                </a:lnTo>
                <a:lnTo>
                  <a:pt x="18138" y="224896"/>
                </a:lnTo>
                <a:lnTo>
                  <a:pt x="12718" y="236779"/>
                </a:lnTo>
                <a:lnTo>
                  <a:pt x="9673" y="250950"/>
                </a:lnTo>
                <a:lnTo>
                  <a:pt x="8861" y="258730"/>
                </a:lnTo>
                <a:lnTo>
                  <a:pt x="5420" y="272454"/>
                </a:lnTo>
                <a:lnTo>
                  <a:pt x="1667" y="284903"/>
                </a:lnTo>
                <a:lnTo>
                  <a:pt x="0" y="296787"/>
                </a:lnTo>
                <a:lnTo>
                  <a:pt x="1799" y="308418"/>
                </a:lnTo>
                <a:lnTo>
                  <a:pt x="4820" y="319938"/>
                </a:lnTo>
                <a:lnTo>
                  <a:pt x="6164" y="331407"/>
                </a:lnTo>
                <a:lnTo>
                  <a:pt x="9301" y="342855"/>
                </a:lnTo>
                <a:lnTo>
                  <a:pt x="13870" y="354293"/>
                </a:lnTo>
                <a:lnTo>
                  <a:pt x="19076" y="365726"/>
                </a:lnTo>
                <a:lnTo>
                  <a:pt x="24564" y="374618"/>
                </a:lnTo>
                <a:lnTo>
                  <a:pt x="30178" y="382697"/>
                </a:lnTo>
                <a:lnTo>
                  <a:pt x="35849" y="392638"/>
                </a:lnTo>
                <a:lnTo>
                  <a:pt x="41544" y="400866"/>
                </a:lnTo>
                <a:lnTo>
                  <a:pt x="47250" y="407698"/>
                </a:lnTo>
                <a:lnTo>
                  <a:pt x="52961" y="413909"/>
                </a:lnTo>
                <a:lnTo>
                  <a:pt x="61532" y="422762"/>
                </a:lnTo>
                <a:lnTo>
                  <a:pt x="64389" y="424706"/>
                </a:lnTo>
                <a:lnTo>
                  <a:pt x="70103" y="426866"/>
                </a:lnTo>
                <a:lnTo>
                  <a:pt x="75818" y="430366"/>
                </a:lnTo>
                <a:lnTo>
                  <a:pt x="78675" y="432633"/>
                </a:lnTo>
                <a:lnTo>
                  <a:pt x="82485" y="434144"/>
                </a:lnTo>
                <a:lnTo>
                  <a:pt x="86931" y="435152"/>
                </a:lnTo>
                <a:lnTo>
                  <a:pt x="91799" y="435823"/>
                </a:lnTo>
                <a:lnTo>
                  <a:pt x="95044" y="437223"/>
                </a:lnTo>
                <a:lnTo>
                  <a:pt x="97208" y="439109"/>
                </a:lnTo>
                <a:lnTo>
                  <a:pt x="98651" y="441319"/>
                </a:lnTo>
                <a:lnTo>
                  <a:pt x="100564" y="442793"/>
                </a:lnTo>
                <a:lnTo>
                  <a:pt x="102793" y="443775"/>
                </a:lnTo>
                <a:lnTo>
                  <a:pt x="107809" y="444866"/>
                </a:lnTo>
                <a:lnTo>
                  <a:pt x="113214" y="445351"/>
                </a:lnTo>
                <a:lnTo>
                  <a:pt x="115989" y="446433"/>
                </a:lnTo>
                <a:lnTo>
                  <a:pt x="121612" y="450175"/>
                </a:lnTo>
                <a:lnTo>
                  <a:pt x="127286" y="452473"/>
                </a:lnTo>
                <a:lnTo>
                  <a:pt x="135326" y="454204"/>
                </a:lnTo>
                <a:lnTo>
                  <a:pt x="140228" y="454280"/>
                </a:lnTo>
                <a:lnTo>
                  <a:pt x="152971" y="4543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620"/>
          <p:cNvSpPr/>
          <p:nvPr/>
        </p:nvSpPr>
        <p:spPr>
          <a:xfrm>
            <a:off x="4940626" y="3514725"/>
            <a:ext cx="171442" cy="240030"/>
          </a:xfrm>
          <a:custGeom>
            <a:avLst/>
            <a:gdLst/>
            <a:ahLst/>
            <a:cxnLst/>
            <a:rect l="0" t="0" r="0" b="0"/>
            <a:pathLst>
              <a:path w="171442" h="240030">
                <a:moveTo>
                  <a:pt x="8564" y="0"/>
                </a:moveTo>
                <a:lnTo>
                  <a:pt x="96" y="0"/>
                </a:lnTo>
                <a:lnTo>
                  <a:pt x="12" y="6844"/>
                </a:lnTo>
                <a:lnTo>
                  <a:pt x="0" y="11931"/>
                </a:lnTo>
                <a:lnTo>
                  <a:pt x="949" y="13669"/>
                </a:lnTo>
                <a:lnTo>
                  <a:pt x="2535" y="14828"/>
                </a:lnTo>
                <a:lnTo>
                  <a:pt x="4545" y="15600"/>
                </a:lnTo>
                <a:lnTo>
                  <a:pt x="5884" y="18020"/>
                </a:lnTo>
                <a:lnTo>
                  <a:pt x="6777" y="21538"/>
                </a:lnTo>
                <a:lnTo>
                  <a:pt x="7373" y="25789"/>
                </a:lnTo>
                <a:lnTo>
                  <a:pt x="8722" y="29575"/>
                </a:lnTo>
                <a:lnTo>
                  <a:pt x="12762" y="36321"/>
                </a:lnTo>
                <a:lnTo>
                  <a:pt x="15192" y="42495"/>
                </a:lnTo>
                <a:lnTo>
                  <a:pt x="17224" y="49367"/>
                </a:lnTo>
                <a:lnTo>
                  <a:pt x="19100" y="53866"/>
                </a:lnTo>
                <a:lnTo>
                  <a:pt x="21303" y="58770"/>
                </a:lnTo>
                <a:lnTo>
                  <a:pt x="26290" y="69300"/>
                </a:lnTo>
                <a:lnTo>
                  <a:pt x="28954" y="74775"/>
                </a:lnTo>
                <a:lnTo>
                  <a:pt x="32634" y="80330"/>
                </a:lnTo>
                <a:lnTo>
                  <a:pt x="36993" y="85938"/>
                </a:lnTo>
                <a:lnTo>
                  <a:pt x="41804" y="91582"/>
                </a:lnTo>
                <a:lnTo>
                  <a:pt x="45964" y="96297"/>
                </a:lnTo>
                <a:lnTo>
                  <a:pt x="53126" y="104076"/>
                </a:lnTo>
                <a:lnTo>
                  <a:pt x="56369" y="108436"/>
                </a:lnTo>
                <a:lnTo>
                  <a:pt x="59484" y="113248"/>
                </a:lnTo>
                <a:lnTo>
                  <a:pt x="62513" y="118361"/>
                </a:lnTo>
                <a:lnTo>
                  <a:pt x="66437" y="122722"/>
                </a:lnTo>
                <a:lnTo>
                  <a:pt x="70958" y="126582"/>
                </a:lnTo>
                <a:lnTo>
                  <a:pt x="75878" y="130108"/>
                </a:lnTo>
                <a:lnTo>
                  <a:pt x="80110" y="134363"/>
                </a:lnTo>
                <a:lnTo>
                  <a:pt x="83883" y="139106"/>
                </a:lnTo>
                <a:lnTo>
                  <a:pt x="87352" y="144172"/>
                </a:lnTo>
                <a:lnTo>
                  <a:pt x="90616" y="148502"/>
                </a:lnTo>
                <a:lnTo>
                  <a:pt x="93745" y="152341"/>
                </a:lnTo>
                <a:lnTo>
                  <a:pt x="96784" y="155853"/>
                </a:lnTo>
                <a:lnTo>
                  <a:pt x="99762" y="159147"/>
                </a:lnTo>
                <a:lnTo>
                  <a:pt x="105611" y="165347"/>
                </a:lnTo>
                <a:lnTo>
                  <a:pt x="108504" y="169286"/>
                </a:lnTo>
                <a:lnTo>
                  <a:pt x="111386" y="173817"/>
                </a:lnTo>
                <a:lnTo>
                  <a:pt x="114260" y="178743"/>
                </a:lnTo>
                <a:lnTo>
                  <a:pt x="117127" y="182979"/>
                </a:lnTo>
                <a:lnTo>
                  <a:pt x="119992" y="186756"/>
                </a:lnTo>
                <a:lnTo>
                  <a:pt x="122854" y="190227"/>
                </a:lnTo>
                <a:lnTo>
                  <a:pt x="125715" y="192540"/>
                </a:lnTo>
                <a:lnTo>
                  <a:pt x="128574" y="194082"/>
                </a:lnTo>
                <a:lnTo>
                  <a:pt x="131433" y="195110"/>
                </a:lnTo>
                <a:lnTo>
                  <a:pt x="134292" y="196749"/>
                </a:lnTo>
                <a:lnTo>
                  <a:pt x="137150" y="198793"/>
                </a:lnTo>
                <a:lnTo>
                  <a:pt x="140008" y="201109"/>
                </a:lnTo>
                <a:lnTo>
                  <a:pt x="141913" y="203605"/>
                </a:lnTo>
                <a:lnTo>
                  <a:pt x="143183" y="206221"/>
                </a:lnTo>
                <a:lnTo>
                  <a:pt x="144030" y="208919"/>
                </a:lnTo>
                <a:lnTo>
                  <a:pt x="147511" y="214455"/>
                </a:lnTo>
                <a:lnTo>
                  <a:pt x="149773" y="217265"/>
                </a:lnTo>
                <a:lnTo>
                  <a:pt x="151281" y="220091"/>
                </a:lnTo>
                <a:lnTo>
                  <a:pt x="152956" y="225770"/>
                </a:lnTo>
                <a:lnTo>
                  <a:pt x="154355" y="227666"/>
                </a:lnTo>
                <a:lnTo>
                  <a:pt x="156240" y="228930"/>
                </a:lnTo>
                <a:lnTo>
                  <a:pt x="160876" y="230334"/>
                </a:lnTo>
                <a:lnTo>
                  <a:pt x="166110" y="230958"/>
                </a:lnTo>
                <a:lnTo>
                  <a:pt x="167887" y="232077"/>
                </a:lnTo>
                <a:lnTo>
                  <a:pt x="169072" y="233775"/>
                </a:lnTo>
                <a:lnTo>
                  <a:pt x="171441" y="24002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621"/>
          <p:cNvSpPr/>
          <p:nvPr/>
        </p:nvSpPr>
        <p:spPr>
          <a:xfrm>
            <a:off x="4923472" y="3497579"/>
            <a:ext cx="171451" cy="197169"/>
          </a:xfrm>
          <a:custGeom>
            <a:avLst/>
            <a:gdLst/>
            <a:ahLst/>
            <a:cxnLst/>
            <a:rect l="0" t="0" r="0" b="0"/>
            <a:pathLst>
              <a:path w="171451" h="197169">
                <a:moveTo>
                  <a:pt x="171450" y="0"/>
                </a:moveTo>
                <a:lnTo>
                  <a:pt x="162909" y="0"/>
                </a:lnTo>
                <a:lnTo>
                  <a:pt x="142727" y="20152"/>
                </a:lnTo>
                <a:lnTo>
                  <a:pt x="139919" y="23912"/>
                </a:lnTo>
                <a:lnTo>
                  <a:pt x="137095" y="28324"/>
                </a:lnTo>
                <a:lnTo>
                  <a:pt x="134259" y="33170"/>
                </a:lnTo>
                <a:lnTo>
                  <a:pt x="131416" y="38306"/>
                </a:lnTo>
                <a:lnTo>
                  <a:pt x="125717" y="49093"/>
                </a:lnTo>
                <a:lnTo>
                  <a:pt x="121911" y="54636"/>
                </a:lnTo>
                <a:lnTo>
                  <a:pt x="117469" y="60237"/>
                </a:lnTo>
                <a:lnTo>
                  <a:pt x="112603" y="65876"/>
                </a:lnTo>
                <a:lnTo>
                  <a:pt x="108406" y="72492"/>
                </a:lnTo>
                <a:lnTo>
                  <a:pt x="104656" y="79761"/>
                </a:lnTo>
                <a:lnTo>
                  <a:pt x="101203" y="87464"/>
                </a:lnTo>
                <a:lnTo>
                  <a:pt x="96996" y="94504"/>
                </a:lnTo>
                <a:lnTo>
                  <a:pt x="92287" y="101104"/>
                </a:lnTo>
                <a:lnTo>
                  <a:pt x="87242" y="107407"/>
                </a:lnTo>
                <a:lnTo>
                  <a:pt x="82926" y="113515"/>
                </a:lnTo>
                <a:lnTo>
                  <a:pt x="79097" y="119492"/>
                </a:lnTo>
                <a:lnTo>
                  <a:pt x="75591" y="125382"/>
                </a:lnTo>
                <a:lnTo>
                  <a:pt x="71349" y="131213"/>
                </a:lnTo>
                <a:lnTo>
                  <a:pt x="66616" y="137005"/>
                </a:lnTo>
                <a:lnTo>
                  <a:pt x="57230" y="147569"/>
                </a:lnTo>
                <a:lnTo>
                  <a:pt x="49883" y="155439"/>
                </a:lnTo>
                <a:lnTo>
                  <a:pt x="26764" y="178952"/>
                </a:lnTo>
                <a:lnTo>
                  <a:pt x="10195" y="195545"/>
                </a:lnTo>
                <a:lnTo>
                  <a:pt x="8702" y="196086"/>
                </a:lnTo>
                <a:lnTo>
                  <a:pt x="4503" y="196687"/>
                </a:lnTo>
                <a:lnTo>
                  <a:pt x="0" y="1971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622"/>
          <p:cNvSpPr/>
          <p:nvPr/>
        </p:nvSpPr>
        <p:spPr>
          <a:xfrm>
            <a:off x="5154929" y="3583304"/>
            <a:ext cx="231459" cy="34292"/>
          </a:xfrm>
          <a:custGeom>
            <a:avLst/>
            <a:gdLst/>
            <a:ahLst/>
            <a:cxnLst/>
            <a:rect l="0" t="0" r="0" b="0"/>
            <a:pathLst>
              <a:path w="231459" h="34292">
                <a:moveTo>
                  <a:pt x="0" y="0"/>
                </a:moveTo>
                <a:lnTo>
                  <a:pt x="7382" y="7381"/>
                </a:lnTo>
                <a:lnTo>
                  <a:pt x="10584" y="8044"/>
                </a:lnTo>
                <a:lnTo>
                  <a:pt x="17742" y="8416"/>
                </a:lnTo>
                <a:lnTo>
                  <a:pt x="28694" y="8542"/>
                </a:lnTo>
                <a:lnTo>
                  <a:pt x="118280" y="8573"/>
                </a:lnTo>
                <a:lnTo>
                  <a:pt x="123621" y="9525"/>
                </a:lnTo>
                <a:lnTo>
                  <a:pt x="129087" y="11113"/>
                </a:lnTo>
                <a:lnTo>
                  <a:pt x="134635" y="13124"/>
                </a:lnTo>
                <a:lnTo>
                  <a:pt x="140240" y="14465"/>
                </a:lnTo>
                <a:lnTo>
                  <a:pt x="145881" y="15358"/>
                </a:lnTo>
                <a:lnTo>
                  <a:pt x="151547" y="15954"/>
                </a:lnTo>
                <a:lnTo>
                  <a:pt x="157229" y="16351"/>
                </a:lnTo>
                <a:lnTo>
                  <a:pt x="162922" y="16616"/>
                </a:lnTo>
                <a:lnTo>
                  <a:pt x="168622" y="16793"/>
                </a:lnTo>
                <a:lnTo>
                  <a:pt x="174328" y="17863"/>
                </a:lnTo>
                <a:lnTo>
                  <a:pt x="180036" y="19529"/>
                </a:lnTo>
                <a:lnTo>
                  <a:pt x="185746" y="21592"/>
                </a:lnTo>
                <a:lnTo>
                  <a:pt x="190506" y="22967"/>
                </a:lnTo>
                <a:lnTo>
                  <a:pt x="194632" y="23884"/>
                </a:lnTo>
                <a:lnTo>
                  <a:pt x="198335" y="24495"/>
                </a:lnTo>
                <a:lnTo>
                  <a:pt x="202709" y="24903"/>
                </a:lnTo>
                <a:lnTo>
                  <a:pt x="207529" y="25175"/>
                </a:lnTo>
                <a:lnTo>
                  <a:pt x="212648" y="25356"/>
                </a:lnTo>
                <a:lnTo>
                  <a:pt x="217013" y="26429"/>
                </a:lnTo>
                <a:lnTo>
                  <a:pt x="220876" y="28097"/>
                </a:lnTo>
                <a:lnTo>
                  <a:pt x="231458" y="3429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623"/>
          <p:cNvSpPr/>
          <p:nvPr/>
        </p:nvSpPr>
        <p:spPr>
          <a:xfrm>
            <a:off x="5463540" y="3489007"/>
            <a:ext cx="17145" cy="231459"/>
          </a:xfrm>
          <a:custGeom>
            <a:avLst/>
            <a:gdLst/>
            <a:ahLst/>
            <a:cxnLst/>
            <a:rect l="0" t="0" r="0" b="0"/>
            <a:pathLst>
              <a:path w="17145" h="231459">
                <a:moveTo>
                  <a:pt x="17144" y="0"/>
                </a:moveTo>
                <a:lnTo>
                  <a:pt x="17144" y="91454"/>
                </a:lnTo>
                <a:lnTo>
                  <a:pt x="16192" y="98117"/>
                </a:lnTo>
                <a:lnTo>
                  <a:pt x="14605" y="105417"/>
                </a:lnTo>
                <a:lnTo>
                  <a:pt x="12594" y="113140"/>
                </a:lnTo>
                <a:lnTo>
                  <a:pt x="11253" y="120194"/>
                </a:lnTo>
                <a:lnTo>
                  <a:pt x="10359" y="126802"/>
                </a:lnTo>
                <a:lnTo>
                  <a:pt x="9763" y="133112"/>
                </a:lnTo>
                <a:lnTo>
                  <a:pt x="9366" y="139224"/>
                </a:lnTo>
                <a:lnTo>
                  <a:pt x="9101" y="145204"/>
                </a:lnTo>
                <a:lnTo>
                  <a:pt x="8925" y="151095"/>
                </a:lnTo>
                <a:lnTo>
                  <a:pt x="7855" y="156927"/>
                </a:lnTo>
                <a:lnTo>
                  <a:pt x="6189" y="162721"/>
                </a:lnTo>
                <a:lnTo>
                  <a:pt x="4126" y="168488"/>
                </a:lnTo>
                <a:lnTo>
                  <a:pt x="2751" y="173286"/>
                </a:lnTo>
                <a:lnTo>
                  <a:pt x="1833" y="177436"/>
                </a:lnTo>
                <a:lnTo>
                  <a:pt x="1222" y="181156"/>
                </a:lnTo>
                <a:lnTo>
                  <a:pt x="815" y="185540"/>
                </a:lnTo>
                <a:lnTo>
                  <a:pt x="543" y="190369"/>
                </a:lnTo>
                <a:lnTo>
                  <a:pt x="241" y="199861"/>
                </a:lnTo>
                <a:lnTo>
                  <a:pt x="47" y="213716"/>
                </a:lnTo>
                <a:lnTo>
                  <a:pt x="0" y="2314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624"/>
          <p:cNvSpPr/>
          <p:nvPr/>
        </p:nvSpPr>
        <p:spPr>
          <a:xfrm>
            <a:off x="5557849" y="3514725"/>
            <a:ext cx="171394" cy="213811"/>
          </a:xfrm>
          <a:custGeom>
            <a:avLst/>
            <a:gdLst/>
            <a:ahLst/>
            <a:cxnLst/>
            <a:rect l="0" t="0" r="0" b="0"/>
            <a:pathLst>
              <a:path w="171394" h="213811">
                <a:moveTo>
                  <a:pt x="34278" y="0"/>
                </a:moveTo>
                <a:lnTo>
                  <a:pt x="34278" y="24702"/>
                </a:lnTo>
                <a:lnTo>
                  <a:pt x="33326" y="28850"/>
                </a:lnTo>
                <a:lnTo>
                  <a:pt x="31738" y="32568"/>
                </a:lnTo>
                <a:lnTo>
                  <a:pt x="29728" y="36000"/>
                </a:lnTo>
                <a:lnTo>
                  <a:pt x="27434" y="40192"/>
                </a:lnTo>
                <a:lnTo>
                  <a:pt x="22346" y="49931"/>
                </a:lnTo>
                <a:lnTo>
                  <a:pt x="20609" y="55195"/>
                </a:lnTo>
                <a:lnTo>
                  <a:pt x="19450" y="60609"/>
                </a:lnTo>
                <a:lnTo>
                  <a:pt x="18678" y="66123"/>
                </a:lnTo>
                <a:lnTo>
                  <a:pt x="17211" y="72657"/>
                </a:lnTo>
                <a:lnTo>
                  <a:pt x="15280" y="79871"/>
                </a:lnTo>
                <a:lnTo>
                  <a:pt x="13040" y="87537"/>
                </a:lnTo>
                <a:lnTo>
                  <a:pt x="10594" y="94553"/>
                </a:lnTo>
                <a:lnTo>
                  <a:pt x="8012" y="101135"/>
                </a:lnTo>
                <a:lnTo>
                  <a:pt x="5337" y="107428"/>
                </a:lnTo>
                <a:lnTo>
                  <a:pt x="3554" y="112576"/>
                </a:lnTo>
                <a:lnTo>
                  <a:pt x="2365" y="116961"/>
                </a:lnTo>
                <a:lnTo>
                  <a:pt x="1573" y="120836"/>
                </a:lnTo>
                <a:lnTo>
                  <a:pt x="1045" y="125325"/>
                </a:lnTo>
                <a:lnTo>
                  <a:pt x="693" y="130222"/>
                </a:lnTo>
                <a:lnTo>
                  <a:pt x="458" y="135392"/>
                </a:lnTo>
                <a:lnTo>
                  <a:pt x="197" y="146217"/>
                </a:lnTo>
                <a:lnTo>
                  <a:pt x="0" y="173834"/>
                </a:lnTo>
                <a:lnTo>
                  <a:pt x="949" y="176849"/>
                </a:lnTo>
                <a:lnTo>
                  <a:pt x="4543" y="182740"/>
                </a:lnTo>
                <a:lnTo>
                  <a:pt x="9315" y="188532"/>
                </a:lnTo>
                <a:lnTo>
                  <a:pt x="14611" y="194282"/>
                </a:lnTo>
                <a:lnTo>
                  <a:pt x="22947" y="202874"/>
                </a:lnTo>
                <a:lnTo>
                  <a:pt x="28607" y="208593"/>
                </a:lnTo>
                <a:lnTo>
                  <a:pt x="31450" y="210499"/>
                </a:lnTo>
                <a:lnTo>
                  <a:pt x="34298" y="211771"/>
                </a:lnTo>
                <a:lnTo>
                  <a:pt x="37149" y="212618"/>
                </a:lnTo>
                <a:lnTo>
                  <a:pt x="40954" y="213183"/>
                </a:lnTo>
                <a:lnTo>
                  <a:pt x="45396" y="213559"/>
                </a:lnTo>
                <a:lnTo>
                  <a:pt x="50263" y="213810"/>
                </a:lnTo>
                <a:lnTo>
                  <a:pt x="55412" y="213025"/>
                </a:lnTo>
                <a:lnTo>
                  <a:pt x="60750" y="211549"/>
                </a:lnTo>
                <a:lnTo>
                  <a:pt x="66213" y="209612"/>
                </a:lnTo>
                <a:lnTo>
                  <a:pt x="71761" y="207369"/>
                </a:lnTo>
                <a:lnTo>
                  <a:pt x="77364" y="204921"/>
                </a:lnTo>
                <a:lnTo>
                  <a:pt x="88670" y="199661"/>
                </a:lnTo>
                <a:lnTo>
                  <a:pt x="100045" y="194148"/>
                </a:lnTo>
                <a:lnTo>
                  <a:pt x="104792" y="191344"/>
                </a:lnTo>
                <a:lnTo>
                  <a:pt x="108910" y="188523"/>
                </a:lnTo>
                <a:lnTo>
                  <a:pt x="112608" y="185689"/>
                </a:lnTo>
                <a:lnTo>
                  <a:pt x="116978" y="181895"/>
                </a:lnTo>
                <a:lnTo>
                  <a:pt x="121796" y="177461"/>
                </a:lnTo>
                <a:lnTo>
                  <a:pt x="126914" y="172599"/>
                </a:lnTo>
                <a:lnTo>
                  <a:pt x="131277" y="167454"/>
                </a:lnTo>
                <a:lnTo>
                  <a:pt x="135139" y="162118"/>
                </a:lnTo>
                <a:lnTo>
                  <a:pt x="138666" y="156656"/>
                </a:lnTo>
                <a:lnTo>
                  <a:pt x="141970" y="152062"/>
                </a:lnTo>
                <a:lnTo>
                  <a:pt x="145126" y="148047"/>
                </a:lnTo>
                <a:lnTo>
                  <a:pt x="148181" y="144418"/>
                </a:lnTo>
                <a:lnTo>
                  <a:pt x="151171" y="140094"/>
                </a:lnTo>
                <a:lnTo>
                  <a:pt x="154117" y="135306"/>
                </a:lnTo>
                <a:lnTo>
                  <a:pt x="157033" y="130209"/>
                </a:lnTo>
                <a:lnTo>
                  <a:pt x="162813" y="119465"/>
                </a:lnTo>
                <a:lnTo>
                  <a:pt x="165688" y="113933"/>
                </a:lnTo>
                <a:lnTo>
                  <a:pt x="167605" y="109293"/>
                </a:lnTo>
                <a:lnTo>
                  <a:pt x="168883" y="105247"/>
                </a:lnTo>
                <a:lnTo>
                  <a:pt x="169734" y="101597"/>
                </a:lnTo>
                <a:lnTo>
                  <a:pt x="170302" y="97259"/>
                </a:lnTo>
                <a:lnTo>
                  <a:pt x="170681" y="92462"/>
                </a:lnTo>
                <a:lnTo>
                  <a:pt x="171102" y="83004"/>
                </a:lnTo>
                <a:lnTo>
                  <a:pt x="171288" y="75625"/>
                </a:lnTo>
                <a:lnTo>
                  <a:pt x="171393" y="61566"/>
                </a:lnTo>
                <a:lnTo>
                  <a:pt x="170456" y="57236"/>
                </a:lnTo>
                <a:lnTo>
                  <a:pt x="168878" y="53397"/>
                </a:lnTo>
                <a:lnTo>
                  <a:pt x="166874" y="49886"/>
                </a:lnTo>
                <a:lnTo>
                  <a:pt x="162107" y="43444"/>
                </a:lnTo>
                <a:lnTo>
                  <a:pt x="156813" y="37406"/>
                </a:lnTo>
                <a:lnTo>
                  <a:pt x="151286" y="31547"/>
                </a:lnTo>
                <a:lnTo>
                  <a:pt x="131425" y="11436"/>
                </a:lnTo>
                <a:lnTo>
                  <a:pt x="125714" y="5718"/>
                </a:lnTo>
                <a:lnTo>
                  <a:pt x="122858" y="3812"/>
                </a:lnTo>
                <a:lnTo>
                  <a:pt x="120002" y="2541"/>
                </a:lnTo>
                <a:lnTo>
                  <a:pt x="117145" y="1694"/>
                </a:lnTo>
                <a:lnTo>
                  <a:pt x="113335" y="1129"/>
                </a:lnTo>
                <a:lnTo>
                  <a:pt x="108890" y="753"/>
                </a:lnTo>
                <a:lnTo>
                  <a:pt x="97170" y="148"/>
                </a:lnTo>
                <a:lnTo>
                  <a:pt x="93028" y="66"/>
                </a:lnTo>
                <a:lnTo>
                  <a:pt x="77141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625"/>
          <p:cNvSpPr/>
          <p:nvPr/>
        </p:nvSpPr>
        <p:spPr>
          <a:xfrm>
            <a:off x="5703570" y="3394710"/>
            <a:ext cx="239494" cy="385763"/>
          </a:xfrm>
          <a:custGeom>
            <a:avLst/>
            <a:gdLst/>
            <a:ahLst/>
            <a:cxnLst/>
            <a:rect l="0" t="0" r="0" b="0"/>
            <a:pathLst>
              <a:path w="239494" h="385763">
                <a:moveTo>
                  <a:pt x="0" y="0"/>
                </a:moveTo>
                <a:lnTo>
                  <a:pt x="13018" y="0"/>
                </a:lnTo>
                <a:lnTo>
                  <a:pt x="15346" y="952"/>
                </a:lnTo>
                <a:lnTo>
                  <a:pt x="22221" y="5891"/>
                </a:lnTo>
                <a:lnTo>
                  <a:pt x="24164" y="7380"/>
                </a:lnTo>
                <a:lnTo>
                  <a:pt x="27566" y="8043"/>
                </a:lnTo>
                <a:lnTo>
                  <a:pt x="29807" y="8219"/>
                </a:lnTo>
                <a:lnTo>
                  <a:pt x="32254" y="9289"/>
                </a:lnTo>
                <a:lnTo>
                  <a:pt x="41201" y="15346"/>
                </a:lnTo>
                <a:lnTo>
                  <a:pt x="45565" y="17851"/>
                </a:lnTo>
                <a:lnTo>
                  <a:pt x="50379" y="20473"/>
                </a:lnTo>
                <a:lnTo>
                  <a:pt x="54540" y="22221"/>
                </a:lnTo>
                <a:lnTo>
                  <a:pt x="61705" y="24163"/>
                </a:lnTo>
                <a:lnTo>
                  <a:pt x="66854" y="25633"/>
                </a:lnTo>
                <a:lnTo>
                  <a:pt x="80195" y="29808"/>
                </a:lnTo>
                <a:lnTo>
                  <a:pt x="86801" y="32254"/>
                </a:lnTo>
                <a:lnTo>
                  <a:pt x="93110" y="34838"/>
                </a:lnTo>
                <a:lnTo>
                  <a:pt x="99221" y="37513"/>
                </a:lnTo>
                <a:lnTo>
                  <a:pt x="111090" y="43025"/>
                </a:lnTo>
                <a:lnTo>
                  <a:pt x="134232" y="54324"/>
                </a:lnTo>
                <a:lnTo>
                  <a:pt x="139971" y="58123"/>
                </a:lnTo>
                <a:lnTo>
                  <a:pt x="145701" y="62561"/>
                </a:lnTo>
                <a:lnTo>
                  <a:pt x="151427" y="67425"/>
                </a:lnTo>
                <a:lnTo>
                  <a:pt x="157148" y="71620"/>
                </a:lnTo>
                <a:lnTo>
                  <a:pt x="162868" y="75369"/>
                </a:lnTo>
                <a:lnTo>
                  <a:pt x="168587" y="78821"/>
                </a:lnTo>
                <a:lnTo>
                  <a:pt x="174303" y="83027"/>
                </a:lnTo>
                <a:lnTo>
                  <a:pt x="180019" y="87736"/>
                </a:lnTo>
                <a:lnTo>
                  <a:pt x="185735" y="92781"/>
                </a:lnTo>
                <a:lnTo>
                  <a:pt x="190498" y="98048"/>
                </a:lnTo>
                <a:lnTo>
                  <a:pt x="194626" y="103466"/>
                </a:lnTo>
                <a:lnTo>
                  <a:pt x="198330" y="108982"/>
                </a:lnTo>
                <a:lnTo>
                  <a:pt x="202705" y="114564"/>
                </a:lnTo>
                <a:lnTo>
                  <a:pt x="207527" y="120191"/>
                </a:lnTo>
                <a:lnTo>
                  <a:pt x="212646" y="125847"/>
                </a:lnTo>
                <a:lnTo>
                  <a:pt x="217011" y="132476"/>
                </a:lnTo>
                <a:lnTo>
                  <a:pt x="220874" y="139752"/>
                </a:lnTo>
                <a:lnTo>
                  <a:pt x="227706" y="154504"/>
                </a:lnTo>
                <a:lnTo>
                  <a:pt x="233917" y="167411"/>
                </a:lnTo>
                <a:lnTo>
                  <a:pt x="235955" y="173520"/>
                </a:lnTo>
                <a:lnTo>
                  <a:pt x="238219" y="185387"/>
                </a:lnTo>
                <a:lnTo>
                  <a:pt x="238823" y="192171"/>
                </a:lnTo>
                <a:lnTo>
                  <a:pt x="239225" y="199552"/>
                </a:lnTo>
                <a:lnTo>
                  <a:pt x="239493" y="207329"/>
                </a:lnTo>
                <a:lnTo>
                  <a:pt x="238720" y="214419"/>
                </a:lnTo>
                <a:lnTo>
                  <a:pt x="237251" y="221051"/>
                </a:lnTo>
                <a:lnTo>
                  <a:pt x="233080" y="234452"/>
                </a:lnTo>
                <a:lnTo>
                  <a:pt x="228051" y="249933"/>
                </a:lnTo>
                <a:lnTo>
                  <a:pt x="225376" y="257110"/>
                </a:lnTo>
                <a:lnTo>
                  <a:pt x="222641" y="263799"/>
                </a:lnTo>
                <a:lnTo>
                  <a:pt x="219864" y="270163"/>
                </a:lnTo>
                <a:lnTo>
                  <a:pt x="217061" y="277264"/>
                </a:lnTo>
                <a:lnTo>
                  <a:pt x="211406" y="292773"/>
                </a:lnTo>
                <a:lnTo>
                  <a:pt x="208565" y="299957"/>
                </a:lnTo>
                <a:lnTo>
                  <a:pt x="205718" y="306651"/>
                </a:lnTo>
                <a:lnTo>
                  <a:pt x="202868" y="313019"/>
                </a:lnTo>
                <a:lnTo>
                  <a:pt x="199063" y="319169"/>
                </a:lnTo>
                <a:lnTo>
                  <a:pt x="194621" y="325174"/>
                </a:lnTo>
                <a:lnTo>
                  <a:pt x="189755" y="331083"/>
                </a:lnTo>
                <a:lnTo>
                  <a:pt x="185558" y="335974"/>
                </a:lnTo>
                <a:lnTo>
                  <a:pt x="178355" y="343949"/>
                </a:lnTo>
                <a:lnTo>
                  <a:pt x="171979" y="353209"/>
                </a:lnTo>
                <a:lnTo>
                  <a:pt x="165970" y="362721"/>
                </a:lnTo>
                <a:lnTo>
                  <a:pt x="160124" y="370124"/>
                </a:lnTo>
                <a:lnTo>
                  <a:pt x="154351" y="376590"/>
                </a:lnTo>
                <a:lnTo>
                  <a:pt x="151478" y="379647"/>
                </a:lnTo>
                <a:lnTo>
                  <a:pt x="148610" y="381685"/>
                </a:lnTo>
                <a:lnTo>
                  <a:pt x="142884" y="383950"/>
                </a:lnTo>
                <a:lnTo>
                  <a:pt x="137164" y="384957"/>
                </a:lnTo>
                <a:lnTo>
                  <a:pt x="128736" y="385748"/>
                </a:lnTo>
                <a:lnTo>
                  <a:pt x="133555" y="385759"/>
                </a:lnTo>
                <a:lnTo>
                  <a:pt x="128661" y="385762"/>
                </a:lnTo>
                <a:lnTo>
                  <a:pt x="137159" y="38576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626"/>
          <p:cNvSpPr/>
          <p:nvPr/>
        </p:nvSpPr>
        <p:spPr>
          <a:xfrm>
            <a:off x="6346507" y="3437572"/>
            <a:ext cx="197020" cy="231446"/>
          </a:xfrm>
          <a:custGeom>
            <a:avLst/>
            <a:gdLst/>
            <a:ahLst/>
            <a:cxnLst/>
            <a:rect l="0" t="0" r="0" b="0"/>
            <a:pathLst>
              <a:path w="197020" h="231446">
                <a:moveTo>
                  <a:pt x="42863" y="8573"/>
                </a:moveTo>
                <a:lnTo>
                  <a:pt x="34321" y="31"/>
                </a:lnTo>
                <a:lnTo>
                  <a:pt x="34293" y="3"/>
                </a:lnTo>
                <a:lnTo>
                  <a:pt x="34291" y="1"/>
                </a:lnTo>
                <a:lnTo>
                  <a:pt x="29739" y="0"/>
                </a:lnTo>
                <a:lnTo>
                  <a:pt x="28399" y="953"/>
                </a:lnTo>
                <a:lnTo>
                  <a:pt x="27505" y="2540"/>
                </a:lnTo>
                <a:lnTo>
                  <a:pt x="26512" y="6844"/>
                </a:lnTo>
                <a:lnTo>
                  <a:pt x="26071" y="11932"/>
                </a:lnTo>
                <a:lnTo>
                  <a:pt x="25001" y="14622"/>
                </a:lnTo>
                <a:lnTo>
                  <a:pt x="21271" y="20151"/>
                </a:lnTo>
                <a:lnTo>
                  <a:pt x="18979" y="25784"/>
                </a:lnTo>
                <a:lnTo>
                  <a:pt x="17008" y="32415"/>
                </a:lnTo>
                <a:lnTo>
                  <a:pt x="15148" y="36850"/>
                </a:lnTo>
                <a:lnTo>
                  <a:pt x="12957" y="41712"/>
                </a:lnTo>
                <a:lnTo>
                  <a:pt x="11495" y="45905"/>
                </a:lnTo>
                <a:lnTo>
                  <a:pt x="9871" y="53105"/>
                </a:lnTo>
                <a:lnTo>
                  <a:pt x="8486" y="57311"/>
                </a:lnTo>
                <a:lnTo>
                  <a:pt x="6610" y="62020"/>
                </a:lnTo>
                <a:lnTo>
                  <a:pt x="4407" y="67064"/>
                </a:lnTo>
                <a:lnTo>
                  <a:pt x="2938" y="72332"/>
                </a:lnTo>
                <a:lnTo>
                  <a:pt x="1958" y="77749"/>
                </a:lnTo>
                <a:lnTo>
                  <a:pt x="1306" y="83265"/>
                </a:lnTo>
                <a:lnTo>
                  <a:pt x="871" y="87895"/>
                </a:lnTo>
                <a:lnTo>
                  <a:pt x="580" y="91934"/>
                </a:lnTo>
                <a:lnTo>
                  <a:pt x="387" y="95579"/>
                </a:lnTo>
                <a:lnTo>
                  <a:pt x="172" y="104710"/>
                </a:lnTo>
                <a:lnTo>
                  <a:pt x="3" y="147282"/>
                </a:lnTo>
                <a:lnTo>
                  <a:pt x="954" y="150576"/>
                </a:lnTo>
                <a:lnTo>
                  <a:pt x="4551" y="156775"/>
                </a:lnTo>
                <a:lnTo>
                  <a:pt x="5892" y="160714"/>
                </a:lnTo>
                <a:lnTo>
                  <a:pt x="6786" y="165246"/>
                </a:lnTo>
                <a:lnTo>
                  <a:pt x="7381" y="170171"/>
                </a:lnTo>
                <a:lnTo>
                  <a:pt x="8731" y="174407"/>
                </a:lnTo>
                <a:lnTo>
                  <a:pt x="10583" y="178184"/>
                </a:lnTo>
                <a:lnTo>
                  <a:pt x="14229" y="184920"/>
                </a:lnTo>
                <a:lnTo>
                  <a:pt x="15849" y="191089"/>
                </a:lnTo>
                <a:lnTo>
                  <a:pt x="19109" y="197006"/>
                </a:lnTo>
                <a:lnTo>
                  <a:pt x="23733" y="202811"/>
                </a:lnTo>
                <a:lnTo>
                  <a:pt x="28963" y="208566"/>
                </a:lnTo>
                <a:lnTo>
                  <a:pt x="31691" y="210481"/>
                </a:lnTo>
                <a:lnTo>
                  <a:pt x="37263" y="212610"/>
                </a:lnTo>
                <a:lnTo>
                  <a:pt x="39129" y="214130"/>
                </a:lnTo>
                <a:lnTo>
                  <a:pt x="40374" y="216096"/>
                </a:lnTo>
                <a:lnTo>
                  <a:pt x="41203" y="218359"/>
                </a:lnTo>
                <a:lnTo>
                  <a:pt x="43661" y="220820"/>
                </a:lnTo>
                <a:lnTo>
                  <a:pt x="47205" y="223413"/>
                </a:lnTo>
                <a:lnTo>
                  <a:pt x="51473" y="226095"/>
                </a:lnTo>
                <a:lnTo>
                  <a:pt x="55270" y="227882"/>
                </a:lnTo>
                <a:lnTo>
                  <a:pt x="58754" y="229074"/>
                </a:lnTo>
                <a:lnTo>
                  <a:pt x="62029" y="229869"/>
                </a:lnTo>
                <a:lnTo>
                  <a:pt x="65165" y="230398"/>
                </a:lnTo>
                <a:lnTo>
                  <a:pt x="71190" y="230987"/>
                </a:lnTo>
                <a:lnTo>
                  <a:pt x="77043" y="231248"/>
                </a:lnTo>
                <a:lnTo>
                  <a:pt x="85693" y="231395"/>
                </a:lnTo>
                <a:lnTo>
                  <a:pt x="97148" y="231445"/>
                </a:lnTo>
                <a:lnTo>
                  <a:pt x="100008" y="230497"/>
                </a:lnTo>
                <a:lnTo>
                  <a:pt x="105726" y="226903"/>
                </a:lnTo>
                <a:lnTo>
                  <a:pt x="111442" y="222131"/>
                </a:lnTo>
                <a:lnTo>
                  <a:pt x="117157" y="216835"/>
                </a:lnTo>
                <a:lnTo>
                  <a:pt x="122872" y="211306"/>
                </a:lnTo>
                <a:lnTo>
                  <a:pt x="125730" y="209451"/>
                </a:lnTo>
                <a:lnTo>
                  <a:pt x="131445" y="207389"/>
                </a:lnTo>
                <a:lnTo>
                  <a:pt x="135255" y="204935"/>
                </a:lnTo>
                <a:lnTo>
                  <a:pt x="139700" y="201393"/>
                </a:lnTo>
                <a:lnTo>
                  <a:pt x="144568" y="197127"/>
                </a:lnTo>
                <a:lnTo>
                  <a:pt x="148766" y="192378"/>
                </a:lnTo>
                <a:lnTo>
                  <a:pt x="152518" y="187307"/>
                </a:lnTo>
                <a:lnTo>
                  <a:pt x="155971" y="182021"/>
                </a:lnTo>
                <a:lnTo>
                  <a:pt x="159226" y="176593"/>
                </a:lnTo>
                <a:lnTo>
                  <a:pt x="162348" y="171068"/>
                </a:lnTo>
                <a:lnTo>
                  <a:pt x="165382" y="165480"/>
                </a:lnTo>
                <a:lnTo>
                  <a:pt x="168357" y="160803"/>
                </a:lnTo>
                <a:lnTo>
                  <a:pt x="171293" y="156732"/>
                </a:lnTo>
                <a:lnTo>
                  <a:pt x="174203" y="153066"/>
                </a:lnTo>
                <a:lnTo>
                  <a:pt x="177096" y="148716"/>
                </a:lnTo>
                <a:lnTo>
                  <a:pt x="179976" y="143912"/>
                </a:lnTo>
                <a:lnTo>
                  <a:pt x="182849" y="138804"/>
                </a:lnTo>
                <a:lnTo>
                  <a:pt x="188581" y="128048"/>
                </a:lnTo>
                <a:lnTo>
                  <a:pt x="191444" y="122513"/>
                </a:lnTo>
                <a:lnTo>
                  <a:pt x="193351" y="116918"/>
                </a:lnTo>
                <a:lnTo>
                  <a:pt x="194623" y="111283"/>
                </a:lnTo>
                <a:lnTo>
                  <a:pt x="195471" y="105621"/>
                </a:lnTo>
                <a:lnTo>
                  <a:pt x="196037" y="100894"/>
                </a:lnTo>
                <a:lnTo>
                  <a:pt x="196414" y="96790"/>
                </a:lnTo>
                <a:lnTo>
                  <a:pt x="196665" y="93102"/>
                </a:lnTo>
                <a:lnTo>
                  <a:pt x="196833" y="88738"/>
                </a:lnTo>
                <a:lnTo>
                  <a:pt x="197019" y="78809"/>
                </a:lnTo>
                <a:lnTo>
                  <a:pt x="196116" y="74447"/>
                </a:lnTo>
                <a:lnTo>
                  <a:pt x="194561" y="70586"/>
                </a:lnTo>
                <a:lnTo>
                  <a:pt x="190294" y="63757"/>
                </a:lnTo>
                <a:lnTo>
                  <a:pt x="185222" y="57546"/>
                </a:lnTo>
                <a:lnTo>
                  <a:pt x="183489" y="54557"/>
                </a:lnTo>
                <a:lnTo>
                  <a:pt x="181563" y="48695"/>
                </a:lnTo>
                <a:lnTo>
                  <a:pt x="178168" y="42915"/>
                </a:lnTo>
                <a:lnTo>
                  <a:pt x="175928" y="40040"/>
                </a:lnTo>
                <a:lnTo>
                  <a:pt x="172530" y="37171"/>
                </a:lnTo>
                <a:lnTo>
                  <a:pt x="168361" y="34306"/>
                </a:lnTo>
                <a:lnTo>
                  <a:pt x="163676" y="31443"/>
                </a:lnTo>
                <a:lnTo>
                  <a:pt x="159599" y="28582"/>
                </a:lnTo>
                <a:lnTo>
                  <a:pt x="155930" y="25722"/>
                </a:lnTo>
                <a:lnTo>
                  <a:pt x="152531" y="22863"/>
                </a:lnTo>
                <a:lnTo>
                  <a:pt x="148360" y="20957"/>
                </a:lnTo>
                <a:lnTo>
                  <a:pt x="143674" y="19687"/>
                </a:lnTo>
                <a:lnTo>
                  <a:pt x="138645" y="18839"/>
                </a:lnTo>
                <a:lnTo>
                  <a:pt x="133388" y="17322"/>
                </a:lnTo>
                <a:lnTo>
                  <a:pt x="127978" y="15358"/>
                </a:lnTo>
                <a:lnTo>
                  <a:pt x="122466" y="13096"/>
                </a:lnTo>
                <a:lnTo>
                  <a:pt x="117839" y="11588"/>
                </a:lnTo>
                <a:lnTo>
                  <a:pt x="113802" y="10583"/>
                </a:lnTo>
                <a:lnTo>
                  <a:pt x="110158" y="9913"/>
                </a:lnTo>
                <a:lnTo>
                  <a:pt x="105823" y="9466"/>
                </a:lnTo>
                <a:lnTo>
                  <a:pt x="101029" y="9168"/>
                </a:lnTo>
                <a:lnTo>
                  <a:pt x="90622" y="8837"/>
                </a:lnTo>
                <a:lnTo>
                  <a:pt x="58031" y="8596"/>
                </a:lnTo>
                <a:lnTo>
                  <a:pt x="0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627"/>
          <p:cNvSpPr/>
          <p:nvPr/>
        </p:nvSpPr>
        <p:spPr>
          <a:xfrm>
            <a:off x="6158017" y="3497579"/>
            <a:ext cx="51331" cy="154307"/>
          </a:xfrm>
          <a:custGeom>
            <a:avLst/>
            <a:gdLst/>
            <a:ahLst/>
            <a:cxnLst/>
            <a:rect l="0" t="0" r="0" b="0"/>
            <a:pathLst>
              <a:path w="51331" h="154307">
                <a:moveTo>
                  <a:pt x="8467" y="0"/>
                </a:moveTo>
                <a:lnTo>
                  <a:pt x="0" y="0"/>
                </a:lnTo>
                <a:lnTo>
                  <a:pt x="4477" y="0"/>
                </a:lnTo>
                <a:lnTo>
                  <a:pt x="5807" y="953"/>
                </a:lnTo>
                <a:lnTo>
                  <a:pt x="6694" y="2541"/>
                </a:lnTo>
                <a:lnTo>
                  <a:pt x="7286" y="4552"/>
                </a:lnTo>
                <a:lnTo>
                  <a:pt x="8632" y="6845"/>
                </a:lnTo>
                <a:lnTo>
                  <a:pt x="10482" y="9326"/>
                </a:lnTo>
                <a:lnTo>
                  <a:pt x="12669" y="11932"/>
                </a:lnTo>
                <a:lnTo>
                  <a:pt x="14126" y="14622"/>
                </a:lnTo>
                <a:lnTo>
                  <a:pt x="15097" y="17369"/>
                </a:lnTo>
                <a:lnTo>
                  <a:pt x="15744" y="20152"/>
                </a:lnTo>
                <a:lnTo>
                  <a:pt x="17129" y="22959"/>
                </a:lnTo>
                <a:lnTo>
                  <a:pt x="19004" y="25784"/>
                </a:lnTo>
                <a:lnTo>
                  <a:pt x="21208" y="28620"/>
                </a:lnTo>
                <a:lnTo>
                  <a:pt x="22676" y="32415"/>
                </a:lnTo>
                <a:lnTo>
                  <a:pt x="23655" y="36850"/>
                </a:lnTo>
                <a:lnTo>
                  <a:pt x="24307" y="41712"/>
                </a:lnTo>
                <a:lnTo>
                  <a:pt x="24742" y="45906"/>
                </a:lnTo>
                <a:lnTo>
                  <a:pt x="25032" y="49654"/>
                </a:lnTo>
                <a:lnTo>
                  <a:pt x="25226" y="53105"/>
                </a:lnTo>
                <a:lnTo>
                  <a:pt x="26307" y="56359"/>
                </a:lnTo>
                <a:lnTo>
                  <a:pt x="27980" y="59480"/>
                </a:lnTo>
                <a:lnTo>
                  <a:pt x="30049" y="62514"/>
                </a:lnTo>
                <a:lnTo>
                  <a:pt x="31428" y="66441"/>
                </a:lnTo>
                <a:lnTo>
                  <a:pt x="32347" y="70964"/>
                </a:lnTo>
                <a:lnTo>
                  <a:pt x="32960" y="75885"/>
                </a:lnTo>
                <a:lnTo>
                  <a:pt x="34320" y="80117"/>
                </a:lnTo>
                <a:lnTo>
                  <a:pt x="36181" y="83892"/>
                </a:lnTo>
                <a:lnTo>
                  <a:pt x="38373" y="87361"/>
                </a:lnTo>
                <a:lnTo>
                  <a:pt x="39834" y="90626"/>
                </a:lnTo>
                <a:lnTo>
                  <a:pt x="40809" y="93755"/>
                </a:lnTo>
                <a:lnTo>
                  <a:pt x="41458" y="96793"/>
                </a:lnTo>
                <a:lnTo>
                  <a:pt x="41892" y="100724"/>
                </a:lnTo>
                <a:lnTo>
                  <a:pt x="42180" y="105250"/>
                </a:lnTo>
                <a:lnTo>
                  <a:pt x="42644" y="117099"/>
                </a:lnTo>
                <a:lnTo>
                  <a:pt x="42724" y="123702"/>
                </a:lnTo>
                <a:lnTo>
                  <a:pt x="42756" y="144061"/>
                </a:lnTo>
                <a:lnTo>
                  <a:pt x="43709" y="145571"/>
                </a:lnTo>
                <a:lnTo>
                  <a:pt x="45297" y="147530"/>
                </a:lnTo>
                <a:lnTo>
                  <a:pt x="51330" y="154306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628"/>
          <p:cNvSpPr/>
          <p:nvPr/>
        </p:nvSpPr>
        <p:spPr>
          <a:xfrm>
            <a:off x="6089332" y="3574732"/>
            <a:ext cx="180023" cy="25716"/>
          </a:xfrm>
          <a:custGeom>
            <a:avLst/>
            <a:gdLst/>
            <a:ahLst/>
            <a:cxnLst/>
            <a:rect l="0" t="0" r="0" b="0"/>
            <a:pathLst>
              <a:path w="180023" h="25716">
                <a:moveTo>
                  <a:pt x="0" y="17145"/>
                </a:moveTo>
                <a:lnTo>
                  <a:pt x="0" y="24526"/>
                </a:lnTo>
                <a:lnTo>
                  <a:pt x="953" y="24923"/>
                </a:lnTo>
                <a:lnTo>
                  <a:pt x="4551" y="25365"/>
                </a:lnTo>
                <a:lnTo>
                  <a:pt x="9325" y="25561"/>
                </a:lnTo>
                <a:lnTo>
                  <a:pt x="17068" y="25697"/>
                </a:lnTo>
                <a:lnTo>
                  <a:pt x="28941" y="25715"/>
                </a:lnTo>
                <a:lnTo>
                  <a:pt x="31676" y="24763"/>
                </a:lnTo>
                <a:lnTo>
                  <a:pt x="34453" y="23177"/>
                </a:lnTo>
                <a:lnTo>
                  <a:pt x="37256" y="21166"/>
                </a:lnTo>
                <a:lnTo>
                  <a:pt x="41030" y="19826"/>
                </a:lnTo>
                <a:lnTo>
                  <a:pt x="45451" y="18932"/>
                </a:lnTo>
                <a:lnTo>
                  <a:pt x="50303" y="18337"/>
                </a:lnTo>
                <a:lnTo>
                  <a:pt x="54491" y="17939"/>
                </a:lnTo>
                <a:lnTo>
                  <a:pt x="58234" y="17675"/>
                </a:lnTo>
                <a:lnTo>
                  <a:pt x="61683" y="17498"/>
                </a:lnTo>
                <a:lnTo>
                  <a:pt x="68055" y="17302"/>
                </a:lnTo>
                <a:lnTo>
                  <a:pt x="71087" y="17250"/>
                </a:lnTo>
                <a:lnTo>
                  <a:pt x="75014" y="16262"/>
                </a:lnTo>
                <a:lnTo>
                  <a:pt x="79537" y="14652"/>
                </a:lnTo>
                <a:lnTo>
                  <a:pt x="84457" y="12625"/>
                </a:lnTo>
                <a:lnTo>
                  <a:pt x="89642" y="11274"/>
                </a:lnTo>
                <a:lnTo>
                  <a:pt x="95004" y="10374"/>
                </a:lnTo>
                <a:lnTo>
                  <a:pt x="100483" y="9774"/>
                </a:lnTo>
                <a:lnTo>
                  <a:pt x="106042" y="9373"/>
                </a:lnTo>
                <a:lnTo>
                  <a:pt x="111652" y="9106"/>
                </a:lnTo>
                <a:lnTo>
                  <a:pt x="122965" y="8810"/>
                </a:lnTo>
                <a:lnTo>
                  <a:pt x="134344" y="8678"/>
                </a:lnTo>
                <a:lnTo>
                  <a:pt x="139093" y="7690"/>
                </a:lnTo>
                <a:lnTo>
                  <a:pt x="143211" y="6080"/>
                </a:lnTo>
                <a:lnTo>
                  <a:pt x="146909" y="4053"/>
                </a:lnTo>
                <a:lnTo>
                  <a:pt x="151279" y="2702"/>
                </a:lnTo>
                <a:lnTo>
                  <a:pt x="156098" y="1802"/>
                </a:lnTo>
                <a:lnTo>
                  <a:pt x="161215" y="1201"/>
                </a:lnTo>
                <a:lnTo>
                  <a:pt x="165580" y="800"/>
                </a:lnTo>
                <a:lnTo>
                  <a:pt x="169441" y="534"/>
                </a:lnTo>
                <a:lnTo>
                  <a:pt x="180022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629"/>
          <p:cNvSpPr/>
          <p:nvPr/>
        </p:nvSpPr>
        <p:spPr>
          <a:xfrm>
            <a:off x="6672262" y="3368992"/>
            <a:ext cx="111444" cy="360046"/>
          </a:xfrm>
          <a:custGeom>
            <a:avLst/>
            <a:gdLst/>
            <a:ahLst/>
            <a:cxnLst/>
            <a:rect l="0" t="0" r="0" b="0"/>
            <a:pathLst>
              <a:path w="111444" h="360046">
                <a:moveTo>
                  <a:pt x="94297" y="0"/>
                </a:moveTo>
                <a:lnTo>
                  <a:pt x="89747" y="0"/>
                </a:lnTo>
                <a:lnTo>
                  <a:pt x="88406" y="953"/>
                </a:lnTo>
                <a:lnTo>
                  <a:pt x="87512" y="2540"/>
                </a:lnTo>
                <a:lnTo>
                  <a:pt x="86916" y="4551"/>
                </a:lnTo>
                <a:lnTo>
                  <a:pt x="83715" y="9325"/>
                </a:lnTo>
                <a:lnTo>
                  <a:pt x="81527" y="11932"/>
                </a:lnTo>
                <a:lnTo>
                  <a:pt x="79117" y="13670"/>
                </a:lnTo>
                <a:lnTo>
                  <a:pt x="76557" y="14828"/>
                </a:lnTo>
                <a:lnTo>
                  <a:pt x="73898" y="15601"/>
                </a:lnTo>
                <a:lnTo>
                  <a:pt x="71172" y="18021"/>
                </a:lnTo>
                <a:lnTo>
                  <a:pt x="68404" y="21539"/>
                </a:lnTo>
                <a:lnTo>
                  <a:pt x="65605" y="25789"/>
                </a:lnTo>
                <a:lnTo>
                  <a:pt x="62787" y="29575"/>
                </a:lnTo>
                <a:lnTo>
                  <a:pt x="59955" y="33052"/>
                </a:lnTo>
                <a:lnTo>
                  <a:pt x="57115" y="36322"/>
                </a:lnTo>
                <a:lnTo>
                  <a:pt x="54270" y="39455"/>
                </a:lnTo>
                <a:lnTo>
                  <a:pt x="48568" y="45475"/>
                </a:lnTo>
                <a:lnTo>
                  <a:pt x="40002" y="54220"/>
                </a:lnTo>
                <a:lnTo>
                  <a:pt x="37145" y="58055"/>
                </a:lnTo>
                <a:lnTo>
                  <a:pt x="34289" y="62515"/>
                </a:lnTo>
                <a:lnTo>
                  <a:pt x="31431" y="67394"/>
                </a:lnTo>
                <a:lnTo>
                  <a:pt x="28574" y="71599"/>
                </a:lnTo>
                <a:lnTo>
                  <a:pt x="25717" y="75355"/>
                </a:lnTo>
                <a:lnTo>
                  <a:pt x="22860" y="78812"/>
                </a:lnTo>
                <a:lnTo>
                  <a:pt x="20003" y="83022"/>
                </a:lnTo>
                <a:lnTo>
                  <a:pt x="17145" y="87733"/>
                </a:lnTo>
                <a:lnTo>
                  <a:pt x="14288" y="92778"/>
                </a:lnTo>
                <a:lnTo>
                  <a:pt x="8572" y="103465"/>
                </a:lnTo>
                <a:lnTo>
                  <a:pt x="5715" y="108982"/>
                </a:lnTo>
                <a:lnTo>
                  <a:pt x="2540" y="117651"/>
                </a:lnTo>
                <a:lnTo>
                  <a:pt x="1129" y="125632"/>
                </a:lnTo>
                <a:lnTo>
                  <a:pt x="502" y="135529"/>
                </a:lnTo>
                <a:lnTo>
                  <a:pt x="223" y="146278"/>
                </a:lnTo>
                <a:lnTo>
                  <a:pt x="0" y="232984"/>
                </a:lnTo>
                <a:lnTo>
                  <a:pt x="2540" y="241979"/>
                </a:lnTo>
                <a:lnTo>
                  <a:pt x="4551" y="247044"/>
                </a:lnTo>
                <a:lnTo>
                  <a:pt x="6844" y="251374"/>
                </a:lnTo>
                <a:lnTo>
                  <a:pt x="9326" y="255213"/>
                </a:lnTo>
                <a:lnTo>
                  <a:pt x="11932" y="258724"/>
                </a:lnTo>
                <a:lnTo>
                  <a:pt x="14622" y="262970"/>
                </a:lnTo>
                <a:lnTo>
                  <a:pt x="17368" y="267706"/>
                </a:lnTo>
                <a:lnTo>
                  <a:pt x="20151" y="272768"/>
                </a:lnTo>
                <a:lnTo>
                  <a:pt x="23244" y="280933"/>
                </a:lnTo>
                <a:lnTo>
                  <a:pt x="24068" y="284444"/>
                </a:lnTo>
                <a:lnTo>
                  <a:pt x="27525" y="290884"/>
                </a:lnTo>
                <a:lnTo>
                  <a:pt x="29780" y="293935"/>
                </a:lnTo>
                <a:lnTo>
                  <a:pt x="32236" y="296922"/>
                </a:lnTo>
                <a:lnTo>
                  <a:pt x="34825" y="299866"/>
                </a:lnTo>
                <a:lnTo>
                  <a:pt x="40243" y="305676"/>
                </a:lnTo>
                <a:lnTo>
                  <a:pt x="51482" y="317168"/>
                </a:lnTo>
                <a:lnTo>
                  <a:pt x="54324" y="320030"/>
                </a:lnTo>
                <a:lnTo>
                  <a:pt x="56218" y="322891"/>
                </a:lnTo>
                <a:lnTo>
                  <a:pt x="58324" y="328610"/>
                </a:lnTo>
                <a:lnTo>
                  <a:pt x="59837" y="330516"/>
                </a:lnTo>
                <a:lnTo>
                  <a:pt x="61799" y="331786"/>
                </a:lnTo>
                <a:lnTo>
                  <a:pt x="64060" y="332633"/>
                </a:lnTo>
                <a:lnTo>
                  <a:pt x="66519" y="334151"/>
                </a:lnTo>
                <a:lnTo>
                  <a:pt x="69111" y="336115"/>
                </a:lnTo>
                <a:lnTo>
                  <a:pt x="71792" y="338377"/>
                </a:lnTo>
                <a:lnTo>
                  <a:pt x="74531" y="339885"/>
                </a:lnTo>
                <a:lnTo>
                  <a:pt x="77310" y="340890"/>
                </a:lnTo>
                <a:lnTo>
                  <a:pt x="80115" y="341560"/>
                </a:lnTo>
                <a:lnTo>
                  <a:pt x="81985" y="342959"/>
                </a:lnTo>
                <a:lnTo>
                  <a:pt x="83232" y="344844"/>
                </a:lnTo>
                <a:lnTo>
                  <a:pt x="84063" y="347054"/>
                </a:lnTo>
                <a:lnTo>
                  <a:pt x="85570" y="348527"/>
                </a:lnTo>
                <a:lnTo>
                  <a:pt x="87526" y="349509"/>
                </a:lnTo>
                <a:lnTo>
                  <a:pt x="89784" y="350163"/>
                </a:lnTo>
                <a:lnTo>
                  <a:pt x="92241" y="351552"/>
                </a:lnTo>
                <a:lnTo>
                  <a:pt x="94831" y="353431"/>
                </a:lnTo>
                <a:lnTo>
                  <a:pt x="101282" y="358738"/>
                </a:lnTo>
                <a:lnTo>
                  <a:pt x="104704" y="359464"/>
                </a:lnTo>
                <a:lnTo>
                  <a:pt x="111443" y="3600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630"/>
          <p:cNvSpPr/>
          <p:nvPr/>
        </p:nvSpPr>
        <p:spPr>
          <a:xfrm>
            <a:off x="6775132" y="3506152"/>
            <a:ext cx="171451" cy="197169"/>
          </a:xfrm>
          <a:custGeom>
            <a:avLst/>
            <a:gdLst/>
            <a:ahLst/>
            <a:cxnLst/>
            <a:rect l="0" t="0" r="0" b="0"/>
            <a:pathLst>
              <a:path w="171451" h="197169">
                <a:moveTo>
                  <a:pt x="0" y="0"/>
                </a:moveTo>
                <a:lnTo>
                  <a:pt x="20400" y="20400"/>
                </a:lnTo>
                <a:lnTo>
                  <a:pt x="22172" y="23125"/>
                </a:lnTo>
                <a:lnTo>
                  <a:pt x="24142" y="28693"/>
                </a:lnTo>
                <a:lnTo>
                  <a:pt x="27557" y="34342"/>
                </a:lnTo>
                <a:lnTo>
                  <a:pt x="29802" y="37182"/>
                </a:lnTo>
                <a:lnTo>
                  <a:pt x="32250" y="40981"/>
                </a:lnTo>
                <a:lnTo>
                  <a:pt x="34836" y="45418"/>
                </a:lnTo>
                <a:lnTo>
                  <a:pt x="37511" y="50281"/>
                </a:lnTo>
                <a:lnTo>
                  <a:pt x="41200" y="54476"/>
                </a:lnTo>
                <a:lnTo>
                  <a:pt x="45564" y="58225"/>
                </a:lnTo>
                <a:lnTo>
                  <a:pt x="50379" y="61676"/>
                </a:lnTo>
                <a:lnTo>
                  <a:pt x="54541" y="64930"/>
                </a:lnTo>
                <a:lnTo>
                  <a:pt x="58268" y="68052"/>
                </a:lnTo>
                <a:lnTo>
                  <a:pt x="61705" y="71085"/>
                </a:lnTo>
                <a:lnTo>
                  <a:pt x="64949" y="75013"/>
                </a:lnTo>
                <a:lnTo>
                  <a:pt x="68065" y="79536"/>
                </a:lnTo>
                <a:lnTo>
                  <a:pt x="71094" y="84457"/>
                </a:lnTo>
                <a:lnTo>
                  <a:pt x="75018" y="88689"/>
                </a:lnTo>
                <a:lnTo>
                  <a:pt x="79540" y="92464"/>
                </a:lnTo>
                <a:lnTo>
                  <a:pt x="84460" y="95933"/>
                </a:lnTo>
                <a:lnTo>
                  <a:pt x="88691" y="100150"/>
                </a:lnTo>
                <a:lnTo>
                  <a:pt x="92465" y="104867"/>
                </a:lnTo>
                <a:lnTo>
                  <a:pt x="95933" y="109916"/>
                </a:lnTo>
                <a:lnTo>
                  <a:pt x="99198" y="114235"/>
                </a:lnTo>
                <a:lnTo>
                  <a:pt x="102328" y="118067"/>
                </a:lnTo>
                <a:lnTo>
                  <a:pt x="105366" y="121573"/>
                </a:lnTo>
                <a:lnTo>
                  <a:pt x="108344" y="125817"/>
                </a:lnTo>
                <a:lnTo>
                  <a:pt x="111282" y="130550"/>
                </a:lnTo>
                <a:lnTo>
                  <a:pt x="114193" y="135611"/>
                </a:lnTo>
                <a:lnTo>
                  <a:pt x="117086" y="139937"/>
                </a:lnTo>
                <a:lnTo>
                  <a:pt x="119968" y="143774"/>
                </a:lnTo>
                <a:lnTo>
                  <a:pt x="122841" y="147285"/>
                </a:lnTo>
                <a:lnTo>
                  <a:pt x="125709" y="150577"/>
                </a:lnTo>
                <a:lnTo>
                  <a:pt x="128573" y="153725"/>
                </a:lnTo>
                <a:lnTo>
                  <a:pt x="134296" y="159762"/>
                </a:lnTo>
                <a:lnTo>
                  <a:pt x="148589" y="174274"/>
                </a:lnTo>
                <a:lnTo>
                  <a:pt x="150495" y="177142"/>
                </a:lnTo>
                <a:lnTo>
                  <a:pt x="152611" y="182870"/>
                </a:lnTo>
                <a:lnTo>
                  <a:pt x="154129" y="184778"/>
                </a:lnTo>
                <a:lnTo>
                  <a:pt x="156092" y="186051"/>
                </a:lnTo>
                <a:lnTo>
                  <a:pt x="158354" y="186899"/>
                </a:lnTo>
                <a:lnTo>
                  <a:pt x="159862" y="188417"/>
                </a:lnTo>
                <a:lnTo>
                  <a:pt x="160867" y="190381"/>
                </a:lnTo>
                <a:lnTo>
                  <a:pt x="161538" y="192643"/>
                </a:lnTo>
                <a:lnTo>
                  <a:pt x="162936" y="194151"/>
                </a:lnTo>
                <a:lnTo>
                  <a:pt x="164822" y="195157"/>
                </a:lnTo>
                <a:lnTo>
                  <a:pt x="171450" y="19716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631"/>
          <p:cNvSpPr/>
          <p:nvPr/>
        </p:nvSpPr>
        <p:spPr>
          <a:xfrm>
            <a:off x="6800850" y="3497579"/>
            <a:ext cx="137160" cy="171451"/>
          </a:xfrm>
          <a:custGeom>
            <a:avLst/>
            <a:gdLst/>
            <a:ahLst/>
            <a:cxnLst/>
            <a:rect l="0" t="0" r="0" b="0"/>
            <a:pathLst>
              <a:path w="137160" h="171451">
                <a:moveTo>
                  <a:pt x="137159" y="0"/>
                </a:moveTo>
                <a:lnTo>
                  <a:pt x="129779" y="7381"/>
                </a:lnTo>
                <a:lnTo>
                  <a:pt x="128429" y="9684"/>
                </a:lnTo>
                <a:lnTo>
                  <a:pt x="124390" y="17321"/>
                </a:lnTo>
                <a:lnTo>
                  <a:pt x="121979" y="21073"/>
                </a:lnTo>
                <a:lnTo>
                  <a:pt x="119419" y="24526"/>
                </a:lnTo>
                <a:lnTo>
                  <a:pt x="116760" y="27781"/>
                </a:lnTo>
                <a:lnTo>
                  <a:pt x="114035" y="31856"/>
                </a:lnTo>
                <a:lnTo>
                  <a:pt x="111266" y="36477"/>
                </a:lnTo>
                <a:lnTo>
                  <a:pt x="108467" y="41463"/>
                </a:lnTo>
                <a:lnTo>
                  <a:pt x="104696" y="46693"/>
                </a:lnTo>
                <a:lnTo>
                  <a:pt x="100277" y="52084"/>
                </a:lnTo>
                <a:lnTo>
                  <a:pt x="95426" y="57583"/>
                </a:lnTo>
                <a:lnTo>
                  <a:pt x="84956" y="68773"/>
                </a:lnTo>
                <a:lnTo>
                  <a:pt x="62714" y="91479"/>
                </a:lnTo>
                <a:lnTo>
                  <a:pt x="58001" y="97181"/>
                </a:lnTo>
                <a:lnTo>
                  <a:pt x="53907" y="102888"/>
                </a:lnTo>
                <a:lnTo>
                  <a:pt x="50226" y="108597"/>
                </a:lnTo>
                <a:lnTo>
                  <a:pt x="46818" y="114308"/>
                </a:lnTo>
                <a:lnTo>
                  <a:pt x="43595" y="120021"/>
                </a:lnTo>
                <a:lnTo>
                  <a:pt x="40493" y="125734"/>
                </a:lnTo>
                <a:lnTo>
                  <a:pt x="37473" y="130496"/>
                </a:lnTo>
                <a:lnTo>
                  <a:pt x="34507" y="134622"/>
                </a:lnTo>
                <a:lnTo>
                  <a:pt x="31577" y="138326"/>
                </a:lnTo>
                <a:lnTo>
                  <a:pt x="28671" y="141748"/>
                </a:lnTo>
                <a:lnTo>
                  <a:pt x="25782" y="144981"/>
                </a:lnTo>
                <a:lnTo>
                  <a:pt x="20031" y="151114"/>
                </a:lnTo>
                <a:lnTo>
                  <a:pt x="14299" y="157014"/>
                </a:lnTo>
                <a:lnTo>
                  <a:pt x="11438" y="158969"/>
                </a:lnTo>
                <a:lnTo>
                  <a:pt x="8578" y="160272"/>
                </a:lnTo>
                <a:lnTo>
                  <a:pt x="5719" y="161141"/>
                </a:lnTo>
                <a:lnTo>
                  <a:pt x="3812" y="162672"/>
                </a:lnTo>
                <a:lnTo>
                  <a:pt x="2541" y="164646"/>
                </a:lnTo>
                <a:lnTo>
                  <a:pt x="29" y="171372"/>
                </a:lnTo>
                <a:lnTo>
                  <a:pt x="0" y="1714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632"/>
          <p:cNvSpPr/>
          <p:nvPr/>
        </p:nvSpPr>
        <p:spPr>
          <a:xfrm>
            <a:off x="7032307" y="3583304"/>
            <a:ext cx="197169" cy="8574"/>
          </a:xfrm>
          <a:custGeom>
            <a:avLst/>
            <a:gdLst/>
            <a:ahLst/>
            <a:cxnLst/>
            <a:rect l="0" t="0" r="0" b="0"/>
            <a:pathLst>
              <a:path w="197169" h="8574">
                <a:moveTo>
                  <a:pt x="0" y="8573"/>
                </a:moveTo>
                <a:lnTo>
                  <a:pt x="4551" y="8573"/>
                </a:lnTo>
                <a:lnTo>
                  <a:pt x="5892" y="7621"/>
                </a:lnTo>
                <a:lnTo>
                  <a:pt x="6785" y="6033"/>
                </a:lnTo>
                <a:lnTo>
                  <a:pt x="8220" y="1192"/>
                </a:lnTo>
                <a:lnTo>
                  <a:pt x="9290" y="795"/>
                </a:lnTo>
                <a:lnTo>
                  <a:pt x="10956" y="530"/>
                </a:lnTo>
                <a:lnTo>
                  <a:pt x="13019" y="354"/>
                </a:lnTo>
                <a:lnTo>
                  <a:pt x="17851" y="157"/>
                </a:lnTo>
                <a:lnTo>
                  <a:pt x="24126" y="71"/>
                </a:lnTo>
                <a:lnTo>
                  <a:pt x="178366" y="0"/>
                </a:lnTo>
                <a:lnTo>
                  <a:pt x="182728" y="953"/>
                </a:lnTo>
                <a:lnTo>
                  <a:pt x="186589" y="2541"/>
                </a:lnTo>
                <a:lnTo>
                  <a:pt x="197168" y="8573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633"/>
          <p:cNvSpPr/>
          <p:nvPr/>
        </p:nvSpPr>
        <p:spPr>
          <a:xfrm>
            <a:off x="7306627" y="3471862"/>
            <a:ext cx="25718" cy="205741"/>
          </a:xfrm>
          <a:custGeom>
            <a:avLst/>
            <a:gdLst/>
            <a:ahLst/>
            <a:cxnLst/>
            <a:rect l="0" t="0" r="0" b="0"/>
            <a:pathLst>
              <a:path w="25718" h="205741">
                <a:moveTo>
                  <a:pt x="0" y="0"/>
                </a:moveTo>
                <a:lnTo>
                  <a:pt x="0" y="134304"/>
                </a:lnTo>
                <a:lnTo>
                  <a:pt x="953" y="139066"/>
                </a:lnTo>
                <a:lnTo>
                  <a:pt x="2540" y="143193"/>
                </a:lnTo>
                <a:lnTo>
                  <a:pt x="4551" y="146897"/>
                </a:lnTo>
                <a:lnTo>
                  <a:pt x="5891" y="151271"/>
                </a:lnTo>
                <a:lnTo>
                  <a:pt x="6785" y="156093"/>
                </a:lnTo>
                <a:lnTo>
                  <a:pt x="7381" y="161212"/>
                </a:lnTo>
                <a:lnTo>
                  <a:pt x="7778" y="165577"/>
                </a:lnTo>
                <a:lnTo>
                  <a:pt x="8043" y="169440"/>
                </a:lnTo>
                <a:lnTo>
                  <a:pt x="8220" y="172967"/>
                </a:lnTo>
                <a:lnTo>
                  <a:pt x="8416" y="179427"/>
                </a:lnTo>
                <a:lnTo>
                  <a:pt x="8468" y="182483"/>
                </a:lnTo>
                <a:lnTo>
                  <a:pt x="9455" y="185473"/>
                </a:lnTo>
                <a:lnTo>
                  <a:pt x="11066" y="188419"/>
                </a:lnTo>
                <a:lnTo>
                  <a:pt x="13092" y="191335"/>
                </a:lnTo>
                <a:lnTo>
                  <a:pt x="14443" y="194232"/>
                </a:lnTo>
                <a:lnTo>
                  <a:pt x="15344" y="197115"/>
                </a:lnTo>
                <a:lnTo>
                  <a:pt x="16789" y="204036"/>
                </a:lnTo>
                <a:lnTo>
                  <a:pt x="17860" y="204605"/>
                </a:lnTo>
                <a:lnTo>
                  <a:pt x="19527" y="204983"/>
                </a:lnTo>
                <a:lnTo>
                  <a:pt x="25717" y="20574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634"/>
          <p:cNvSpPr/>
          <p:nvPr/>
        </p:nvSpPr>
        <p:spPr>
          <a:xfrm>
            <a:off x="7358062" y="3499027"/>
            <a:ext cx="197019" cy="160959"/>
          </a:xfrm>
          <a:custGeom>
            <a:avLst/>
            <a:gdLst/>
            <a:ahLst/>
            <a:cxnLst/>
            <a:rect l="0" t="0" r="0" b="0"/>
            <a:pathLst>
              <a:path w="197019" h="160959">
                <a:moveTo>
                  <a:pt x="51435" y="15698"/>
                </a:moveTo>
                <a:lnTo>
                  <a:pt x="46496" y="15698"/>
                </a:lnTo>
                <a:lnTo>
                  <a:pt x="50597" y="15698"/>
                </a:lnTo>
                <a:lnTo>
                  <a:pt x="50876" y="16650"/>
                </a:lnTo>
                <a:lnTo>
                  <a:pt x="51187" y="20248"/>
                </a:lnTo>
                <a:lnTo>
                  <a:pt x="51325" y="25023"/>
                </a:lnTo>
                <a:lnTo>
                  <a:pt x="51361" y="27629"/>
                </a:lnTo>
                <a:lnTo>
                  <a:pt x="52339" y="30319"/>
                </a:lnTo>
                <a:lnTo>
                  <a:pt x="53942" y="33066"/>
                </a:lnTo>
                <a:lnTo>
                  <a:pt x="55964" y="35849"/>
                </a:lnTo>
                <a:lnTo>
                  <a:pt x="57312" y="38657"/>
                </a:lnTo>
                <a:lnTo>
                  <a:pt x="58210" y="41481"/>
                </a:lnTo>
                <a:lnTo>
                  <a:pt x="58810" y="44317"/>
                </a:lnTo>
                <a:lnTo>
                  <a:pt x="59209" y="48112"/>
                </a:lnTo>
                <a:lnTo>
                  <a:pt x="59475" y="52547"/>
                </a:lnTo>
                <a:lnTo>
                  <a:pt x="59771" y="61602"/>
                </a:lnTo>
                <a:lnTo>
                  <a:pt x="59938" y="73008"/>
                </a:lnTo>
                <a:lnTo>
                  <a:pt x="60007" y="117290"/>
                </a:lnTo>
                <a:lnTo>
                  <a:pt x="60960" y="121526"/>
                </a:lnTo>
                <a:lnTo>
                  <a:pt x="62547" y="125302"/>
                </a:lnTo>
                <a:lnTo>
                  <a:pt x="64558" y="128772"/>
                </a:lnTo>
                <a:lnTo>
                  <a:pt x="66851" y="132038"/>
                </a:lnTo>
                <a:lnTo>
                  <a:pt x="69332" y="135168"/>
                </a:lnTo>
                <a:lnTo>
                  <a:pt x="71939" y="138207"/>
                </a:lnTo>
                <a:lnTo>
                  <a:pt x="74630" y="140233"/>
                </a:lnTo>
                <a:lnTo>
                  <a:pt x="80159" y="142484"/>
                </a:lnTo>
                <a:lnTo>
                  <a:pt x="82014" y="144037"/>
                </a:lnTo>
                <a:lnTo>
                  <a:pt x="83252" y="146025"/>
                </a:lnTo>
                <a:lnTo>
                  <a:pt x="84076" y="148302"/>
                </a:lnTo>
                <a:lnTo>
                  <a:pt x="86531" y="150773"/>
                </a:lnTo>
                <a:lnTo>
                  <a:pt x="90073" y="153373"/>
                </a:lnTo>
                <a:lnTo>
                  <a:pt x="94338" y="156059"/>
                </a:lnTo>
                <a:lnTo>
                  <a:pt x="98135" y="157849"/>
                </a:lnTo>
                <a:lnTo>
                  <a:pt x="101619" y="159043"/>
                </a:lnTo>
                <a:lnTo>
                  <a:pt x="104893" y="159839"/>
                </a:lnTo>
                <a:lnTo>
                  <a:pt x="108028" y="160369"/>
                </a:lnTo>
                <a:lnTo>
                  <a:pt x="114053" y="160958"/>
                </a:lnTo>
                <a:lnTo>
                  <a:pt x="116993" y="160163"/>
                </a:lnTo>
                <a:lnTo>
                  <a:pt x="122799" y="156740"/>
                </a:lnTo>
                <a:lnTo>
                  <a:pt x="128555" y="152043"/>
                </a:lnTo>
                <a:lnTo>
                  <a:pt x="131424" y="149457"/>
                </a:lnTo>
                <a:lnTo>
                  <a:pt x="137151" y="144044"/>
                </a:lnTo>
                <a:lnTo>
                  <a:pt x="140012" y="141267"/>
                </a:lnTo>
                <a:lnTo>
                  <a:pt x="143823" y="138463"/>
                </a:lnTo>
                <a:lnTo>
                  <a:pt x="148270" y="135641"/>
                </a:lnTo>
                <a:lnTo>
                  <a:pt x="153139" y="132808"/>
                </a:lnTo>
                <a:lnTo>
                  <a:pt x="157338" y="129966"/>
                </a:lnTo>
                <a:lnTo>
                  <a:pt x="161089" y="127119"/>
                </a:lnTo>
                <a:lnTo>
                  <a:pt x="164543" y="124269"/>
                </a:lnTo>
                <a:lnTo>
                  <a:pt x="167798" y="120463"/>
                </a:lnTo>
                <a:lnTo>
                  <a:pt x="170921" y="116021"/>
                </a:lnTo>
                <a:lnTo>
                  <a:pt x="173954" y="111155"/>
                </a:lnTo>
                <a:lnTo>
                  <a:pt x="176930" y="106006"/>
                </a:lnTo>
                <a:lnTo>
                  <a:pt x="182775" y="95205"/>
                </a:lnTo>
                <a:lnTo>
                  <a:pt x="191422" y="78413"/>
                </a:lnTo>
                <a:lnTo>
                  <a:pt x="193337" y="73701"/>
                </a:lnTo>
                <a:lnTo>
                  <a:pt x="194614" y="69606"/>
                </a:lnTo>
                <a:lnTo>
                  <a:pt x="195466" y="65924"/>
                </a:lnTo>
                <a:lnTo>
                  <a:pt x="196033" y="61565"/>
                </a:lnTo>
                <a:lnTo>
                  <a:pt x="196411" y="56753"/>
                </a:lnTo>
                <a:lnTo>
                  <a:pt x="196831" y="47279"/>
                </a:lnTo>
                <a:lnTo>
                  <a:pt x="197018" y="39894"/>
                </a:lnTo>
                <a:lnTo>
                  <a:pt x="196115" y="36591"/>
                </a:lnTo>
                <a:lnTo>
                  <a:pt x="194561" y="33436"/>
                </a:lnTo>
                <a:lnTo>
                  <a:pt x="192573" y="30381"/>
                </a:lnTo>
                <a:lnTo>
                  <a:pt x="190295" y="26439"/>
                </a:lnTo>
                <a:lnTo>
                  <a:pt x="185223" y="16979"/>
                </a:lnTo>
                <a:lnTo>
                  <a:pt x="182537" y="13695"/>
                </a:lnTo>
                <a:lnTo>
                  <a:pt x="179794" y="11505"/>
                </a:lnTo>
                <a:lnTo>
                  <a:pt x="177012" y="10045"/>
                </a:lnTo>
                <a:lnTo>
                  <a:pt x="172301" y="8119"/>
                </a:lnTo>
                <a:lnTo>
                  <a:pt x="166302" y="5883"/>
                </a:lnTo>
                <a:lnTo>
                  <a:pt x="159446" y="3439"/>
                </a:lnTo>
                <a:lnTo>
                  <a:pt x="152970" y="1810"/>
                </a:lnTo>
                <a:lnTo>
                  <a:pt x="146748" y="724"/>
                </a:lnTo>
                <a:lnTo>
                  <a:pt x="140694" y="0"/>
                </a:lnTo>
                <a:lnTo>
                  <a:pt x="133801" y="471"/>
                </a:lnTo>
                <a:lnTo>
                  <a:pt x="126348" y="1736"/>
                </a:lnTo>
                <a:lnTo>
                  <a:pt x="118522" y="3532"/>
                </a:lnTo>
                <a:lnTo>
                  <a:pt x="111400" y="4730"/>
                </a:lnTo>
                <a:lnTo>
                  <a:pt x="104747" y="5528"/>
                </a:lnTo>
                <a:lnTo>
                  <a:pt x="98406" y="6060"/>
                </a:lnTo>
                <a:lnTo>
                  <a:pt x="91322" y="7368"/>
                </a:lnTo>
                <a:lnTo>
                  <a:pt x="83741" y="9192"/>
                </a:lnTo>
                <a:lnTo>
                  <a:pt x="75829" y="11361"/>
                </a:lnTo>
                <a:lnTo>
                  <a:pt x="68651" y="12806"/>
                </a:lnTo>
                <a:lnTo>
                  <a:pt x="61960" y="13770"/>
                </a:lnTo>
                <a:lnTo>
                  <a:pt x="55594" y="14413"/>
                </a:lnTo>
                <a:lnTo>
                  <a:pt x="49445" y="15793"/>
                </a:lnTo>
                <a:lnTo>
                  <a:pt x="43442" y="17666"/>
                </a:lnTo>
                <a:lnTo>
                  <a:pt x="37533" y="19868"/>
                </a:lnTo>
                <a:lnTo>
                  <a:pt x="32642" y="21335"/>
                </a:lnTo>
                <a:lnTo>
                  <a:pt x="28428" y="22313"/>
                </a:lnTo>
                <a:lnTo>
                  <a:pt x="24668" y="22966"/>
                </a:lnTo>
                <a:lnTo>
                  <a:pt x="21208" y="23401"/>
                </a:lnTo>
                <a:lnTo>
                  <a:pt x="17949" y="23690"/>
                </a:lnTo>
                <a:lnTo>
                  <a:pt x="14823" y="23884"/>
                </a:lnTo>
                <a:lnTo>
                  <a:pt x="8810" y="24099"/>
                </a:lnTo>
                <a:lnTo>
                  <a:pt x="0" y="2427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635"/>
          <p:cNvSpPr/>
          <p:nvPr/>
        </p:nvSpPr>
        <p:spPr>
          <a:xfrm>
            <a:off x="7512367" y="3360420"/>
            <a:ext cx="222588" cy="402863"/>
          </a:xfrm>
          <a:custGeom>
            <a:avLst/>
            <a:gdLst/>
            <a:ahLst/>
            <a:cxnLst/>
            <a:rect l="0" t="0" r="0" b="0"/>
            <a:pathLst>
              <a:path w="222588" h="402863">
                <a:moveTo>
                  <a:pt x="0" y="0"/>
                </a:moveTo>
                <a:lnTo>
                  <a:pt x="7381" y="7381"/>
                </a:lnTo>
                <a:lnTo>
                  <a:pt x="10583" y="8042"/>
                </a:lnTo>
                <a:lnTo>
                  <a:pt x="12771" y="8219"/>
                </a:lnTo>
                <a:lnTo>
                  <a:pt x="15182" y="9289"/>
                </a:lnTo>
                <a:lnTo>
                  <a:pt x="20400" y="13019"/>
                </a:lnTo>
                <a:lnTo>
                  <a:pt x="24078" y="14394"/>
                </a:lnTo>
                <a:lnTo>
                  <a:pt x="28434" y="15311"/>
                </a:lnTo>
                <a:lnTo>
                  <a:pt x="33244" y="15922"/>
                </a:lnTo>
                <a:lnTo>
                  <a:pt x="38355" y="17282"/>
                </a:lnTo>
                <a:lnTo>
                  <a:pt x="43667" y="19141"/>
                </a:lnTo>
                <a:lnTo>
                  <a:pt x="49114" y="21333"/>
                </a:lnTo>
                <a:lnTo>
                  <a:pt x="54650" y="23747"/>
                </a:lnTo>
                <a:lnTo>
                  <a:pt x="65882" y="28969"/>
                </a:lnTo>
                <a:lnTo>
                  <a:pt x="111449" y="51450"/>
                </a:lnTo>
                <a:lnTo>
                  <a:pt x="117162" y="54302"/>
                </a:lnTo>
                <a:lnTo>
                  <a:pt x="123828" y="58109"/>
                </a:lnTo>
                <a:lnTo>
                  <a:pt x="131130" y="62552"/>
                </a:lnTo>
                <a:lnTo>
                  <a:pt x="138855" y="67419"/>
                </a:lnTo>
                <a:lnTo>
                  <a:pt x="145910" y="72568"/>
                </a:lnTo>
                <a:lnTo>
                  <a:pt x="152518" y="77906"/>
                </a:lnTo>
                <a:lnTo>
                  <a:pt x="158829" y="83370"/>
                </a:lnTo>
                <a:lnTo>
                  <a:pt x="164941" y="88917"/>
                </a:lnTo>
                <a:lnTo>
                  <a:pt x="176812" y="100161"/>
                </a:lnTo>
                <a:lnTo>
                  <a:pt x="182645" y="106779"/>
                </a:lnTo>
                <a:lnTo>
                  <a:pt x="188438" y="114048"/>
                </a:lnTo>
                <a:lnTo>
                  <a:pt x="194205" y="121752"/>
                </a:lnTo>
                <a:lnTo>
                  <a:pt x="199956" y="128793"/>
                </a:lnTo>
                <a:lnTo>
                  <a:pt x="205693" y="135392"/>
                </a:lnTo>
                <a:lnTo>
                  <a:pt x="211425" y="141696"/>
                </a:lnTo>
                <a:lnTo>
                  <a:pt x="215245" y="148756"/>
                </a:lnTo>
                <a:lnTo>
                  <a:pt x="217792" y="156321"/>
                </a:lnTo>
                <a:lnTo>
                  <a:pt x="219489" y="164221"/>
                </a:lnTo>
                <a:lnTo>
                  <a:pt x="220621" y="172346"/>
                </a:lnTo>
                <a:lnTo>
                  <a:pt x="221376" y="180620"/>
                </a:lnTo>
                <a:lnTo>
                  <a:pt x="221879" y="188993"/>
                </a:lnTo>
                <a:lnTo>
                  <a:pt x="222438" y="208457"/>
                </a:lnTo>
                <a:lnTo>
                  <a:pt x="222587" y="218981"/>
                </a:lnTo>
                <a:lnTo>
                  <a:pt x="221734" y="228855"/>
                </a:lnTo>
                <a:lnTo>
                  <a:pt x="220212" y="238295"/>
                </a:lnTo>
                <a:lnTo>
                  <a:pt x="218246" y="247445"/>
                </a:lnTo>
                <a:lnTo>
                  <a:pt x="215030" y="256404"/>
                </a:lnTo>
                <a:lnTo>
                  <a:pt x="210980" y="265233"/>
                </a:lnTo>
                <a:lnTo>
                  <a:pt x="206376" y="273977"/>
                </a:lnTo>
                <a:lnTo>
                  <a:pt x="202355" y="282664"/>
                </a:lnTo>
                <a:lnTo>
                  <a:pt x="198721" y="291312"/>
                </a:lnTo>
                <a:lnTo>
                  <a:pt x="195345" y="299936"/>
                </a:lnTo>
                <a:lnTo>
                  <a:pt x="191190" y="308542"/>
                </a:lnTo>
                <a:lnTo>
                  <a:pt x="186515" y="317137"/>
                </a:lnTo>
                <a:lnTo>
                  <a:pt x="181493" y="325725"/>
                </a:lnTo>
                <a:lnTo>
                  <a:pt x="176241" y="333355"/>
                </a:lnTo>
                <a:lnTo>
                  <a:pt x="170833" y="340346"/>
                </a:lnTo>
                <a:lnTo>
                  <a:pt x="165324" y="346913"/>
                </a:lnTo>
                <a:lnTo>
                  <a:pt x="160699" y="353195"/>
                </a:lnTo>
                <a:lnTo>
                  <a:pt x="156663" y="359288"/>
                </a:lnTo>
                <a:lnTo>
                  <a:pt x="153020" y="365255"/>
                </a:lnTo>
                <a:lnTo>
                  <a:pt x="146432" y="374426"/>
                </a:lnTo>
                <a:lnTo>
                  <a:pt x="140328" y="381676"/>
                </a:lnTo>
                <a:lnTo>
                  <a:pt x="134441" y="388074"/>
                </a:lnTo>
                <a:lnTo>
                  <a:pt x="125771" y="397030"/>
                </a:lnTo>
                <a:lnTo>
                  <a:pt x="122900" y="398990"/>
                </a:lnTo>
                <a:lnTo>
                  <a:pt x="117170" y="401166"/>
                </a:lnTo>
                <a:lnTo>
                  <a:pt x="113140" y="402391"/>
                </a:lnTo>
                <a:lnTo>
                  <a:pt x="107395" y="402754"/>
                </a:lnTo>
                <a:lnTo>
                  <a:pt x="104210" y="402862"/>
                </a:lnTo>
                <a:lnTo>
                  <a:pt x="103764" y="401924"/>
                </a:lnTo>
                <a:lnTo>
                  <a:pt x="102870" y="394334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636"/>
          <p:cNvSpPr/>
          <p:nvPr/>
        </p:nvSpPr>
        <p:spPr>
          <a:xfrm>
            <a:off x="6106479" y="3308985"/>
            <a:ext cx="1774506" cy="582823"/>
          </a:xfrm>
          <a:custGeom>
            <a:avLst/>
            <a:gdLst/>
            <a:ahLst/>
            <a:cxnLst/>
            <a:rect l="0" t="0" r="0" b="0"/>
            <a:pathLst>
              <a:path w="1774506" h="582823">
                <a:moveTo>
                  <a:pt x="1774505" y="85725"/>
                </a:moveTo>
                <a:lnTo>
                  <a:pt x="1774505" y="81174"/>
                </a:lnTo>
                <a:lnTo>
                  <a:pt x="1773553" y="79833"/>
                </a:lnTo>
                <a:lnTo>
                  <a:pt x="1771966" y="78939"/>
                </a:lnTo>
                <a:lnTo>
                  <a:pt x="1767662" y="77947"/>
                </a:lnTo>
                <a:lnTo>
                  <a:pt x="1727648" y="76206"/>
                </a:lnTo>
                <a:lnTo>
                  <a:pt x="1710351" y="71263"/>
                </a:lnTo>
                <a:lnTo>
                  <a:pt x="1661033" y="68737"/>
                </a:lnTo>
                <a:lnTo>
                  <a:pt x="1645969" y="67697"/>
                </a:lnTo>
                <a:lnTo>
                  <a:pt x="1618235" y="61808"/>
                </a:lnTo>
                <a:lnTo>
                  <a:pt x="1571188" y="54353"/>
                </a:lnTo>
                <a:lnTo>
                  <a:pt x="1517120" y="51819"/>
                </a:lnTo>
                <a:lnTo>
                  <a:pt x="1457672" y="44700"/>
                </a:lnTo>
                <a:lnTo>
                  <a:pt x="1407122" y="43225"/>
                </a:lnTo>
                <a:lnTo>
                  <a:pt x="1365402" y="38419"/>
                </a:lnTo>
                <a:lnTo>
                  <a:pt x="1322878" y="35513"/>
                </a:lnTo>
                <a:lnTo>
                  <a:pt x="1271734" y="34531"/>
                </a:lnTo>
                <a:lnTo>
                  <a:pt x="1229825" y="33409"/>
                </a:lnTo>
                <a:lnTo>
                  <a:pt x="1182589" y="28420"/>
                </a:lnTo>
                <a:lnTo>
                  <a:pt x="1137054" y="26518"/>
                </a:lnTo>
                <a:lnTo>
                  <a:pt x="1058560" y="25823"/>
                </a:lnTo>
                <a:lnTo>
                  <a:pt x="817734" y="25717"/>
                </a:lnTo>
                <a:lnTo>
                  <a:pt x="769975" y="21166"/>
                </a:lnTo>
                <a:lnTo>
                  <a:pt x="724180" y="18336"/>
                </a:lnTo>
                <a:lnTo>
                  <a:pt x="680449" y="17498"/>
                </a:lnTo>
                <a:lnTo>
                  <a:pt x="632778" y="17249"/>
                </a:lnTo>
                <a:lnTo>
                  <a:pt x="587009" y="12625"/>
                </a:lnTo>
                <a:lnTo>
                  <a:pt x="534769" y="9372"/>
                </a:lnTo>
                <a:lnTo>
                  <a:pt x="482116" y="6190"/>
                </a:lnTo>
                <a:lnTo>
                  <a:pt x="434744" y="1223"/>
                </a:lnTo>
                <a:lnTo>
                  <a:pt x="388698" y="241"/>
                </a:lnTo>
                <a:lnTo>
                  <a:pt x="196340" y="0"/>
                </a:lnTo>
                <a:lnTo>
                  <a:pt x="143954" y="8730"/>
                </a:lnTo>
                <a:lnTo>
                  <a:pt x="120226" y="15200"/>
                </a:lnTo>
                <a:lnTo>
                  <a:pt x="108678" y="17233"/>
                </a:lnTo>
                <a:lnTo>
                  <a:pt x="97195" y="21311"/>
                </a:lnTo>
                <a:lnTo>
                  <a:pt x="88282" y="26299"/>
                </a:lnTo>
                <a:lnTo>
                  <a:pt x="74799" y="37262"/>
                </a:lnTo>
                <a:lnTo>
                  <a:pt x="65870" y="50304"/>
                </a:lnTo>
                <a:lnTo>
                  <a:pt x="57193" y="66234"/>
                </a:lnTo>
                <a:lnTo>
                  <a:pt x="40007" y="100057"/>
                </a:lnTo>
                <a:lnTo>
                  <a:pt x="36830" y="111462"/>
                </a:lnTo>
                <a:lnTo>
                  <a:pt x="34465" y="122881"/>
                </a:lnTo>
                <a:lnTo>
                  <a:pt x="28731" y="140972"/>
                </a:lnTo>
                <a:lnTo>
                  <a:pt x="27056" y="155999"/>
                </a:lnTo>
                <a:lnTo>
                  <a:pt x="23771" y="169663"/>
                </a:lnTo>
                <a:lnTo>
                  <a:pt x="20089" y="183038"/>
                </a:lnTo>
                <a:lnTo>
                  <a:pt x="18452" y="198507"/>
                </a:lnTo>
                <a:lnTo>
                  <a:pt x="15185" y="214908"/>
                </a:lnTo>
                <a:lnTo>
                  <a:pt x="11511" y="231722"/>
                </a:lnTo>
                <a:lnTo>
                  <a:pt x="9877" y="248720"/>
                </a:lnTo>
                <a:lnTo>
                  <a:pt x="9442" y="258206"/>
                </a:lnTo>
                <a:lnTo>
                  <a:pt x="8958" y="278905"/>
                </a:lnTo>
                <a:lnTo>
                  <a:pt x="7876" y="288807"/>
                </a:lnTo>
                <a:lnTo>
                  <a:pt x="6203" y="298265"/>
                </a:lnTo>
                <a:lnTo>
                  <a:pt x="2756" y="315442"/>
                </a:lnTo>
                <a:lnTo>
                  <a:pt x="1224" y="329426"/>
                </a:lnTo>
                <a:lnTo>
                  <a:pt x="543" y="344531"/>
                </a:lnTo>
                <a:lnTo>
                  <a:pt x="160" y="369101"/>
                </a:lnTo>
                <a:lnTo>
                  <a:pt x="0" y="441580"/>
                </a:lnTo>
                <a:lnTo>
                  <a:pt x="952" y="446787"/>
                </a:lnTo>
                <a:lnTo>
                  <a:pt x="9324" y="464527"/>
                </a:lnTo>
                <a:lnTo>
                  <a:pt x="14620" y="474108"/>
                </a:lnTo>
                <a:lnTo>
                  <a:pt x="20149" y="481542"/>
                </a:lnTo>
                <a:lnTo>
                  <a:pt x="28322" y="488021"/>
                </a:lnTo>
                <a:lnTo>
                  <a:pt x="33168" y="491082"/>
                </a:lnTo>
                <a:lnTo>
                  <a:pt x="41093" y="499563"/>
                </a:lnTo>
                <a:lnTo>
                  <a:pt x="44540" y="504492"/>
                </a:lnTo>
                <a:lnTo>
                  <a:pt x="53450" y="512509"/>
                </a:lnTo>
                <a:lnTo>
                  <a:pt x="58492" y="515979"/>
                </a:lnTo>
                <a:lnTo>
                  <a:pt x="69176" y="519837"/>
                </a:lnTo>
                <a:lnTo>
                  <a:pt x="80273" y="522503"/>
                </a:lnTo>
                <a:lnTo>
                  <a:pt x="129353" y="540210"/>
                </a:lnTo>
                <a:lnTo>
                  <a:pt x="147024" y="544893"/>
                </a:lnTo>
                <a:lnTo>
                  <a:pt x="200570" y="548146"/>
                </a:lnTo>
                <a:lnTo>
                  <a:pt x="245851" y="549494"/>
                </a:lnTo>
                <a:lnTo>
                  <a:pt x="291485" y="555405"/>
                </a:lnTo>
                <a:lnTo>
                  <a:pt x="341738" y="561406"/>
                </a:lnTo>
                <a:lnTo>
                  <a:pt x="397526" y="565872"/>
                </a:lnTo>
                <a:lnTo>
                  <a:pt x="440152" y="571420"/>
                </a:lnTo>
                <a:lnTo>
                  <a:pt x="482945" y="573487"/>
                </a:lnTo>
                <a:lnTo>
                  <a:pt x="525787" y="575052"/>
                </a:lnTo>
                <a:lnTo>
                  <a:pt x="569596" y="580172"/>
                </a:lnTo>
                <a:lnTo>
                  <a:pt x="618348" y="582113"/>
                </a:lnTo>
                <a:lnTo>
                  <a:pt x="703092" y="582822"/>
                </a:lnTo>
                <a:lnTo>
                  <a:pt x="754422" y="578347"/>
                </a:lnTo>
                <a:lnTo>
                  <a:pt x="791227" y="576130"/>
                </a:lnTo>
                <a:lnTo>
                  <a:pt x="828858" y="574193"/>
                </a:lnTo>
                <a:lnTo>
                  <a:pt x="883126" y="568699"/>
                </a:lnTo>
                <a:lnTo>
                  <a:pt x="921454" y="567080"/>
                </a:lnTo>
                <a:lnTo>
                  <a:pt x="994496" y="560149"/>
                </a:lnTo>
                <a:lnTo>
                  <a:pt x="1032865" y="558518"/>
                </a:lnTo>
                <a:lnTo>
                  <a:pt x="1087400" y="557599"/>
                </a:lnTo>
                <a:lnTo>
                  <a:pt x="1124956" y="554844"/>
                </a:lnTo>
                <a:lnTo>
                  <a:pt x="1163872" y="551397"/>
                </a:lnTo>
                <a:lnTo>
                  <a:pt x="1203393" y="549865"/>
                </a:lnTo>
                <a:lnTo>
                  <a:pt x="1258577" y="544452"/>
                </a:lnTo>
                <a:lnTo>
                  <a:pt x="1306572" y="541367"/>
                </a:lnTo>
                <a:lnTo>
                  <a:pt x="1355506" y="540452"/>
                </a:lnTo>
                <a:lnTo>
                  <a:pt x="1608246" y="540067"/>
                </a:lnTo>
                <a:lnTo>
                  <a:pt x="1619967" y="537527"/>
                </a:lnTo>
                <a:lnTo>
                  <a:pt x="1631526" y="534176"/>
                </a:lnTo>
                <a:lnTo>
                  <a:pt x="1647793" y="531337"/>
                </a:lnTo>
                <a:lnTo>
                  <a:pt x="1674332" y="516942"/>
                </a:lnTo>
                <a:lnTo>
                  <a:pt x="1681724" y="511374"/>
                </a:lnTo>
                <a:lnTo>
                  <a:pt x="1688184" y="503185"/>
                </a:lnTo>
                <a:lnTo>
                  <a:pt x="1699716" y="487864"/>
                </a:lnTo>
                <a:lnTo>
                  <a:pt x="1712659" y="471259"/>
                </a:lnTo>
                <a:lnTo>
                  <a:pt x="1716129" y="465621"/>
                </a:lnTo>
                <a:lnTo>
                  <a:pt x="1719985" y="454275"/>
                </a:lnTo>
                <a:lnTo>
                  <a:pt x="1722652" y="441930"/>
                </a:lnTo>
                <a:lnTo>
                  <a:pt x="1727012" y="426918"/>
                </a:lnTo>
                <a:lnTo>
                  <a:pt x="1737572" y="393997"/>
                </a:lnTo>
                <a:lnTo>
                  <a:pt x="1743168" y="377040"/>
                </a:lnTo>
                <a:lnTo>
                  <a:pt x="1746291" y="359978"/>
                </a:lnTo>
                <a:lnTo>
                  <a:pt x="1748630" y="341918"/>
                </a:lnTo>
                <a:lnTo>
                  <a:pt x="1750588" y="331767"/>
                </a:lnTo>
                <a:lnTo>
                  <a:pt x="1752845" y="321191"/>
                </a:lnTo>
                <a:lnTo>
                  <a:pt x="1754351" y="311282"/>
                </a:lnTo>
                <a:lnTo>
                  <a:pt x="1755354" y="301819"/>
                </a:lnTo>
                <a:lnTo>
                  <a:pt x="1756469" y="283684"/>
                </a:lnTo>
                <a:lnTo>
                  <a:pt x="1756965" y="266099"/>
                </a:lnTo>
                <a:lnTo>
                  <a:pt x="1757244" y="240134"/>
                </a:lnTo>
                <a:lnTo>
                  <a:pt x="1754769" y="222931"/>
                </a:lnTo>
                <a:lnTo>
                  <a:pt x="1750493" y="205760"/>
                </a:lnTo>
                <a:lnTo>
                  <a:pt x="1745419" y="188604"/>
                </a:lnTo>
                <a:lnTo>
                  <a:pt x="1737448" y="173994"/>
                </a:lnTo>
                <a:lnTo>
                  <a:pt x="1728508" y="160198"/>
                </a:lnTo>
                <a:lnTo>
                  <a:pt x="1721360" y="144541"/>
                </a:lnTo>
                <a:lnTo>
                  <a:pt x="1717168" y="138271"/>
                </a:lnTo>
                <a:lnTo>
                  <a:pt x="1702166" y="123942"/>
                </a:lnTo>
                <a:lnTo>
                  <a:pt x="1691237" y="113505"/>
                </a:lnTo>
                <a:lnTo>
                  <a:pt x="1677490" y="105056"/>
                </a:lnTo>
                <a:lnTo>
                  <a:pt x="1662808" y="99079"/>
                </a:lnTo>
                <a:lnTo>
                  <a:pt x="1609791" y="86643"/>
                </a:lnTo>
                <a:lnTo>
                  <a:pt x="1594483" y="85725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637"/>
          <p:cNvSpPr/>
          <p:nvPr/>
        </p:nvSpPr>
        <p:spPr>
          <a:xfrm>
            <a:off x="6758092" y="3986212"/>
            <a:ext cx="188491" cy="17115"/>
          </a:xfrm>
          <a:custGeom>
            <a:avLst/>
            <a:gdLst/>
            <a:ahLst/>
            <a:cxnLst/>
            <a:rect l="0" t="0" r="0" b="0"/>
            <a:pathLst>
              <a:path w="188491" h="17115">
                <a:moveTo>
                  <a:pt x="8467" y="8573"/>
                </a:moveTo>
                <a:lnTo>
                  <a:pt x="0" y="8573"/>
                </a:lnTo>
                <a:lnTo>
                  <a:pt x="27676" y="8573"/>
                </a:lnTo>
                <a:lnTo>
                  <a:pt x="31751" y="9525"/>
                </a:lnTo>
                <a:lnTo>
                  <a:pt x="36372" y="11113"/>
                </a:lnTo>
                <a:lnTo>
                  <a:pt x="41358" y="13123"/>
                </a:lnTo>
                <a:lnTo>
                  <a:pt x="45635" y="14464"/>
                </a:lnTo>
                <a:lnTo>
                  <a:pt x="49438" y="15358"/>
                </a:lnTo>
                <a:lnTo>
                  <a:pt x="52927" y="15953"/>
                </a:lnTo>
                <a:lnTo>
                  <a:pt x="58109" y="16351"/>
                </a:lnTo>
                <a:lnTo>
                  <a:pt x="64422" y="16616"/>
                </a:lnTo>
                <a:lnTo>
                  <a:pt x="84419" y="16988"/>
                </a:lnTo>
                <a:lnTo>
                  <a:pt x="108243" y="17114"/>
                </a:lnTo>
                <a:lnTo>
                  <a:pt x="113084" y="16172"/>
                </a:lnTo>
                <a:lnTo>
                  <a:pt x="117265" y="14591"/>
                </a:lnTo>
                <a:lnTo>
                  <a:pt x="121004" y="12585"/>
                </a:lnTo>
                <a:lnTo>
                  <a:pt x="125402" y="11247"/>
                </a:lnTo>
                <a:lnTo>
                  <a:pt x="130239" y="10356"/>
                </a:lnTo>
                <a:lnTo>
                  <a:pt x="135368" y="9761"/>
                </a:lnTo>
                <a:lnTo>
                  <a:pt x="139741" y="9365"/>
                </a:lnTo>
                <a:lnTo>
                  <a:pt x="143608" y="9101"/>
                </a:lnTo>
                <a:lnTo>
                  <a:pt x="147139" y="8925"/>
                </a:lnTo>
                <a:lnTo>
                  <a:pt x="156142" y="8729"/>
                </a:lnTo>
                <a:lnTo>
                  <a:pt x="161209" y="8677"/>
                </a:lnTo>
                <a:lnTo>
                  <a:pt x="165541" y="7689"/>
                </a:lnTo>
                <a:lnTo>
                  <a:pt x="169380" y="6079"/>
                </a:lnTo>
                <a:lnTo>
                  <a:pt x="177837" y="1201"/>
                </a:lnTo>
                <a:lnTo>
                  <a:pt x="179482" y="801"/>
                </a:lnTo>
                <a:lnTo>
                  <a:pt x="181533" y="534"/>
                </a:lnTo>
                <a:lnTo>
                  <a:pt x="188490" y="0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638"/>
          <p:cNvSpPr/>
          <p:nvPr/>
        </p:nvSpPr>
        <p:spPr>
          <a:xfrm>
            <a:off x="6792281" y="3960644"/>
            <a:ext cx="325602" cy="111281"/>
          </a:xfrm>
          <a:custGeom>
            <a:avLst/>
            <a:gdLst/>
            <a:ahLst/>
            <a:cxnLst/>
            <a:rect l="0" t="0" r="0" b="0"/>
            <a:pathLst>
              <a:path w="325602" h="111281">
                <a:moveTo>
                  <a:pt x="25713" y="59858"/>
                </a:moveTo>
                <a:lnTo>
                  <a:pt x="12943" y="59858"/>
                </a:lnTo>
                <a:lnTo>
                  <a:pt x="10533" y="60810"/>
                </a:lnTo>
                <a:lnTo>
                  <a:pt x="7973" y="62398"/>
                </a:lnTo>
                <a:lnTo>
                  <a:pt x="464" y="68077"/>
                </a:lnTo>
                <a:lnTo>
                  <a:pt x="204" y="70814"/>
                </a:lnTo>
                <a:lnTo>
                  <a:pt x="36" y="75780"/>
                </a:lnTo>
                <a:lnTo>
                  <a:pt x="0" y="84277"/>
                </a:lnTo>
                <a:lnTo>
                  <a:pt x="2538" y="87539"/>
                </a:lnTo>
                <a:lnTo>
                  <a:pt x="4548" y="89742"/>
                </a:lnTo>
                <a:lnTo>
                  <a:pt x="6841" y="91211"/>
                </a:lnTo>
                <a:lnTo>
                  <a:pt x="11928" y="92842"/>
                </a:lnTo>
                <a:lnTo>
                  <a:pt x="20148" y="93761"/>
                </a:lnTo>
                <a:lnTo>
                  <a:pt x="28320" y="96516"/>
                </a:lnTo>
                <a:lnTo>
                  <a:pt x="37350" y="99963"/>
                </a:lnTo>
                <a:lnTo>
                  <a:pt x="44538" y="101495"/>
                </a:lnTo>
                <a:lnTo>
                  <a:pt x="49693" y="101904"/>
                </a:lnTo>
                <a:lnTo>
                  <a:pt x="55987" y="102176"/>
                </a:lnTo>
                <a:lnTo>
                  <a:pt x="75959" y="102559"/>
                </a:lnTo>
                <a:lnTo>
                  <a:pt x="95223" y="102688"/>
                </a:lnTo>
                <a:lnTo>
                  <a:pt x="100628" y="101747"/>
                </a:lnTo>
                <a:lnTo>
                  <a:pt x="107089" y="100167"/>
                </a:lnTo>
                <a:lnTo>
                  <a:pt x="114254" y="98160"/>
                </a:lnTo>
                <a:lnTo>
                  <a:pt x="120935" y="96823"/>
                </a:lnTo>
                <a:lnTo>
                  <a:pt x="127295" y="95931"/>
                </a:lnTo>
                <a:lnTo>
                  <a:pt x="133439" y="95337"/>
                </a:lnTo>
                <a:lnTo>
                  <a:pt x="140394" y="93988"/>
                </a:lnTo>
                <a:lnTo>
                  <a:pt x="147887" y="92136"/>
                </a:lnTo>
                <a:lnTo>
                  <a:pt x="155740" y="89950"/>
                </a:lnTo>
                <a:lnTo>
                  <a:pt x="162880" y="86587"/>
                </a:lnTo>
                <a:lnTo>
                  <a:pt x="169545" y="82440"/>
                </a:lnTo>
                <a:lnTo>
                  <a:pt x="175894" y="77770"/>
                </a:lnTo>
                <a:lnTo>
                  <a:pt x="182984" y="73705"/>
                </a:lnTo>
                <a:lnTo>
                  <a:pt x="190568" y="70041"/>
                </a:lnTo>
                <a:lnTo>
                  <a:pt x="198482" y="66647"/>
                </a:lnTo>
                <a:lnTo>
                  <a:pt x="204709" y="63432"/>
                </a:lnTo>
                <a:lnTo>
                  <a:pt x="209814" y="60335"/>
                </a:lnTo>
                <a:lnTo>
                  <a:pt x="226630" y="48887"/>
                </a:lnTo>
                <a:lnTo>
                  <a:pt x="233952" y="43972"/>
                </a:lnTo>
                <a:lnTo>
                  <a:pt x="240740" y="39742"/>
                </a:lnTo>
                <a:lnTo>
                  <a:pt x="247169" y="35970"/>
                </a:lnTo>
                <a:lnTo>
                  <a:pt x="253361" y="32502"/>
                </a:lnTo>
                <a:lnTo>
                  <a:pt x="258441" y="29238"/>
                </a:lnTo>
                <a:lnTo>
                  <a:pt x="262780" y="26110"/>
                </a:lnTo>
                <a:lnTo>
                  <a:pt x="266625" y="23072"/>
                </a:lnTo>
                <a:lnTo>
                  <a:pt x="270141" y="20094"/>
                </a:lnTo>
                <a:lnTo>
                  <a:pt x="273438" y="17156"/>
                </a:lnTo>
                <a:lnTo>
                  <a:pt x="276589" y="14245"/>
                </a:lnTo>
                <a:lnTo>
                  <a:pt x="278688" y="11352"/>
                </a:lnTo>
                <a:lnTo>
                  <a:pt x="280088" y="8471"/>
                </a:lnTo>
                <a:lnTo>
                  <a:pt x="282840" y="0"/>
                </a:lnTo>
                <a:lnTo>
                  <a:pt x="282874" y="4446"/>
                </a:lnTo>
                <a:lnTo>
                  <a:pt x="281926" y="5772"/>
                </a:lnTo>
                <a:lnTo>
                  <a:pt x="280343" y="6655"/>
                </a:lnTo>
                <a:lnTo>
                  <a:pt x="278334" y="7245"/>
                </a:lnTo>
                <a:lnTo>
                  <a:pt x="276042" y="9543"/>
                </a:lnTo>
                <a:lnTo>
                  <a:pt x="273562" y="12979"/>
                </a:lnTo>
                <a:lnTo>
                  <a:pt x="270956" y="17176"/>
                </a:lnTo>
                <a:lnTo>
                  <a:pt x="269218" y="20926"/>
                </a:lnTo>
                <a:lnTo>
                  <a:pt x="268060" y="24378"/>
                </a:lnTo>
                <a:lnTo>
                  <a:pt x="267288" y="27633"/>
                </a:lnTo>
                <a:lnTo>
                  <a:pt x="264868" y="31707"/>
                </a:lnTo>
                <a:lnTo>
                  <a:pt x="261350" y="36328"/>
                </a:lnTo>
                <a:lnTo>
                  <a:pt x="257100" y="41314"/>
                </a:lnTo>
                <a:lnTo>
                  <a:pt x="253313" y="46543"/>
                </a:lnTo>
                <a:lnTo>
                  <a:pt x="249837" y="51934"/>
                </a:lnTo>
                <a:lnTo>
                  <a:pt x="246566" y="57433"/>
                </a:lnTo>
                <a:lnTo>
                  <a:pt x="244387" y="62051"/>
                </a:lnTo>
                <a:lnTo>
                  <a:pt x="242933" y="66083"/>
                </a:lnTo>
                <a:lnTo>
                  <a:pt x="241964" y="69723"/>
                </a:lnTo>
                <a:lnTo>
                  <a:pt x="241318" y="73102"/>
                </a:lnTo>
                <a:lnTo>
                  <a:pt x="240887" y="76308"/>
                </a:lnTo>
                <a:lnTo>
                  <a:pt x="240601" y="79397"/>
                </a:lnTo>
                <a:lnTo>
                  <a:pt x="240409" y="82409"/>
                </a:lnTo>
                <a:lnTo>
                  <a:pt x="240196" y="88296"/>
                </a:lnTo>
                <a:lnTo>
                  <a:pt x="240060" y="99836"/>
                </a:lnTo>
                <a:lnTo>
                  <a:pt x="240041" y="105566"/>
                </a:lnTo>
                <a:lnTo>
                  <a:pt x="240988" y="107475"/>
                </a:lnTo>
                <a:lnTo>
                  <a:pt x="242573" y="108748"/>
                </a:lnTo>
                <a:lnTo>
                  <a:pt x="244581" y="109596"/>
                </a:lnTo>
                <a:lnTo>
                  <a:pt x="251959" y="110790"/>
                </a:lnTo>
                <a:lnTo>
                  <a:pt x="260177" y="111144"/>
                </a:lnTo>
                <a:lnTo>
                  <a:pt x="272440" y="111264"/>
                </a:lnTo>
                <a:lnTo>
                  <a:pt x="281737" y="111280"/>
                </a:lnTo>
                <a:lnTo>
                  <a:pt x="285931" y="110332"/>
                </a:lnTo>
                <a:lnTo>
                  <a:pt x="289679" y="108747"/>
                </a:lnTo>
                <a:lnTo>
                  <a:pt x="293131" y="106738"/>
                </a:lnTo>
                <a:lnTo>
                  <a:pt x="296384" y="104447"/>
                </a:lnTo>
                <a:lnTo>
                  <a:pt x="299506" y="101966"/>
                </a:lnTo>
                <a:lnTo>
                  <a:pt x="302539" y="99360"/>
                </a:lnTo>
                <a:lnTo>
                  <a:pt x="305514" y="96670"/>
                </a:lnTo>
                <a:lnTo>
                  <a:pt x="311359" y="91142"/>
                </a:lnTo>
                <a:lnTo>
                  <a:pt x="320005" y="82674"/>
                </a:lnTo>
                <a:lnTo>
                  <a:pt x="321921" y="79831"/>
                </a:lnTo>
                <a:lnTo>
                  <a:pt x="323197" y="76983"/>
                </a:lnTo>
                <a:lnTo>
                  <a:pt x="324049" y="74132"/>
                </a:lnTo>
                <a:lnTo>
                  <a:pt x="324616" y="70327"/>
                </a:lnTo>
                <a:lnTo>
                  <a:pt x="324994" y="65885"/>
                </a:lnTo>
                <a:lnTo>
                  <a:pt x="325415" y="56822"/>
                </a:lnTo>
                <a:lnTo>
                  <a:pt x="325601" y="49618"/>
                </a:lnTo>
                <a:lnTo>
                  <a:pt x="324699" y="46364"/>
                </a:lnTo>
                <a:lnTo>
                  <a:pt x="323145" y="43242"/>
                </a:lnTo>
                <a:lnTo>
                  <a:pt x="321156" y="40209"/>
                </a:lnTo>
                <a:lnTo>
                  <a:pt x="318878" y="37233"/>
                </a:lnTo>
                <a:lnTo>
                  <a:pt x="316406" y="34298"/>
                </a:lnTo>
                <a:lnTo>
                  <a:pt x="313806" y="31388"/>
                </a:lnTo>
                <a:lnTo>
                  <a:pt x="310168" y="28495"/>
                </a:lnTo>
                <a:lnTo>
                  <a:pt x="305838" y="25615"/>
                </a:lnTo>
                <a:lnTo>
                  <a:pt x="301045" y="22741"/>
                </a:lnTo>
                <a:lnTo>
                  <a:pt x="295946" y="19874"/>
                </a:lnTo>
                <a:lnTo>
                  <a:pt x="285199" y="14147"/>
                </a:lnTo>
                <a:lnTo>
                  <a:pt x="279667" y="12239"/>
                </a:lnTo>
                <a:lnTo>
                  <a:pt x="274073" y="10967"/>
                </a:lnTo>
                <a:lnTo>
                  <a:pt x="268439" y="10119"/>
                </a:lnTo>
                <a:lnTo>
                  <a:pt x="261826" y="9554"/>
                </a:lnTo>
                <a:lnTo>
                  <a:pt x="254559" y="9177"/>
                </a:lnTo>
                <a:lnTo>
                  <a:pt x="239818" y="8758"/>
                </a:lnTo>
                <a:lnTo>
                  <a:pt x="226916" y="8572"/>
                </a:lnTo>
                <a:lnTo>
                  <a:pt x="221762" y="9475"/>
                </a:lnTo>
                <a:lnTo>
                  <a:pt x="217372" y="11029"/>
                </a:lnTo>
                <a:lnTo>
                  <a:pt x="205736" y="16996"/>
                </a:lnTo>
              </a:path>
            </a:pathLst>
          </a:custGeom>
          <a:ln w="38100" cap="flat" cmpd="sng" algn="ctr">
            <a:solidFill>
              <a:srgbClr val="0093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639"/>
          <p:cNvSpPr/>
          <p:nvPr/>
        </p:nvSpPr>
        <p:spPr>
          <a:xfrm>
            <a:off x="3971926" y="4517707"/>
            <a:ext cx="222884" cy="334329"/>
          </a:xfrm>
          <a:custGeom>
            <a:avLst/>
            <a:gdLst/>
            <a:ahLst/>
            <a:cxnLst/>
            <a:rect l="0" t="0" r="0" b="0"/>
            <a:pathLst>
              <a:path w="222884" h="334329">
                <a:moveTo>
                  <a:pt x="8571" y="0"/>
                </a:moveTo>
                <a:lnTo>
                  <a:pt x="8" y="0"/>
                </a:lnTo>
                <a:lnTo>
                  <a:pt x="0" y="7381"/>
                </a:lnTo>
                <a:lnTo>
                  <a:pt x="5890" y="15181"/>
                </a:lnTo>
                <a:lnTo>
                  <a:pt x="8729" y="23125"/>
                </a:lnTo>
                <a:lnTo>
                  <a:pt x="15180" y="31511"/>
                </a:lnTo>
                <a:lnTo>
                  <a:pt x="20398" y="37182"/>
                </a:lnTo>
                <a:lnTo>
                  <a:pt x="28692" y="45731"/>
                </a:lnTo>
                <a:lnTo>
                  <a:pt x="34341" y="53980"/>
                </a:lnTo>
                <a:lnTo>
                  <a:pt x="40027" y="63044"/>
                </a:lnTo>
                <a:lnTo>
                  <a:pt x="45729" y="70247"/>
                </a:lnTo>
                <a:lnTo>
                  <a:pt x="51438" y="79163"/>
                </a:lnTo>
                <a:lnTo>
                  <a:pt x="57151" y="88524"/>
                </a:lnTo>
                <a:lnTo>
                  <a:pt x="62864" y="95859"/>
                </a:lnTo>
                <a:lnTo>
                  <a:pt x="68579" y="104834"/>
                </a:lnTo>
                <a:lnTo>
                  <a:pt x="75247" y="115173"/>
                </a:lnTo>
                <a:lnTo>
                  <a:pt x="79691" y="120597"/>
                </a:lnTo>
                <a:lnTo>
                  <a:pt x="84559" y="126118"/>
                </a:lnTo>
                <a:lnTo>
                  <a:pt x="88758" y="131704"/>
                </a:lnTo>
                <a:lnTo>
                  <a:pt x="92509" y="137333"/>
                </a:lnTo>
                <a:lnTo>
                  <a:pt x="95962" y="142990"/>
                </a:lnTo>
                <a:lnTo>
                  <a:pt x="100169" y="148667"/>
                </a:lnTo>
                <a:lnTo>
                  <a:pt x="104879" y="154357"/>
                </a:lnTo>
                <a:lnTo>
                  <a:pt x="109924" y="160054"/>
                </a:lnTo>
                <a:lnTo>
                  <a:pt x="114240" y="165758"/>
                </a:lnTo>
                <a:lnTo>
                  <a:pt x="118069" y="171465"/>
                </a:lnTo>
                <a:lnTo>
                  <a:pt x="121575" y="177175"/>
                </a:lnTo>
                <a:lnTo>
                  <a:pt x="124864" y="182887"/>
                </a:lnTo>
                <a:lnTo>
                  <a:pt x="131060" y="194313"/>
                </a:lnTo>
                <a:lnTo>
                  <a:pt x="134998" y="200027"/>
                </a:lnTo>
                <a:lnTo>
                  <a:pt x="139528" y="205742"/>
                </a:lnTo>
                <a:lnTo>
                  <a:pt x="144453" y="211456"/>
                </a:lnTo>
                <a:lnTo>
                  <a:pt x="149642" y="217171"/>
                </a:lnTo>
                <a:lnTo>
                  <a:pt x="160487" y="228600"/>
                </a:lnTo>
                <a:lnTo>
                  <a:pt x="164140" y="234316"/>
                </a:lnTo>
                <a:lnTo>
                  <a:pt x="166577" y="240030"/>
                </a:lnTo>
                <a:lnTo>
                  <a:pt x="168201" y="245745"/>
                </a:lnTo>
                <a:lnTo>
                  <a:pt x="171188" y="251460"/>
                </a:lnTo>
                <a:lnTo>
                  <a:pt x="175085" y="257175"/>
                </a:lnTo>
                <a:lnTo>
                  <a:pt x="179588" y="262890"/>
                </a:lnTo>
                <a:lnTo>
                  <a:pt x="183542" y="267653"/>
                </a:lnTo>
                <a:lnTo>
                  <a:pt x="190476" y="275484"/>
                </a:lnTo>
                <a:lnTo>
                  <a:pt x="196733" y="284680"/>
                </a:lnTo>
                <a:lnTo>
                  <a:pt x="202688" y="294164"/>
                </a:lnTo>
                <a:lnTo>
                  <a:pt x="208511" y="301555"/>
                </a:lnTo>
                <a:lnTo>
                  <a:pt x="211733" y="308015"/>
                </a:lnTo>
                <a:lnTo>
                  <a:pt x="213802" y="315372"/>
                </a:lnTo>
                <a:lnTo>
                  <a:pt x="220102" y="323669"/>
                </a:lnTo>
                <a:lnTo>
                  <a:pt x="222811" y="334013"/>
                </a:lnTo>
                <a:lnTo>
                  <a:pt x="222883" y="33432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640"/>
          <p:cNvSpPr/>
          <p:nvPr/>
        </p:nvSpPr>
        <p:spPr>
          <a:xfrm>
            <a:off x="3937634" y="4534861"/>
            <a:ext cx="274321" cy="334319"/>
          </a:xfrm>
          <a:custGeom>
            <a:avLst/>
            <a:gdLst/>
            <a:ahLst/>
            <a:cxnLst/>
            <a:rect l="0" t="0" r="0" b="0"/>
            <a:pathLst>
              <a:path w="274321" h="334319">
                <a:moveTo>
                  <a:pt x="274320" y="8564"/>
                </a:moveTo>
                <a:lnTo>
                  <a:pt x="274320" y="344"/>
                </a:lnTo>
                <a:lnTo>
                  <a:pt x="266939" y="22"/>
                </a:lnTo>
                <a:lnTo>
                  <a:pt x="261550" y="0"/>
                </a:lnTo>
                <a:lnTo>
                  <a:pt x="259140" y="950"/>
                </a:lnTo>
                <a:lnTo>
                  <a:pt x="253921" y="4545"/>
                </a:lnTo>
                <a:lnTo>
                  <a:pt x="252149" y="7789"/>
                </a:lnTo>
                <a:lnTo>
                  <a:pt x="250179" y="16474"/>
                </a:lnTo>
                <a:lnTo>
                  <a:pt x="247748" y="20505"/>
                </a:lnTo>
                <a:lnTo>
                  <a:pt x="239968" y="27524"/>
                </a:lnTo>
                <a:lnTo>
                  <a:pt x="236179" y="32633"/>
                </a:lnTo>
                <a:lnTo>
                  <a:pt x="232700" y="38897"/>
                </a:lnTo>
                <a:lnTo>
                  <a:pt x="229429" y="45931"/>
                </a:lnTo>
                <a:lnTo>
                  <a:pt x="225342" y="52526"/>
                </a:lnTo>
                <a:lnTo>
                  <a:pt x="220714" y="58827"/>
                </a:lnTo>
                <a:lnTo>
                  <a:pt x="215722" y="64932"/>
                </a:lnTo>
                <a:lnTo>
                  <a:pt x="211442" y="71860"/>
                </a:lnTo>
                <a:lnTo>
                  <a:pt x="207637" y="79336"/>
                </a:lnTo>
                <a:lnTo>
                  <a:pt x="204147" y="87178"/>
                </a:lnTo>
                <a:lnTo>
                  <a:pt x="199916" y="94311"/>
                </a:lnTo>
                <a:lnTo>
                  <a:pt x="195190" y="100971"/>
                </a:lnTo>
                <a:lnTo>
                  <a:pt x="190134" y="107316"/>
                </a:lnTo>
                <a:lnTo>
                  <a:pt x="184859" y="114404"/>
                </a:lnTo>
                <a:lnTo>
                  <a:pt x="173918" y="129899"/>
                </a:lnTo>
                <a:lnTo>
                  <a:pt x="167380" y="138031"/>
                </a:lnTo>
                <a:lnTo>
                  <a:pt x="160165" y="146310"/>
                </a:lnTo>
                <a:lnTo>
                  <a:pt x="152496" y="154687"/>
                </a:lnTo>
                <a:lnTo>
                  <a:pt x="145479" y="163129"/>
                </a:lnTo>
                <a:lnTo>
                  <a:pt x="138897" y="171615"/>
                </a:lnTo>
                <a:lnTo>
                  <a:pt x="132603" y="180130"/>
                </a:lnTo>
                <a:lnTo>
                  <a:pt x="127455" y="188663"/>
                </a:lnTo>
                <a:lnTo>
                  <a:pt x="123070" y="197211"/>
                </a:lnTo>
                <a:lnTo>
                  <a:pt x="119194" y="205766"/>
                </a:lnTo>
                <a:lnTo>
                  <a:pt x="114705" y="213374"/>
                </a:lnTo>
                <a:lnTo>
                  <a:pt x="109808" y="220351"/>
                </a:lnTo>
                <a:lnTo>
                  <a:pt x="104638" y="226908"/>
                </a:lnTo>
                <a:lnTo>
                  <a:pt x="99287" y="233184"/>
                </a:lnTo>
                <a:lnTo>
                  <a:pt x="93814" y="239273"/>
                </a:lnTo>
                <a:lnTo>
                  <a:pt x="88260" y="245238"/>
                </a:lnTo>
                <a:lnTo>
                  <a:pt x="83605" y="251119"/>
                </a:lnTo>
                <a:lnTo>
                  <a:pt x="79549" y="256945"/>
                </a:lnTo>
                <a:lnTo>
                  <a:pt x="75893" y="262734"/>
                </a:lnTo>
                <a:lnTo>
                  <a:pt x="71551" y="267545"/>
                </a:lnTo>
                <a:lnTo>
                  <a:pt x="66751" y="271706"/>
                </a:lnTo>
                <a:lnTo>
                  <a:pt x="61646" y="275432"/>
                </a:lnTo>
                <a:lnTo>
                  <a:pt x="53434" y="284652"/>
                </a:lnTo>
                <a:lnTo>
                  <a:pt x="46609" y="294147"/>
                </a:lnTo>
                <a:lnTo>
                  <a:pt x="40400" y="301542"/>
                </a:lnTo>
                <a:lnTo>
                  <a:pt x="34466" y="308004"/>
                </a:lnTo>
                <a:lnTo>
                  <a:pt x="25770" y="316997"/>
                </a:lnTo>
                <a:lnTo>
                  <a:pt x="13100" y="329785"/>
                </a:lnTo>
                <a:lnTo>
                  <a:pt x="10638" y="331296"/>
                </a:lnTo>
                <a:lnTo>
                  <a:pt x="2384" y="333722"/>
                </a:lnTo>
                <a:lnTo>
                  <a:pt x="0" y="33431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641"/>
          <p:cNvSpPr/>
          <p:nvPr/>
        </p:nvSpPr>
        <p:spPr>
          <a:xfrm>
            <a:off x="4443459" y="4286250"/>
            <a:ext cx="231412" cy="565315"/>
          </a:xfrm>
          <a:custGeom>
            <a:avLst/>
            <a:gdLst/>
            <a:ahLst/>
            <a:cxnLst/>
            <a:rect l="0" t="0" r="0" b="0"/>
            <a:pathLst>
              <a:path w="231412" h="565315">
                <a:moveTo>
                  <a:pt x="231411" y="0"/>
                </a:moveTo>
                <a:lnTo>
                  <a:pt x="223191" y="0"/>
                </a:lnTo>
                <a:lnTo>
                  <a:pt x="216064" y="6843"/>
                </a:lnTo>
                <a:lnTo>
                  <a:pt x="198146" y="24702"/>
                </a:lnTo>
                <a:lnTo>
                  <a:pt x="193994" y="29803"/>
                </a:lnTo>
                <a:lnTo>
                  <a:pt x="186841" y="40550"/>
                </a:lnTo>
                <a:lnTo>
                  <a:pt x="182648" y="46083"/>
                </a:lnTo>
                <a:lnTo>
                  <a:pt x="177947" y="51677"/>
                </a:lnTo>
                <a:lnTo>
                  <a:pt x="172908" y="57312"/>
                </a:lnTo>
                <a:lnTo>
                  <a:pt x="162229" y="68652"/>
                </a:lnTo>
                <a:lnTo>
                  <a:pt x="135301" y="96004"/>
                </a:lnTo>
                <a:lnTo>
                  <a:pt x="128285" y="104008"/>
                </a:lnTo>
                <a:lnTo>
                  <a:pt x="121703" y="112201"/>
                </a:lnTo>
                <a:lnTo>
                  <a:pt x="115410" y="120520"/>
                </a:lnTo>
                <a:lnTo>
                  <a:pt x="109309" y="127972"/>
                </a:lnTo>
                <a:lnTo>
                  <a:pt x="103337" y="134844"/>
                </a:lnTo>
                <a:lnTo>
                  <a:pt x="97451" y="141331"/>
                </a:lnTo>
                <a:lnTo>
                  <a:pt x="92574" y="148513"/>
                </a:lnTo>
                <a:lnTo>
                  <a:pt x="88370" y="156159"/>
                </a:lnTo>
                <a:lnTo>
                  <a:pt x="84615" y="164113"/>
                </a:lnTo>
                <a:lnTo>
                  <a:pt x="80207" y="172273"/>
                </a:lnTo>
                <a:lnTo>
                  <a:pt x="75363" y="180571"/>
                </a:lnTo>
                <a:lnTo>
                  <a:pt x="64901" y="197411"/>
                </a:lnTo>
                <a:lnTo>
                  <a:pt x="53902" y="214421"/>
                </a:lnTo>
                <a:lnTo>
                  <a:pt x="49254" y="222005"/>
                </a:lnTo>
                <a:lnTo>
                  <a:pt x="45203" y="228965"/>
                </a:lnTo>
                <a:lnTo>
                  <a:pt x="41550" y="235511"/>
                </a:lnTo>
                <a:lnTo>
                  <a:pt x="37209" y="242732"/>
                </a:lnTo>
                <a:lnTo>
                  <a:pt x="27307" y="258376"/>
                </a:lnTo>
                <a:lnTo>
                  <a:pt x="22951" y="266548"/>
                </a:lnTo>
                <a:lnTo>
                  <a:pt x="19095" y="274853"/>
                </a:lnTo>
                <a:lnTo>
                  <a:pt x="12271" y="291702"/>
                </a:lnTo>
                <a:lnTo>
                  <a:pt x="6063" y="308715"/>
                </a:lnTo>
                <a:lnTo>
                  <a:pt x="2668" y="325802"/>
                </a:lnTo>
                <a:lnTo>
                  <a:pt x="1160" y="341968"/>
                </a:lnTo>
                <a:lnTo>
                  <a:pt x="489" y="355503"/>
                </a:lnTo>
                <a:lnTo>
                  <a:pt x="192" y="370409"/>
                </a:lnTo>
                <a:lnTo>
                  <a:pt x="0" y="398710"/>
                </a:lnTo>
                <a:lnTo>
                  <a:pt x="2514" y="410884"/>
                </a:lnTo>
                <a:lnTo>
                  <a:pt x="9284" y="428448"/>
                </a:lnTo>
                <a:lnTo>
                  <a:pt x="14578" y="439977"/>
                </a:lnTo>
                <a:lnTo>
                  <a:pt x="28572" y="468619"/>
                </a:lnTo>
                <a:lnTo>
                  <a:pt x="32368" y="473385"/>
                </a:lnTo>
                <a:lnTo>
                  <a:pt x="36803" y="477515"/>
                </a:lnTo>
                <a:lnTo>
                  <a:pt x="41664" y="481221"/>
                </a:lnTo>
                <a:lnTo>
                  <a:pt x="45858" y="485596"/>
                </a:lnTo>
                <a:lnTo>
                  <a:pt x="53058" y="495537"/>
                </a:lnTo>
                <a:lnTo>
                  <a:pt x="57264" y="499903"/>
                </a:lnTo>
                <a:lnTo>
                  <a:pt x="61973" y="503766"/>
                </a:lnTo>
                <a:lnTo>
                  <a:pt x="67017" y="507295"/>
                </a:lnTo>
                <a:lnTo>
                  <a:pt x="72285" y="510599"/>
                </a:lnTo>
                <a:lnTo>
                  <a:pt x="77702" y="513754"/>
                </a:lnTo>
                <a:lnTo>
                  <a:pt x="83218" y="516810"/>
                </a:lnTo>
                <a:lnTo>
                  <a:pt x="94427" y="522746"/>
                </a:lnTo>
                <a:lnTo>
                  <a:pt x="117146" y="534317"/>
                </a:lnTo>
                <a:lnTo>
                  <a:pt x="121897" y="537186"/>
                </a:lnTo>
                <a:lnTo>
                  <a:pt x="126016" y="540052"/>
                </a:lnTo>
                <a:lnTo>
                  <a:pt x="129715" y="542914"/>
                </a:lnTo>
                <a:lnTo>
                  <a:pt x="134086" y="544823"/>
                </a:lnTo>
                <a:lnTo>
                  <a:pt x="138905" y="546095"/>
                </a:lnTo>
                <a:lnTo>
                  <a:pt x="144023" y="546943"/>
                </a:lnTo>
                <a:lnTo>
                  <a:pt x="149340" y="548461"/>
                </a:lnTo>
                <a:lnTo>
                  <a:pt x="154789" y="550426"/>
                </a:lnTo>
                <a:lnTo>
                  <a:pt x="160327" y="552688"/>
                </a:lnTo>
                <a:lnTo>
                  <a:pt x="164972" y="555149"/>
                </a:lnTo>
                <a:lnTo>
                  <a:pt x="169020" y="557741"/>
                </a:lnTo>
                <a:lnTo>
                  <a:pt x="172672" y="560423"/>
                </a:lnTo>
                <a:lnTo>
                  <a:pt x="177012" y="562210"/>
                </a:lnTo>
                <a:lnTo>
                  <a:pt x="181809" y="563401"/>
                </a:lnTo>
                <a:lnTo>
                  <a:pt x="186913" y="564196"/>
                </a:lnTo>
                <a:lnTo>
                  <a:pt x="191268" y="564725"/>
                </a:lnTo>
                <a:lnTo>
                  <a:pt x="195124" y="565079"/>
                </a:lnTo>
                <a:lnTo>
                  <a:pt x="198647" y="565314"/>
                </a:lnTo>
                <a:lnTo>
                  <a:pt x="201948" y="564519"/>
                </a:lnTo>
                <a:lnTo>
                  <a:pt x="208156" y="561094"/>
                </a:lnTo>
                <a:lnTo>
                  <a:pt x="214090" y="558938"/>
                </a:lnTo>
                <a:lnTo>
                  <a:pt x="222838" y="55721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642"/>
          <p:cNvSpPr/>
          <p:nvPr/>
        </p:nvSpPr>
        <p:spPr>
          <a:xfrm>
            <a:off x="4734877" y="4534883"/>
            <a:ext cx="317183" cy="231428"/>
          </a:xfrm>
          <a:custGeom>
            <a:avLst/>
            <a:gdLst/>
            <a:ahLst/>
            <a:cxnLst/>
            <a:rect l="0" t="0" r="0" b="0"/>
            <a:pathLst>
              <a:path w="317183" h="231428">
                <a:moveTo>
                  <a:pt x="0" y="8542"/>
                </a:moveTo>
                <a:lnTo>
                  <a:pt x="0" y="74"/>
                </a:lnTo>
                <a:lnTo>
                  <a:pt x="4551" y="0"/>
                </a:lnTo>
                <a:lnTo>
                  <a:pt x="5892" y="942"/>
                </a:lnTo>
                <a:lnTo>
                  <a:pt x="6785" y="2523"/>
                </a:lnTo>
                <a:lnTo>
                  <a:pt x="7381" y="4529"/>
                </a:lnTo>
                <a:lnTo>
                  <a:pt x="8731" y="5867"/>
                </a:lnTo>
                <a:lnTo>
                  <a:pt x="10583" y="6758"/>
                </a:lnTo>
                <a:lnTo>
                  <a:pt x="15181" y="7749"/>
                </a:lnTo>
                <a:lnTo>
                  <a:pt x="20400" y="8190"/>
                </a:lnTo>
                <a:lnTo>
                  <a:pt x="28434" y="10925"/>
                </a:lnTo>
                <a:lnTo>
                  <a:pt x="37403" y="15316"/>
                </a:lnTo>
                <a:lnTo>
                  <a:pt x="44563" y="20443"/>
                </a:lnTo>
                <a:lnTo>
                  <a:pt x="53461" y="25896"/>
                </a:lnTo>
                <a:lnTo>
                  <a:pt x="58500" y="28684"/>
                </a:lnTo>
                <a:lnTo>
                  <a:pt x="69180" y="34321"/>
                </a:lnTo>
                <a:lnTo>
                  <a:pt x="74696" y="37158"/>
                </a:lnTo>
                <a:lnTo>
                  <a:pt x="79324" y="40954"/>
                </a:lnTo>
                <a:lnTo>
                  <a:pt x="83363" y="45390"/>
                </a:lnTo>
                <a:lnTo>
                  <a:pt x="87008" y="50253"/>
                </a:lnTo>
                <a:lnTo>
                  <a:pt x="91343" y="54446"/>
                </a:lnTo>
                <a:lnTo>
                  <a:pt x="106546" y="65852"/>
                </a:lnTo>
                <a:lnTo>
                  <a:pt x="111988" y="70561"/>
                </a:lnTo>
                <a:lnTo>
                  <a:pt x="117521" y="75605"/>
                </a:lnTo>
                <a:lnTo>
                  <a:pt x="123115" y="79921"/>
                </a:lnTo>
                <a:lnTo>
                  <a:pt x="128749" y="83750"/>
                </a:lnTo>
                <a:lnTo>
                  <a:pt x="134411" y="87256"/>
                </a:lnTo>
                <a:lnTo>
                  <a:pt x="140090" y="91498"/>
                </a:lnTo>
                <a:lnTo>
                  <a:pt x="145781" y="96231"/>
                </a:lnTo>
                <a:lnTo>
                  <a:pt x="151480" y="101291"/>
                </a:lnTo>
                <a:lnTo>
                  <a:pt x="156231" y="106570"/>
                </a:lnTo>
                <a:lnTo>
                  <a:pt x="160352" y="111993"/>
                </a:lnTo>
                <a:lnTo>
                  <a:pt x="164051" y="117514"/>
                </a:lnTo>
                <a:lnTo>
                  <a:pt x="168422" y="123100"/>
                </a:lnTo>
                <a:lnTo>
                  <a:pt x="173242" y="128729"/>
                </a:lnTo>
                <a:lnTo>
                  <a:pt x="178359" y="134387"/>
                </a:lnTo>
                <a:lnTo>
                  <a:pt x="184629" y="139111"/>
                </a:lnTo>
                <a:lnTo>
                  <a:pt x="191666" y="143213"/>
                </a:lnTo>
                <a:lnTo>
                  <a:pt x="199215" y="146900"/>
                </a:lnTo>
                <a:lnTo>
                  <a:pt x="205200" y="151263"/>
                </a:lnTo>
                <a:lnTo>
                  <a:pt x="210142" y="156077"/>
                </a:lnTo>
                <a:lnTo>
                  <a:pt x="214390" y="161191"/>
                </a:lnTo>
                <a:lnTo>
                  <a:pt x="219127" y="165553"/>
                </a:lnTo>
                <a:lnTo>
                  <a:pt x="224189" y="169413"/>
                </a:lnTo>
                <a:lnTo>
                  <a:pt x="229470" y="172940"/>
                </a:lnTo>
                <a:lnTo>
                  <a:pt x="233942" y="177195"/>
                </a:lnTo>
                <a:lnTo>
                  <a:pt x="237876" y="181938"/>
                </a:lnTo>
                <a:lnTo>
                  <a:pt x="241452" y="187004"/>
                </a:lnTo>
                <a:lnTo>
                  <a:pt x="245741" y="191333"/>
                </a:lnTo>
                <a:lnTo>
                  <a:pt x="250504" y="195173"/>
                </a:lnTo>
                <a:lnTo>
                  <a:pt x="259925" y="201979"/>
                </a:lnTo>
                <a:lnTo>
                  <a:pt x="267287" y="208179"/>
                </a:lnTo>
                <a:lnTo>
                  <a:pt x="276275" y="214110"/>
                </a:lnTo>
                <a:lnTo>
                  <a:pt x="285666" y="219920"/>
                </a:lnTo>
                <a:lnTo>
                  <a:pt x="293015" y="225677"/>
                </a:lnTo>
                <a:lnTo>
                  <a:pt x="297957" y="229723"/>
                </a:lnTo>
                <a:lnTo>
                  <a:pt x="299603" y="230291"/>
                </a:lnTo>
                <a:lnTo>
                  <a:pt x="308646" y="231327"/>
                </a:lnTo>
                <a:lnTo>
                  <a:pt x="317182" y="23142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643"/>
          <p:cNvSpPr/>
          <p:nvPr/>
        </p:nvSpPr>
        <p:spPr>
          <a:xfrm>
            <a:off x="4812029" y="4491990"/>
            <a:ext cx="205742" cy="248603"/>
          </a:xfrm>
          <a:custGeom>
            <a:avLst/>
            <a:gdLst/>
            <a:ahLst/>
            <a:cxnLst/>
            <a:rect l="0" t="0" r="0" b="0"/>
            <a:pathLst>
              <a:path w="205742" h="248603">
                <a:moveTo>
                  <a:pt x="205741" y="0"/>
                </a:moveTo>
                <a:lnTo>
                  <a:pt x="189892" y="0"/>
                </a:lnTo>
                <a:lnTo>
                  <a:pt x="184429" y="4551"/>
                </a:lnTo>
                <a:lnTo>
                  <a:pt x="179441" y="9325"/>
                </a:lnTo>
                <a:lnTo>
                  <a:pt x="176777" y="11931"/>
                </a:lnTo>
                <a:lnTo>
                  <a:pt x="174049" y="15574"/>
                </a:lnTo>
                <a:lnTo>
                  <a:pt x="171278" y="19908"/>
                </a:lnTo>
                <a:lnTo>
                  <a:pt x="168478" y="24702"/>
                </a:lnTo>
                <a:lnTo>
                  <a:pt x="164706" y="29802"/>
                </a:lnTo>
                <a:lnTo>
                  <a:pt x="160287" y="35108"/>
                </a:lnTo>
                <a:lnTo>
                  <a:pt x="155436" y="40551"/>
                </a:lnTo>
                <a:lnTo>
                  <a:pt x="151249" y="46084"/>
                </a:lnTo>
                <a:lnTo>
                  <a:pt x="147505" y="51678"/>
                </a:lnTo>
                <a:lnTo>
                  <a:pt x="144057" y="57311"/>
                </a:lnTo>
                <a:lnTo>
                  <a:pt x="138901" y="63925"/>
                </a:lnTo>
                <a:lnTo>
                  <a:pt x="132606" y="71191"/>
                </a:lnTo>
                <a:lnTo>
                  <a:pt x="125552" y="78893"/>
                </a:lnTo>
                <a:lnTo>
                  <a:pt x="118944" y="86885"/>
                </a:lnTo>
                <a:lnTo>
                  <a:pt x="112633" y="95071"/>
                </a:lnTo>
                <a:lnTo>
                  <a:pt x="106521" y="103386"/>
                </a:lnTo>
                <a:lnTo>
                  <a:pt x="94650" y="120244"/>
                </a:lnTo>
                <a:lnTo>
                  <a:pt x="71508" y="154350"/>
                </a:lnTo>
                <a:lnTo>
                  <a:pt x="65770" y="161954"/>
                </a:lnTo>
                <a:lnTo>
                  <a:pt x="60039" y="168930"/>
                </a:lnTo>
                <a:lnTo>
                  <a:pt x="54314" y="175485"/>
                </a:lnTo>
                <a:lnTo>
                  <a:pt x="49545" y="181760"/>
                </a:lnTo>
                <a:lnTo>
                  <a:pt x="45412" y="187848"/>
                </a:lnTo>
                <a:lnTo>
                  <a:pt x="41705" y="193812"/>
                </a:lnTo>
                <a:lnTo>
                  <a:pt x="37328" y="199693"/>
                </a:lnTo>
                <a:lnTo>
                  <a:pt x="32506" y="205518"/>
                </a:lnTo>
                <a:lnTo>
                  <a:pt x="27386" y="211307"/>
                </a:lnTo>
                <a:lnTo>
                  <a:pt x="23973" y="216119"/>
                </a:lnTo>
                <a:lnTo>
                  <a:pt x="21697" y="220280"/>
                </a:lnTo>
                <a:lnTo>
                  <a:pt x="20180" y="224005"/>
                </a:lnTo>
                <a:lnTo>
                  <a:pt x="17263" y="226489"/>
                </a:lnTo>
                <a:lnTo>
                  <a:pt x="13414" y="228145"/>
                </a:lnTo>
                <a:lnTo>
                  <a:pt x="8943" y="229249"/>
                </a:lnTo>
                <a:lnTo>
                  <a:pt x="5962" y="230937"/>
                </a:lnTo>
                <a:lnTo>
                  <a:pt x="3975" y="233016"/>
                </a:lnTo>
                <a:lnTo>
                  <a:pt x="233" y="239619"/>
                </a:lnTo>
                <a:lnTo>
                  <a:pt x="31" y="246761"/>
                </a:lnTo>
                <a:lnTo>
                  <a:pt x="0" y="24860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644"/>
          <p:cNvSpPr/>
          <p:nvPr/>
        </p:nvSpPr>
        <p:spPr>
          <a:xfrm>
            <a:off x="5129212" y="4577715"/>
            <a:ext cx="257176" cy="34290"/>
          </a:xfrm>
          <a:custGeom>
            <a:avLst/>
            <a:gdLst/>
            <a:ahLst/>
            <a:cxnLst/>
            <a:rect l="0" t="0" r="0" b="0"/>
            <a:pathLst>
              <a:path w="257176" h="34290">
                <a:moveTo>
                  <a:pt x="0" y="0"/>
                </a:moveTo>
                <a:lnTo>
                  <a:pt x="91206" y="0"/>
                </a:lnTo>
                <a:lnTo>
                  <a:pt x="96999" y="952"/>
                </a:lnTo>
                <a:lnTo>
                  <a:pt x="102766" y="2540"/>
                </a:lnTo>
                <a:lnTo>
                  <a:pt x="108515" y="4551"/>
                </a:lnTo>
                <a:lnTo>
                  <a:pt x="114254" y="5891"/>
                </a:lnTo>
                <a:lnTo>
                  <a:pt x="119984" y="6785"/>
                </a:lnTo>
                <a:lnTo>
                  <a:pt x="125710" y="7381"/>
                </a:lnTo>
                <a:lnTo>
                  <a:pt x="131431" y="7778"/>
                </a:lnTo>
                <a:lnTo>
                  <a:pt x="137151" y="8043"/>
                </a:lnTo>
                <a:lnTo>
                  <a:pt x="142869" y="8219"/>
                </a:lnTo>
                <a:lnTo>
                  <a:pt x="148586" y="9289"/>
                </a:lnTo>
                <a:lnTo>
                  <a:pt x="154302" y="10955"/>
                </a:lnTo>
                <a:lnTo>
                  <a:pt x="160018" y="13019"/>
                </a:lnTo>
                <a:lnTo>
                  <a:pt x="165734" y="14394"/>
                </a:lnTo>
                <a:lnTo>
                  <a:pt x="171450" y="15311"/>
                </a:lnTo>
                <a:lnTo>
                  <a:pt x="177165" y="15922"/>
                </a:lnTo>
                <a:lnTo>
                  <a:pt x="182880" y="16329"/>
                </a:lnTo>
                <a:lnTo>
                  <a:pt x="188595" y="16601"/>
                </a:lnTo>
                <a:lnTo>
                  <a:pt x="194310" y="16782"/>
                </a:lnTo>
                <a:lnTo>
                  <a:pt x="199073" y="17856"/>
                </a:lnTo>
                <a:lnTo>
                  <a:pt x="203200" y="19524"/>
                </a:lnTo>
                <a:lnTo>
                  <a:pt x="206904" y="21588"/>
                </a:lnTo>
                <a:lnTo>
                  <a:pt x="211279" y="22965"/>
                </a:lnTo>
                <a:lnTo>
                  <a:pt x="216100" y="23882"/>
                </a:lnTo>
                <a:lnTo>
                  <a:pt x="221219" y="24494"/>
                </a:lnTo>
                <a:lnTo>
                  <a:pt x="225584" y="24901"/>
                </a:lnTo>
                <a:lnTo>
                  <a:pt x="232975" y="25354"/>
                </a:lnTo>
                <a:lnTo>
                  <a:pt x="237231" y="26428"/>
                </a:lnTo>
                <a:lnTo>
                  <a:pt x="241974" y="28096"/>
                </a:lnTo>
                <a:lnTo>
                  <a:pt x="257175" y="34289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645"/>
          <p:cNvSpPr/>
          <p:nvPr/>
        </p:nvSpPr>
        <p:spPr>
          <a:xfrm>
            <a:off x="5437822" y="4457700"/>
            <a:ext cx="25719" cy="300038"/>
          </a:xfrm>
          <a:custGeom>
            <a:avLst/>
            <a:gdLst/>
            <a:ahLst/>
            <a:cxnLst/>
            <a:rect l="0" t="0" r="0" b="0"/>
            <a:pathLst>
              <a:path w="25719" h="300038">
                <a:moveTo>
                  <a:pt x="8573" y="0"/>
                </a:moveTo>
                <a:lnTo>
                  <a:pt x="31" y="0"/>
                </a:lnTo>
                <a:lnTo>
                  <a:pt x="0" y="210149"/>
                </a:lnTo>
                <a:lnTo>
                  <a:pt x="953" y="216299"/>
                </a:lnTo>
                <a:lnTo>
                  <a:pt x="2540" y="222304"/>
                </a:lnTo>
                <a:lnTo>
                  <a:pt x="4551" y="228213"/>
                </a:lnTo>
                <a:lnTo>
                  <a:pt x="5891" y="234057"/>
                </a:lnTo>
                <a:lnTo>
                  <a:pt x="6785" y="239858"/>
                </a:lnTo>
                <a:lnTo>
                  <a:pt x="7381" y="245630"/>
                </a:lnTo>
                <a:lnTo>
                  <a:pt x="7778" y="251383"/>
                </a:lnTo>
                <a:lnTo>
                  <a:pt x="8043" y="257124"/>
                </a:lnTo>
                <a:lnTo>
                  <a:pt x="8219" y="262856"/>
                </a:lnTo>
                <a:lnTo>
                  <a:pt x="9290" y="267630"/>
                </a:lnTo>
                <a:lnTo>
                  <a:pt x="10956" y="271765"/>
                </a:lnTo>
                <a:lnTo>
                  <a:pt x="13019" y="275474"/>
                </a:lnTo>
                <a:lnTo>
                  <a:pt x="14394" y="278899"/>
                </a:lnTo>
                <a:lnTo>
                  <a:pt x="15311" y="282135"/>
                </a:lnTo>
                <a:lnTo>
                  <a:pt x="15922" y="285245"/>
                </a:lnTo>
                <a:lnTo>
                  <a:pt x="17283" y="288271"/>
                </a:lnTo>
                <a:lnTo>
                  <a:pt x="19142" y="291240"/>
                </a:lnTo>
                <a:lnTo>
                  <a:pt x="25718" y="300037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646"/>
          <p:cNvSpPr/>
          <p:nvPr/>
        </p:nvSpPr>
        <p:spPr>
          <a:xfrm>
            <a:off x="5592162" y="4431996"/>
            <a:ext cx="179487" cy="248542"/>
          </a:xfrm>
          <a:custGeom>
            <a:avLst/>
            <a:gdLst/>
            <a:ahLst/>
            <a:cxnLst/>
            <a:rect l="0" t="0" r="0" b="0"/>
            <a:pathLst>
              <a:path w="179487" h="248542">
                <a:moveTo>
                  <a:pt x="59972" y="17131"/>
                </a:moveTo>
                <a:lnTo>
                  <a:pt x="55422" y="17131"/>
                </a:lnTo>
                <a:lnTo>
                  <a:pt x="54081" y="18084"/>
                </a:lnTo>
                <a:lnTo>
                  <a:pt x="53187" y="19671"/>
                </a:lnTo>
                <a:lnTo>
                  <a:pt x="52591" y="21682"/>
                </a:lnTo>
                <a:lnTo>
                  <a:pt x="49390" y="26456"/>
                </a:lnTo>
                <a:lnTo>
                  <a:pt x="47202" y="29063"/>
                </a:lnTo>
                <a:lnTo>
                  <a:pt x="45744" y="31753"/>
                </a:lnTo>
                <a:lnTo>
                  <a:pt x="42739" y="41042"/>
                </a:lnTo>
                <a:lnTo>
                  <a:pt x="40864" y="45455"/>
                </a:lnTo>
                <a:lnTo>
                  <a:pt x="38661" y="50301"/>
                </a:lnTo>
                <a:lnTo>
                  <a:pt x="35287" y="55437"/>
                </a:lnTo>
                <a:lnTo>
                  <a:pt x="31133" y="60766"/>
                </a:lnTo>
                <a:lnTo>
                  <a:pt x="26459" y="66223"/>
                </a:lnTo>
                <a:lnTo>
                  <a:pt x="22391" y="71767"/>
                </a:lnTo>
                <a:lnTo>
                  <a:pt x="18725" y="77367"/>
                </a:lnTo>
                <a:lnTo>
                  <a:pt x="15329" y="83006"/>
                </a:lnTo>
                <a:lnTo>
                  <a:pt x="13066" y="88671"/>
                </a:lnTo>
                <a:lnTo>
                  <a:pt x="11556" y="94352"/>
                </a:lnTo>
                <a:lnTo>
                  <a:pt x="10550" y="100044"/>
                </a:lnTo>
                <a:lnTo>
                  <a:pt x="8927" y="106697"/>
                </a:lnTo>
                <a:lnTo>
                  <a:pt x="6892" y="113989"/>
                </a:lnTo>
                <a:lnTo>
                  <a:pt x="4583" y="121708"/>
                </a:lnTo>
                <a:lnTo>
                  <a:pt x="3044" y="128759"/>
                </a:lnTo>
                <a:lnTo>
                  <a:pt x="2018" y="135365"/>
                </a:lnTo>
                <a:lnTo>
                  <a:pt x="1333" y="141674"/>
                </a:lnTo>
                <a:lnTo>
                  <a:pt x="878" y="147784"/>
                </a:lnTo>
                <a:lnTo>
                  <a:pt x="573" y="153763"/>
                </a:lnTo>
                <a:lnTo>
                  <a:pt x="236" y="165486"/>
                </a:lnTo>
                <a:lnTo>
                  <a:pt x="0" y="194265"/>
                </a:lnTo>
                <a:lnTo>
                  <a:pt x="941" y="199038"/>
                </a:lnTo>
                <a:lnTo>
                  <a:pt x="2521" y="203173"/>
                </a:lnTo>
                <a:lnTo>
                  <a:pt x="4527" y="206881"/>
                </a:lnTo>
                <a:lnTo>
                  <a:pt x="5864" y="211259"/>
                </a:lnTo>
                <a:lnTo>
                  <a:pt x="6755" y="216082"/>
                </a:lnTo>
                <a:lnTo>
                  <a:pt x="7349" y="221202"/>
                </a:lnTo>
                <a:lnTo>
                  <a:pt x="8698" y="225569"/>
                </a:lnTo>
                <a:lnTo>
                  <a:pt x="12736" y="232960"/>
                </a:lnTo>
                <a:lnTo>
                  <a:pt x="17706" y="239420"/>
                </a:lnTo>
                <a:lnTo>
                  <a:pt x="20365" y="242476"/>
                </a:lnTo>
                <a:lnTo>
                  <a:pt x="24043" y="244514"/>
                </a:lnTo>
                <a:lnTo>
                  <a:pt x="28399" y="245872"/>
                </a:lnTo>
                <a:lnTo>
                  <a:pt x="33208" y="246778"/>
                </a:lnTo>
                <a:lnTo>
                  <a:pt x="37368" y="247381"/>
                </a:lnTo>
                <a:lnTo>
                  <a:pt x="41092" y="247784"/>
                </a:lnTo>
                <a:lnTo>
                  <a:pt x="44528" y="248052"/>
                </a:lnTo>
                <a:lnTo>
                  <a:pt x="47772" y="248231"/>
                </a:lnTo>
                <a:lnTo>
                  <a:pt x="53915" y="248429"/>
                </a:lnTo>
                <a:lnTo>
                  <a:pt x="67279" y="248541"/>
                </a:lnTo>
                <a:lnTo>
                  <a:pt x="72464" y="247605"/>
                </a:lnTo>
                <a:lnTo>
                  <a:pt x="77825" y="246028"/>
                </a:lnTo>
                <a:lnTo>
                  <a:pt x="83304" y="244024"/>
                </a:lnTo>
                <a:lnTo>
                  <a:pt x="87909" y="241735"/>
                </a:lnTo>
                <a:lnTo>
                  <a:pt x="91932" y="239258"/>
                </a:lnTo>
                <a:lnTo>
                  <a:pt x="95566" y="236653"/>
                </a:lnTo>
                <a:lnTo>
                  <a:pt x="98942" y="233012"/>
                </a:lnTo>
                <a:lnTo>
                  <a:pt x="102144" y="228679"/>
                </a:lnTo>
                <a:lnTo>
                  <a:pt x="105232" y="223885"/>
                </a:lnTo>
                <a:lnTo>
                  <a:pt x="109196" y="218785"/>
                </a:lnTo>
                <a:lnTo>
                  <a:pt x="113743" y="213479"/>
                </a:lnTo>
                <a:lnTo>
                  <a:pt x="118679" y="208038"/>
                </a:lnTo>
                <a:lnTo>
                  <a:pt x="122923" y="202505"/>
                </a:lnTo>
                <a:lnTo>
                  <a:pt x="126704" y="196911"/>
                </a:lnTo>
                <a:lnTo>
                  <a:pt x="130178" y="191277"/>
                </a:lnTo>
                <a:lnTo>
                  <a:pt x="133446" y="185616"/>
                </a:lnTo>
                <a:lnTo>
                  <a:pt x="139617" y="174246"/>
                </a:lnTo>
                <a:lnTo>
                  <a:pt x="142597" y="167594"/>
                </a:lnTo>
                <a:lnTo>
                  <a:pt x="145535" y="160302"/>
                </a:lnTo>
                <a:lnTo>
                  <a:pt x="151340" y="144580"/>
                </a:lnTo>
                <a:lnTo>
                  <a:pt x="157095" y="128068"/>
                </a:lnTo>
                <a:lnTo>
                  <a:pt x="159964" y="120616"/>
                </a:lnTo>
                <a:lnTo>
                  <a:pt x="162828" y="113744"/>
                </a:lnTo>
                <a:lnTo>
                  <a:pt x="165691" y="107257"/>
                </a:lnTo>
                <a:lnTo>
                  <a:pt x="168551" y="100075"/>
                </a:lnTo>
                <a:lnTo>
                  <a:pt x="174270" y="84475"/>
                </a:lnTo>
                <a:lnTo>
                  <a:pt x="176176" y="77267"/>
                </a:lnTo>
                <a:lnTo>
                  <a:pt x="177446" y="70557"/>
                </a:lnTo>
                <a:lnTo>
                  <a:pt x="178293" y="64178"/>
                </a:lnTo>
                <a:lnTo>
                  <a:pt x="178858" y="58021"/>
                </a:lnTo>
                <a:lnTo>
                  <a:pt x="179234" y="52011"/>
                </a:lnTo>
                <a:lnTo>
                  <a:pt x="179486" y="46100"/>
                </a:lnTo>
                <a:lnTo>
                  <a:pt x="178700" y="40253"/>
                </a:lnTo>
                <a:lnTo>
                  <a:pt x="177224" y="34451"/>
                </a:lnTo>
                <a:lnTo>
                  <a:pt x="175288" y="28678"/>
                </a:lnTo>
                <a:lnTo>
                  <a:pt x="173044" y="23876"/>
                </a:lnTo>
                <a:lnTo>
                  <a:pt x="170596" y="19723"/>
                </a:lnTo>
                <a:lnTo>
                  <a:pt x="165336" y="12568"/>
                </a:lnTo>
                <a:lnTo>
                  <a:pt x="159824" y="6213"/>
                </a:lnTo>
                <a:lnTo>
                  <a:pt x="156067" y="4137"/>
                </a:lnTo>
                <a:lnTo>
                  <a:pt x="151658" y="2753"/>
                </a:lnTo>
                <a:lnTo>
                  <a:pt x="146814" y="1831"/>
                </a:lnTo>
                <a:lnTo>
                  <a:pt x="141679" y="1216"/>
                </a:lnTo>
                <a:lnTo>
                  <a:pt x="136351" y="806"/>
                </a:lnTo>
                <a:lnTo>
                  <a:pt x="130894" y="533"/>
                </a:lnTo>
                <a:lnTo>
                  <a:pt x="119751" y="229"/>
                </a:lnTo>
                <a:lnTo>
                  <a:pt x="79962" y="0"/>
                </a:lnTo>
                <a:lnTo>
                  <a:pt x="74251" y="948"/>
                </a:lnTo>
                <a:lnTo>
                  <a:pt x="68539" y="2532"/>
                </a:lnTo>
                <a:lnTo>
                  <a:pt x="62826" y="4541"/>
                </a:lnTo>
                <a:lnTo>
                  <a:pt x="58065" y="5880"/>
                </a:lnTo>
                <a:lnTo>
                  <a:pt x="53938" y="6773"/>
                </a:lnTo>
                <a:lnTo>
                  <a:pt x="50235" y="7368"/>
                </a:lnTo>
                <a:lnTo>
                  <a:pt x="46813" y="7765"/>
                </a:lnTo>
                <a:lnTo>
                  <a:pt x="43580" y="8030"/>
                </a:lnTo>
                <a:lnTo>
                  <a:pt x="40472" y="8206"/>
                </a:lnTo>
                <a:lnTo>
                  <a:pt x="34478" y="8402"/>
                </a:lnTo>
                <a:lnTo>
                  <a:pt x="25683" y="855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647"/>
          <p:cNvSpPr/>
          <p:nvPr/>
        </p:nvSpPr>
        <p:spPr>
          <a:xfrm>
            <a:off x="5772150" y="4329112"/>
            <a:ext cx="222838" cy="514351"/>
          </a:xfrm>
          <a:custGeom>
            <a:avLst/>
            <a:gdLst/>
            <a:ahLst/>
            <a:cxnLst/>
            <a:rect l="0" t="0" r="0" b="0"/>
            <a:pathLst>
              <a:path w="222838" h="514351">
                <a:moveTo>
                  <a:pt x="0" y="0"/>
                </a:moveTo>
                <a:lnTo>
                  <a:pt x="12770" y="0"/>
                </a:lnTo>
                <a:lnTo>
                  <a:pt x="15181" y="953"/>
                </a:lnTo>
                <a:lnTo>
                  <a:pt x="20399" y="4551"/>
                </a:lnTo>
                <a:lnTo>
                  <a:pt x="24077" y="5892"/>
                </a:lnTo>
                <a:lnTo>
                  <a:pt x="28433" y="6785"/>
                </a:lnTo>
                <a:lnTo>
                  <a:pt x="33243" y="7381"/>
                </a:lnTo>
                <a:lnTo>
                  <a:pt x="37402" y="8731"/>
                </a:lnTo>
                <a:lnTo>
                  <a:pt x="41127" y="10583"/>
                </a:lnTo>
                <a:lnTo>
                  <a:pt x="44562" y="12771"/>
                </a:lnTo>
                <a:lnTo>
                  <a:pt x="48758" y="15181"/>
                </a:lnTo>
                <a:lnTo>
                  <a:pt x="58500" y="20400"/>
                </a:lnTo>
                <a:lnTo>
                  <a:pt x="63765" y="22172"/>
                </a:lnTo>
                <a:lnTo>
                  <a:pt x="69180" y="23354"/>
                </a:lnTo>
                <a:lnTo>
                  <a:pt x="74695" y="24142"/>
                </a:lnTo>
                <a:lnTo>
                  <a:pt x="80276" y="26572"/>
                </a:lnTo>
                <a:lnTo>
                  <a:pt x="85902" y="30097"/>
                </a:lnTo>
                <a:lnTo>
                  <a:pt x="91558" y="34352"/>
                </a:lnTo>
                <a:lnTo>
                  <a:pt x="98186" y="38141"/>
                </a:lnTo>
                <a:lnTo>
                  <a:pt x="105462" y="41620"/>
                </a:lnTo>
                <a:lnTo>
                  <a:pt x="113171" y="44892"/>
                </a:lnTo>
                <a:lnTo>
                  <a:pt x="120214" y="48978"/>
                </a:lnTo>
                <a:lnTo>
                  <a:pt x="126815" y="53607"/>
                </a:lnTo>
                <a:lnTo>
                  <a:pt x="133121" y="58598"/>
                </a:lnTo>
                <a:lnTo>
                  <a:pt x="139230" y="63830"/>
                </a:lnTo>
                <a:lnTo>
                  <a:pt x="145207" y="69224"/>
                </a:lnTo>
                <a:lnTo>
                  <a:pt x="151097" y="74724"/>
                </a:lnTo>
                <a:lnTo>
                  <a:pt x="155976" y="81249"/>
                </a:lnTo>
                <a:lnTo>
                  <a:pt x="160182" y="88456"/>
                </a:lnTo>
                <a:lnTo>
                  <a:pt x="163938" y="96118"/>
                </a:lnTo>
                <a:lnTo>
                  <a:pt x="168347" y="103131"/>
                </a:lnTo>
                <a:lnTo>
                  <a:pt x="173191" y="109712"/>
                </a:lnTo>
                <a:lnTo>
                  <a:pt x="178325" y="116003"/>
                </a:lnTo>
                <a:lnTo>
                  <a:pt x="183654" y="124008"/>
                </a:lnTo>
                <a:lnTo>
                  <a:pt x="189110" y="133155"/>
                </a:lnTo>
                <a:lnTo>
                  <a:pt x="199301" y="151572"/>
                </a:lnTo>
                <a:lnTo>
                  <a:pt x="207006" y="166108"/>
                </a:lnTo>
                <a:lnTo>
                  <a:pt x="210394" y="174556"/>
                </a:lnTo>
                <a:lnTo>
                  <a:pt x="213605" y="183998"/>
                </a:lnTo>
                <a:lnTo>
                  <a:pt x="216698" y="194103"/>
                </a:lnTo>
                <a:lnTo>
                  <a:pt x="218760" y="203697"/>
                </a:lnTo>
                <a:lnTo>
                  <a:pt x="220135" y="212951"/>
                </a:lnTo>
                <a:lnTo>
                  <a:pt x="221052" y="221977"/>
                </a:lnTo>
                <a:lnTo>
                  <a:pt x="221662" y="230852"/>
                </a:lnTo>
                <a:lnTo>
                  <a:pt x="222070" y="239627"/>
                </a:lnTo>
                <a:lnTo>
                  <a:pt x="222522" y="256996"/>
                </a:lnTo>
                <a:lnTo>
                  <a:pt x="222837" y="300014"/>
                </a:lnTo>
                <a:lnTo>
                  <a:pt x="221900" y="308594"/>
                </a:lnTo>
                <a:lnTo>
                  <a:pt x="220323" y="317172"/>
                </a:lnTo>
                <a:lnTo>
                  <a:pt x="218320" y="325748"/>
                </a:lnTo>
                <a:lnTo>
                  <a:pt x="216031" y="334323"/>
                </a:lnTo>
                <a:lnTo>
                  <a:pt x="210949" y="351471"/>
                </a:lnTo>
                <a:lnTo>
                  <a:pt x="202732" y="377189"/>
                </a:lnTo>
                <a:lnTo>
                  <a:pt x="198972" y="385762"/>
                </a:lnTo>
                <a:lnTo>
                  <a:pt x="194560" y="394335"/>
                </a:lnTo>
                <a:lnTo>
                  <a:pt x="185531" y="410527"/>
                </a:lnTo>
                <a:lnTo>
                  <a:pt x="175093" y="430354"/>
                </a:lnTo>
                <a:lnTo>
                  <a:pt x="168941" y="442411"/>
                </a:lnTo>
                <a:lnTo>
                  <a:pt x="165015" y="448293"/>
                </a:lnTo>
                <a:lnTo>
                  <a:pt x="160492" y="454120"/>
                </a:lnTo>
                <a:lnTo>
                  <a:pt x="155572" y="459909"/>
                </a:lnTo>
                <a:lnTo>
                  <a:pt x="151339" y="464721"/>
                </a:lnTo>
                <a:lnTo>
                  <a:pt x="144097" y="472608"/>
                </a:lnTo>
                <a:lnTo>
                  <a:pt x="137703" y="481828"/>
                </a:lnTo>
                <a:lnTo>
                  <a:pt x="134664" y="486954"/>
                </a:lnTo>
                <a:lnTo>
                  <a:pt x="130733" y="491323"/>
                </a:lnTo>
                <a:lnTo>
                  <a:pt x="126208" y="495189"/>
                </a:lnTo>
                <a:lnTo>
                  <a:pt x="121286" y="498719"/>
                </a:lnTo>
                <a:lnTo>
                  <a:pt x="117052" y="502024"/>
                </a:lnTo>
                <a:lnTo>
                  <a:pt x="113277" y="505180"/>
                </a:lnTo>
                <a:lnTo>
                  <a:pt x="109808" y="508237"/>
                </a:lnTo>
                <a:lnTo>
                  <a:pt x="106543" y="510275"/>
                </a:lnTo>
                <a:lnTo>
                  <a:pt x="100375" y="512539"/>
                </a:lnTo>
                <a:lnTo>
                  <a:pt x="94458" y="513545"/>
                </a:lnTo>
                <a:lnTo>
                  <a:pt x="85725" y="51435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648"/>
          <p:cNvSpPr/>
          <p:nvPr/>
        </p:nvSpPr>
        <p:spPr>
          <a:xfrm>
            <a:off x="3629025" y="4354829"/>
            <a:ext cx="248603" cy="677229"/>
          </a:xfrm>
          <a:custGeom>
            <a:avLst/>
            <a:gdLst/>
            <a:ahLst/>
            <a:cxnLst/>
            <a:rect l="0" t="0" r="0" b="0"/>
            <a:pathLst>
              <a:path w="248603" h="677229">
                <a:moveTo>
                  <a:pt x="120014" y="0"/>
                </a:moveTo>
                <a:lnTo>
                  <a:pt x="115464" y="0"/>
                </a:lnTo>
                <a:lnTo>
                  <a:pt x="113170" y="953"/>
                </a:lnTo>
                <a:lnTo>
                  <a:pt x="106345" y="5892"/>
                </a:lnTo>
                <a:lnTo>
                  <a:pt x="104414" y="7381"/>
                </a:lnTo>
                <a:lnTo>
                  <a:pt x="98476" y="10583"/>
                </a:lnTo>
                <a:lnTo>
                  <a:pt x="94226" y="12771"/>
                </a:lnTo>
                <a:lnTo>
                  <a:pt x="86963" y="17741"/>
                </a:lnTo>
                <a:lnTo>
                  <a:pt x="80560" y="23125"/>
                </a:lnTo>
                <a:lnTo>
                  <a:pt x="74539" y="28693"/>
                </a:lnTo>
                <a:lnTo>
                  <a:pt x="65794" y="37183"/>
                </a:lnTo>
                <a:lnTo>
                  <a:pt x="60039" y="45419"/>
                </a:lnTo>
                <a:lnTo>
                  <a:pt x="54306" y="55429"/>
                </a:lnTo>
                <a:lnTo>
                  <a:pt x="48583" y="66228"/>
                </a:lnTo>
                <a:lnTo>
                  <a:pt x="14287" y="134307"/>
                </a:lnTo>
                <a:lnTo>
                  <a:pt x="11112" y="148275"/>
                </a:lnTo>
                <a:lnTo>
                  <a:pt x="8748" y="163056"/>
                </a:lnTo>
                <a:lnTo>
                  <a:pt x="3015" y="183039"/>
                </a:lnTo>
                <a:lnTo>
                  <a:pt x="1340" y="198508"/>
                </a:lnTo>
                <a:lnTo>
                  <a:pt x="596" y="214909"/>
                </a:lnTo>
                <a:lnTo>
                  <a:pt x="176" y="240207"/>
                </a:lnTo>
                <a:lnTo>
                  <a:pt x="0" y="364098"/>
                </a:lnTo>
                <a:lnTo>
                  <a:pt x="2540" y="378992"/>
                </a:lnTo>
                <a:lnTo>
                  <a:pt x="5891" y="395136"/>
                </a:lnTo>
                <a:lnTo>
                  <a:pt x="7380" y="411837"/>
                </a:lnTo>
                <a:lnTo>
                  <a:pt x="12770" y="432753"/>
                </a:lnTo>
                <a:lnTo>
                  <a:pt x="25894" y="465246"/>
                </a:lnTo>
                <a:lnTo>
                  <a:pt x="31511" y="480144"/>
                </a:lnTo>
                <a:lnTo>
                  <a:pt x="39075" y="499241"/>
                </a:lnTo>
                <a:lnTo>
                  <a:pt x="41179" y="511128"/>
                </a:lnTo>
                <a:lnTo>
                  <a:pt x="43645" y="516965"/>
                </a:lnTo>
                <a:lnTo>
                  <a:pt x="47194" y="522761"/>
                </a:lnTo>
                <a:lnTo>
                  <a:pt x="51465" y="528530"/>
                </a:lnTo>
                <a:lnTo>
                  <a:pt x="58751" y="540020"/>
                </a:lnTo>
                <a:lnTo>
                  <a:pt x="65163" y="551477"/>
                </a:lnTo>
                <a:lnTo>
                  <a:pt x="71189" y="562919"/>
                </a:lnTo>
                <a:lnTo>
                  <a:pt x="75082" y="568637"/>
                </a:lnTo>
                <a:lnTo>
                  <a:pt x="79582" y="574354"/>
                </a:lnTo>
                <a:lnTo>
                  <a:pt x="84487" y="580070"/>
                </a:lnTo>
                <a:lnTo>
                  <a:pt x="88710" y="585786"/>
                </a:lnTo>
                <a:lnTo>
                  <a:pt x="95941" y="597217"/>
                </a:lnTo>
                <a:lnTo>
                  <a:pt x="100155" y="601980"/>
                </a:lnTo>
                <a:lnTo>
                  <a:pt x="104870" y="606108"/>
                </a:lnTo>
                <a:lnTo>
                  <a:pt x="109918" y="609812"/>
                </a:lnTo>
                <a:lnTo>
                  <a:pt x="115189" y="613234"/>
                </a:lnTo>
                <a:lnTo>
                  <a:pt x="120607" y="616468"/>
                </a:lnTo>
                <a:lnTo>
                  <a:pt x="126125" y="619577"/>
                </a:lnTo>
                <a:lnTo>
                  <a:pt x="130756" y="623554"/>
                </a:lnTo>
                <a:lnTo>
                  <a:pt x="138441" y="633053"/>
                </a:lnTo>
                <a:lnTo>
                  <a:pt x="142776" y="637300"/>
                </a:lnTo>
                <a:lnTo>
                  <a:pt x="147572" y="641085"/>
                </a:lnTo>
                <a:lnTo>
                  <a:pt x="152673" y="644560"/>
                </a:lnTo>
                <a:lnTo>
                  <a:pt x="157027" y="647829"/>
                </a:lnTo>
                <a:lnTo>
                  <a:pt x="164405" y="654002"/>
                </a:lnTo>
                <a:lnTo>
                  <a:pt x="168658" y="656981"/>
                </a:lnTo>
                <a:lnTo>
                  <a:pt x="173399" y="659920"/>
                </a:lnTo>
                <a:lnTo>
                  <a:pt x="178464" y="662832"/>
                </a:lnTo>
                <a:lnTo>
                  <a:pt x="182793" y="664773"/>
                </a:lnTo>
                <a:lnTo>
                  <a:pt x="190144" y="666930"/>
                </a:lnTo>
                <a:lnTo>
                  <a:pt x="194390" y="668458"/>
                </a:lnTo>
                <a:lnTo>
                  <a:pt x="199125" y="670429"/>
                </a:lnTo>
                <a:lnTo>
                  <a:pt x="204187" y="672695"/>
                </a:lnTo>
                <a:lnTo>
                  <a:pt x="208515" y="674207"/>
                </a:lnTo>
                <a:lnTo>
                  <a:pt x="215863" y="675886"/>
                </a:lnTo>
                <a:lnTo>
                  <a:pt x="222304" y="676631"/>
                </a:lnTo>
                <a:lnTo>
                  <a:pt x="228341" y="676963"/>
                </a:lnTo>
                <a:lnTo>
                  <a:pt x="234200" y="677110"/>
                </a:lnTo>
                <a:lnTo>
                  <a:pt x="248602" y="677228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649"/>
          <p:cNvSpPr/>
          <p:nvPr/>
        </p:nvSpPr>
        <p:spPr>
          <a:xfrm>
            <a:off x="4177665" y="4354829"/>
            <a:ext cx="171311" cy="582932"/>
          </a:xfrm>
          <a:custGeom>
            <a:avLst/>
            <a:gdLst/>
            <a:ahLst/>
            <a:cxnLst/>
            <a:rect l="0" t="0" r="0" b="0"/>
            <a:pathLst>
              <a:path w="171311" h="582932">
                <a:moveTo>
                  <a:pt x="0" y="0"/>
                </a:moveTo>
                <a:lnTo>
                  <a:pt x="12770" y="0"/>
                </a:lnTo>
                <a:lnTo>
                  <a:pt x="15181" y="953"/>
                </a:lnTo>
                <a:lnTo>
                  <a:pt x="20400" y="4551"/>
                </a:lnTo>
                <a:lnTo>
                  <a:pt x="23124" y="5892"/>
                </a:lnTo>
                <a:lnTo>
                  <a:pt x="25894" y="6786"/>
                </a:lnTo>
                <a:lnTo>
                  <a:pt x="28692" y="7381"/>
                </a:lnTo>
                <a:lnTo>
                  <a:pt x="32463" y="8731"/>
                </a:lnTo>
                <a:lnTo>
                  <a:pt x="36882" y="10583"/>
                </a:lnTo>
                <a:lnTo>
                  <a:pt x="41733" y="12771"/>
                </a:lnTo>
                <a:lnTo>
                  <a:pt x="45919" y="15182"/>
                </a:lnTo>
                <a:lnTo>
                  <a:pt x="49663" y="17741"/>
                </a:lnTo>
                <a:lnTo>
                  <a:pt x="53111" y="20400"/>
                </a:lnTo>
                <a:lnTo>
                  <a:pt x="57314" y="22173"/>
                </a:lnTo>
                <a:lnTo>
                  <a:pt x="62022" y="23355"/>
                </a:lnTo>
                <a:lnTo>
                  <a:pt x="67065" y="24142"/>
                </a:lnTo>
                <a:lnTo>
                  <a:pt x="71380" y="26572"/>
                </a:lnTo>
                <a:lnTo>
                  <a:pt x="75209" y="30098"/>
                </a:lnTo>
                <a:lnTo>
                  <a:pt x="78714" y="34353"/>
                </a:lnTo>
                <a:lnTo>
                  <a:pt x="82004" y="38142"/>
                </a:lnTo>
                <a:lnTo>
                  <a:pt x="85149" y="41621"/>
                </a:lnTo>
                <a:lnTo>
                  <a:pt x="88198" y="44893"/>
                </a:lnTo>
                <a:lnTo>
                  <a:pt x="105828" y="62878"/>
                </a:lnTo>
                <a:lnTo>
                  <a:pt x="113074" y="70174"/>
                </a:lnTo>
                <a:lnTo>
                  <a:pt x="116340" y="74405"/>
                </a:lnTo>
                <a:lnTo>
                  <a:pt x="119470" y="79131"/>
                </a:lnTo>
                <a:lnTo>
                  <a:pt x="122509" y="84187"/>
                </a:lnTo>
                <a:lnTo>
                  <a:pt x="125487" y="90415"/>
                </a:lnTo>
                <a:lnTo>
                  <a:pt x="128426" y="97424"/>
                </a:lnTo>
                <a:lnTo>
                  <a:pt x="131337" y="104954"/>
                </a:lnTo>
                <a:lnTo>
                  <a:pt x="134231" y="111880"/>
                </a:lnTo>
                <a:lnTo>
                  <a:pt x="137112" y="118402"/>
                </a:lnTo>
                <a:lnTo>
                  <a:pt x="139985" y="124654"/>
                </a:lnTo>
                <a:lnTo>
                  <a:pt x="142853" y="131681"/>
                </a:lnTo>
                <a:lnTo>
                  <a:pt x="145718" y="139223"/>
                </a:lnTo>
                <a:lnTo>
                  <a:pt x="150488" y="155222"/>
                </a:lnTo>
                <a:lnTo>
                  <a:pt x="152609" y="171858"/>
                </a:lnTo>
                <a:lnTo>
                  <a:pt x="156091" y="188776"/>
                </a:lnTo>
                <a:lnTo>
                  <a:pt x="160813" y="205821"/>
                </a:lnTo>
                <a:lnTo>
                  <a:pt x="166088" y="222921"/>
                </a:lnTo>
                <a:lnTo>
                  <a:pt x="169066" y="240046"/>
                </a:lnTo>
                <a:lnTo>
                  <a:pt x="170390" y="258135"/>
                </a:lnTo>
                <a:lnTo>
                  <a:pt x="170979" y="278874"/>
                </a:lnTo>
                <a:lnTo>
                  <a:pt x="171310" y="311971"/>
                </a:lnTo>
                <a:lnTo>
                  <a:pt x="170404" y="322281"/>
                </a:lnTo>
                <a:lnTo>
                  <a:pt x="168847" y="332012"/>
                </a:lnTo>
                <a:lnTo>
                  <a:pt x="166857" y="341356"/>
                </a:lnTo>
                <a:lnTo>
                  <a:pt x="164646" y="359359"/>
                </a:lnTo>
                <a:lnTo>
                  <a:pt x="162711" y="376886"/>
                </a:lnTo>
                <a:lnTo>
                  <a:pt x="158676" y="394200"/>
                </a:lnTo>
                <a:lnTo>
                  <a:pt x="153707" y="411420"/>
                </a:lnTo>
                <a:lnTo>
                  <a:pt x="145555" y="437180"/>
                </a:lnTo>
                <a:lnTo>
                  <a:pt x="140891" y="454335"/>
                </a:lnTo>
                <a:lnTo>
                  <a:pt x="138818" y="471485"/>
                </a:lnTo>
                <a:lnTo>
                  <a:pt x="135357" y="486092"/>
                </a:lnTo>
                <a:lnTo>
                  <a:pt x="131596" y="498933"/>
                </a:lnTo>
                <a:lnTo>
                  <a:pt x="129924" y="510991"/>
                </a:lnTo>
                <a:lnTo>
                  <a:pt x="127574" y="516874"/>
                </a:lnTo>
                <a:lnTo>
                  <a:pt x="124101" y="522700"/>
                </a:lnTo>
                <a:lnTo>
                  <a:pt x="119881" y="528489"/>
                </a:lnTo>
                <a:lnTo>
                  <a:pt x="115193" y="540002"/>
                </a:lnTo>
                <a:lnTo>
                  <a:pt x="112157" y="550516"/>
                </a:lnTo>
                <a:lnTo>
                  <a:pt x="107632" y="558364"/>
                </a:lnTo>
                <a:lnTo>
                  <a:pt x="102446" y="565028"/>
                </a:lnTo>
                <a:lnTo>
                  <a:pt x="95907" y="572515"/>
                </a:lnTo>
                <a:lnTo>
                  <a:pt x="95370" y="574082"/>
                </a:lnTo>
                <a:lnTo>
                  <a:pt x="94297" y="582931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650"/>
          <p:cNvSpPr/>
          <p:nvPr/>
        </p:nvSpPr>
        <p:spPr>
          <a:xfrm>
            <a:off x="6200879" y="4551997"/>
            <a:ext cx="317079" cy="8573"/>
          </a:xfrm>
          <a:custGeom>
            <a:avLst/>
            <a:gdLst/>
            <a:ahLst/>
            <a:cxnLst/>
            <a:rect l="0" t="0" r="0" b="0"/>
            <a:pathLst>
              <a:path w="317079" h="8573">
                <a:moveTo>
                  <a:pt x="8468" y="0"/>
                </a:moveTo>
                <a:lnTo>
                  <a:pt x="249" y="0"/>
                </a:lnTo>
                <a:lnTo>
                  <a:pt x="131" y="953"/>
                </a:lnTo>
                <a:lnTo>
                  <a:pt x="52" y="2540"/>
                </a:lnTo>
                <a:lnTo>
                  <a:pt x="0" y="4551"/>
                </a:lnTo>
                <a:lnTo>
                  <a:pt x="918" y="5892"/>
                </a:lnTo>
                <a:lnTo>
                  <a:pt x="2482" y="6785"/>
                </a:lnTo>
                <a:lnTo>
                  <a:pt x="4477" y="7381"/>
                </a:lnTo>
                <a:lnTo>
                  <a:pt x="6760" y="7778"/>
                </a:lnTo>
                <a:lnTo>
                  <a:pt x="9234" y="8043"/>
                </a:lnTo>
                <a:lnTo>
                  <a:pt x="11837" y="8219"/>
                </a:lnTo>
                <a:lnTo>
                  <a:pt x="20050" y="8468"/>
                </a:lnTo>
                <a:lnTo>
                  <a:pt x="95931" y="8572"/>
                </a:lnTo>
                <a:lnTo>
                  <a:pt x="103924" y="7620"/>
                </a:lnTo>
                <a:lnTo>
                  <a:pt x="112110" y="6032"/>
                </a:lnTo>
                <a:lnTo>
                  <a:pt x="120425" y="4022"/>
                </a:lnTo>
                <a:lnTo>
                  <a:pt x="128826" y="2681"/>
                </a:lnTo>
                <a:lnTo>
                  <a:pt x="137285" y="1787"/>
                </a:lnTo>
                <a:lnTo>
                  <a:pt x="145781" y="1192"/>
                </a:lnTo>
                <a:lnTo>
                  <a:pt x="154302" y="794"/>
                </a:lnTo>
                <a:lnTo>
                  <a:pt x="171391" y="353"/>
                </a:lnTo>
                <a:lnTo>
                  <a:pt x="317078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651"/>
          <p:cNvSpPr/>
          <p:nvPr/>
        </p:nvSpPr>
        <p:spPr>
          <a:xfrm>
            <a:off x="6243773" y="4620577"/>
            <a:ext cx="317047" cy="22083"/>
          </a:xfrm>
          <a:custGeom>
            <a:avLst/>
            <a:gdLst/>
            <a:ahLst/>
            <a:cxnLst/>
            <a:rect l="0" t="0" r="0" b="0"/>
            <a:pathLst>
              <a:path w="317047" h="22083">
                <a:moveTo>
                  <a:pt x="17009" y="0"/>
                </a:moveTo>
                <a:lnTo>
                  <a:pt x="0" y="0"/>
                </a:lnTo>
                <a:lnTo>
                  <a:pt x="4455" y="0"/>
                </a:lnTo>
                <a:lnTo>
                  <a:pt x="6735" y="953"/>
                </a:lnTo>
                <a:lnTo>
                  <a:pt x="9207" y="2540"/>
                </a:lnTo>
                <a:lnTo>
                  <a:pt x="11807" y="4551"/>
                </a:lnTo>
                <a:lnTo>
                  <a:pt x="14494" y="5892"/>
                </a:lnTo>
                <a:lnTo>
                  <a:pt x="17238" y="6785"/>
                </a:lnTo>
                <a:lnTo>
                  <a:pt x="20019" y="7381"/>
                </a:lnTo>
                <a:lnTo>
                  <a:pt x="22826" y="8731"/>
                </a:lnTo>
                <a:lnTo>
                  <a:pt x="25650" y="10583"/>
                </a:lnTo>
                <a:lnTo>
                  <a:pt x="28484" y="12770"/>
                </a:lnTo>
                <a:lnTo>
                  <a:pt x="31326" y="14229"/>
                </a:lnTo>
                <a:lnTo>
                  <a:pt x="34174" y="15201"/>
                </a:lnTo>
                <a:lnTo>
                  <a:pt x="37025" y="15849"/>
                </a:lnTo>
                <a:lnTo>
                  <a:pt x="39878" y="16281"/>
                </a:lnTo>
                <a:lnTo>
                  <a:pt x="49397" y="16889"/>
                </a:lnTo>
                <a:lnTo>
                  <a:pt x="66657" y="17094"/>
                </a:lnTo>
                <a:lnTo>
                  <a:pt x="84072" y="17135"/>
                </a:lnTo>
                <a:lnTo>
                  <a:pt x="89340" y="18091"/>
                </a:lnTo>
                <a:lnTo>
                  <a:pt x="94757" y="19681"/>
                </a:lnTo>
                <a:lnTo>
                  <a:pt x="100274" y="21693"/>
                </a:lnTo>
                <a:lnTo>
                  <a:pt x="105857" y="22082"/>
                </a:lnTo>
                <a:lnTo>
                  <a:pt x="111484" y="21389"/>
                </a:lnTo>
                <a:lnTo>
                  <a:pt x="117139" y="19974"/>
                </a:lnTo>
                <a:lnTo>
                  <a:pt x="122815" y="19031"/>
                </a:lnTo>
                <a:lnTo>
                  <a:pt x="128504" y="18403"/>
                </a:lnTo>
                <a:lnTo>
                  <a:pt x="134202" y="17983"/>
                </a:lnTo>
                <a:lnTo>
                  <a:pt x="139905" y="17704"/>
                </a:lnTo>
                <a:lnTo>
                  <a:pt x="151322" y="17394"/>
                </a:lnTo>
                <a:lnTo>
                  <a:pt x="168460" y="17219"/>
                </a:lnTo>
                <a:lnTo>
                  <a:pt x="174174" y="16241"/>
                </a:lnTo>
                <a:lnTo>
                  <a:pt x="179888" y="14638"/>
                </a:lnTo>
                <a:lnTo>
                  <a:pt x="185603" y="12616"/>
                </a:lnTo>
                <a:lnTo>
                  <a:pt x="192270" y="11268"/>
                </a:lnTo>
                <a:lnTo>
                  <a:pt x="199572" y="10370"/>
                </a:lnTo>
                <a:lnTo>
                  <a:pt x="207298" y="9771"/>
                </a:lnTo>
                <a:lnTo>
                  <a:pt x="214353" y="8419"/>
                </a:lnTo>
                <a:lnTo>
                  <a:pt x="220962" y="6565"/>
                </a:lnTo>
                <a:lnTo>
                  <a:pt x="227272" y="4377"/>
                </a:lnTo>
                <a:lnTo>
                  <a:pt x="233385" y="2918"/>
                </a:lnTo>
                <a:lnTo>
                  <a:pt x="239364" y="1945"/>
                </a:lnTo>
                <a:lnTo>
                  <a:pt x="245256" y="1297"/>
                </a:lnTo>
                <a:lnTo>
                  <a:pt x="251088" y="865"/>
                </a:lnTo>
                <a:lnTo>
                  <a:pt x="256882" y="577"/>
                </a:lnTo>
                <a:lnTo>
                  <a:pt x="268400" y="256"/>
                </a:lnTo>
                <a:lnTo>
                  <a:pt x="317046" y="0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652"/>
          <p:cNvSpPr/>
          <p:nvPr/>
        </p:nvSpPr>
        <p:spPr>
          <a:xfrm>
            <a:off x="6680839" y="4431982"/>
            <a:ext cx="300021" cy="291453"/>
          </a:xfrm>
          <a:custGeom>
            <a:avLst/>
            <a:gdLst/>
            <a:ahLst/>
            <a:cxnLst/>
            <a:rect l="0" t="0" r="0" b="0"/>
            <a:pathLst>
              <a:path w="300021" h="291453">
                <a:moveTo>
                  <a:pt x="128583" y="0"/>
                </a:moveTo>
                <a:lnTo>
                  <a:pt x="108088" y="0"/>
                </a:lnTo>
                <a:lnTo>
                  <a:pt x="105395" y="953"/>
                </a:lnTo>
                <a:lnTo>
                  <a:pt x="99862" y="4551"/>
                </a:lnTo>
                <a:lnTo>
                  <a:pt x="91392" y="11932"/>
                </a:lnTo>
                <a:lnTo>
                  <a:pt x="85702" y="19908"/>
                </a:lnTo>
                <a:lnTo>
                  <a:pt x="79997" y="28851"/>
                </a:lnTo>
                <a:lnTo>
                  <a:pt x="74287" y="36000"/>
                </a:lnTo>
                <a:lnTo>
                  <a:pt x="66034" y="44893"/>
                </a:lnTo>
                <a:lnTo>
                  <a:pt x="61166" y="49931"/>
                </a:lnTo>
                <a:lnTo>
                  <a:pt x="56969" y="55195"/>
                </a:lnTo>
                <a:lnTo>
                  <a:pt x="53218" y="60609"/>
                </a:lnTo>
                <a:lnTo>
                  <a:pt x="49764" y="66124"/>
                </a:lnTo>
                <a:lnTo>
                  <a:pt x="45558" y="71705"/>
                </a:lnTo>
                <a:lnTo>
                  <a:pt x="40848" y="77331"/>
                </a:lnTo>
                <a:lnTo>
                  <a:pt x="35803" y="82986"/>
                </a:lnTo>
                <a:lnTo>
                  <a:pt x="31486" y="88662"/>
                </a:lnTo>
                <a:lnTo>
                  <a:pt x="27657" y="94351"/>
                </a:lnTo>
                <a:lnTo>
                  <a:pt x="24152" y="100048"/>
                </a:lnTo>
                <a:lnTo>
                  <a:pt x="20862" y="105751"/>
                </a:lnTo>
                <a:lnTo>
                  <a:pt x="14667" y="117168"/>
                </a:lnTo>
                <a:lnTo>
                  <a:pt x="5824" y="134306"/>
                </a:lnTo>
                <a:lnTo>
                  <a:pt x="2586" y="143194"/>
                </a:lnTo>
                <a:lnTo>
                  <a:pt x="1147" y="151272"/>
                </a:lnTo>
                <a:lnTo>
                  <a:pt x="763" y="156093"/>
                </a:lnTo>
                <a:lnTo>
                  <a:pt x="507" y="161212"/>
                </a:lnTo>
                <a:lnTo>
                  <a:pt x="223" y="171980"/>
                </a:lnTo>
                <a:lnTo>
                  <a:pt x="0" y="224058"/>
                </a:lnTo>
                <a:lnTo>
                  <a:pt x="951" y="228430"/>
                </a:lnTo>
                <a:lnTo>
                  <a:pt x="2537" y="233249"/>
                </a:lnTo>
                <a:lnTo>
                  <a:pt x="4548" y="238367"/>
                </a:lnTo>
                <a:lnTo>
                  <a:pt x="9321" y="246594"/>
                </a:lnTo>
                <a:lnTo>
                  <a:pt x="14618" y="253425"/>
                </a:lnTo>
                <a:lnTo>
                  <a:pt x="20147" y="259636"/>
                </a:lnTo>
                <a:lnTo>
                  <a:pt x="28615" y="268488"/>
                </a:lnTo>
                <a:lnTo>
                  <a:pt x="36845" y="274268"/>
                </a:lnTo>
                <a:lnTo>
                  <a:pt x="45900" y="280012"/>
                </a:lnTo>
                <a:lnTo>
                  <a:pt x="53101" y="285740"/>
                </a:lnTo>
                <a:lnTo>
                  <a:pt x="57307" y="287648"/>
                </a:lnTo>
                <a:lnTo>
                  <a:pt x="62016" y="288921"/>
                </a:lnTo>
                <a:lnTo>
                  <a:pt x="71375" y="290334"/>
                </a:lnTo>
                <a:lnTo>
                  <a:pt x="78710" y="290962"/>
                </a:lnTo>
                <a:lnTo>
                  <a:pt x="87685" y="291242"/>
                </a:lnTo>
                <a:lnTo>
                  <a:pt x="125841" y="291452"/>
                </a:lnTo>
                <a:lnTo>
                  <a:pt x="131518" y="290504"/>
                </a:lnTo>
                <a:lnTo>
                  <a:pt x="137207" y="288920"/>
                </a:lnTo>
                <a:lnTo>
                  <a:pt x="142904" y="286910"/>
                </a:lnTo>
                <a:lnTo>
                  <a:pt x="148608" y="284619"/>
                </a:lnTo>
                <a:lnTo>
                  <a:pt x="154315" y="282138"/>
                </a:lnTo>
                <a:lnTo>
                  <a:pt x="165737" y="276842"/>
                </a:lnTo>
                <a:lnTo>
                  <a:pt x="200021" y="260003"/>
                </a:lnTo>
                <a:lnTo>
                  <a:pt x="228595" y="245742"/>
                </a:lnTo>
                <a:lnTo>
                  <a:pt x="234311" y="241933"/>
                </a:lnTo>
                <a:lnTo>
                  <a:pt x="240026" y="237488"/>
                </a:lnTo>
                <a:lnTo>
                  <a:pt x="245741" y="232621"/>
                </a:lnTo>
                <a:lnTo>
                  <a:pt x="254631" y="224672"/>
                </a:lnTo>
                <a:lnTo>
                  <a:pt x="261757" y="217012"/>
                </a:lnTo>
                <a:lnTo>
                  <a:pt x="264991" y="212302"/>
                </a:lnTo>
                <a:lnTo>
                  <a:pt x="268099" y="207258"/>
                </a:lnTo>
                <a:lnTo>
                  <a:pt x="271124" y="201989"/>
                </a:lnTo>
                <a:lnTo>
                  <a:pt x="277024" y="191055"/>
                </a:lnTo>
                <a:lnTo>
                  <a:pt x="282822" y="182386"/>
                </a:lnTo>
                <a:lnTo>
                  <a:pt x="288574" y="174406"/>
                </a:lnTo>
                <a:lnTo>
                  <a:pt x="291441" y="169610"/>
                </a:lnTo>
                <a:lnTo>
                  <a:pt x="294305" y="164509"/>
                </a:lnTo>
                <a:lnTo>
                  <a:pt x="297487" y="156300"/>
                </a:lnTo>
                <a:lnTo>
                  <a:pt x="298902" y="148524"/>
                </a:lnTo>
                <a:lnTo>
                  <a:pt x="299279" y="143784"/>
                </a:lnTo>
                <a:lnTo>
                  <a:pt x="299531" y="138718"/>
                </a:lnTo>
                <a:lnTo>
                  <a:pt x="299810" y="128010"/>
                </a:lnTo>
                <a:lnTo>
                  <a:pt x="300020" y="95929"/>
                </a:lnTo>
                <a:lnTo>
                  <a:pt x="299072" y="91576"/>
                </a:lnTo>
                <a:lnTo>
                  <a:pt x="295478" y="84198"/>
                </a:lnTo>
                <a:lnTo>
                  <a:pt x="290706" y="77744"/>
                </a:lnTo>
                <a:lnTo>
                  <a:pt x="282665" y="68755"/>
                </a:lnTo>
                <a:lnTo>
                  <a:pt x="279881" y="65839"/>
                </a:lnTo>
                <a:lnTo>
                  <a:pt x="271709" y="60059"/>
                </a:lnTo>
                <a:lnTo>
                  <a:pt x="262679" y="54316"/>
                </a:lnTo>
                <a:lnTo>
                  <a:pt x="255492" y="48588"/>
                </a:lnTo>
                <a:lnTo>
                  <a:pt x="246582" y="42867"/>
                </a:lnTo>
                <a:lnTo>
                  <a:pt x="241540" y="40008"/>
                </a:lnTo>
                <a:lnTo>
                  <a:pt x="230856" y="34292"/>
                </a:lnTo>
                <a:lnTo>
                  <a:pt x="225341" y="31434"/>
                </a:lnTo>
                <a:lnTo>
                  <a:pt x="216671" y="25718"/>
                </a:lnTo>
                <a:lnTo>
                  <a:pt x="208691" y="20003"/>
                </a:lnTo>
                <a:lnTo>
                  <a:pt x="203896" y="17145"/>
                </a:lnTo>
                <a:lnTo>
                  <a:pt x="198794" y="14288"/>
                </a:lnTo>
                <a:lnTo>
                  <a:pt x="193488" y="12383"/>
                </a:lnTo>
                <a:lnTo>
                  <a:pt x="188046" y="11113"/>
                </a:lnTo>
                <a:lnTo>
                  <a:pt x="182512" y="10266"/>
                </a:lnTo>
                <a:lnTo>
                  <a:pt x="176919" y="8749"/>
                </a:lnTo>
                <a:lnTo>
                  <a:pt x="171284" y="6785"/>
                </a:lnTo>
                <a:lnTo>
                  <a:pt x="165623" y="4523"/>
                </a:lnTo>
                <a:lnTo>
                  <a:pt x="156793" y="2010"/>
                </a:lnTo>
                <a:lnTo>
                  <a:pt x="153105" y="1341"/>
                </a:lnTo>
                <a:lnTo>
                  <a:pt x="147789" y="1846"/>
                </a:lnTo>
                <a:lnTo>
                  <a:pt x="141387" y="3136"/>
                </a:lnTo>
                <a:lnTo>
                  <a:pt x="134261" y="4948"/>
                </a:lnTo>
                <a:lnTo>
                  <a:pt x="128558" y="6156"/>
                </a:lnTo>
                <a:lnTo>
                  <a:pt x="119683" y="7498"/>
                </a:lnTo>
                <a:lnTo>
                  <a:pt x="115029" y="8809"/>
                </a:lnTo>
                <a:lnTo>
                  <a:pt x="110022" y="10635"/>
                </a:lnTo>
                <a:lnTo>
                  <a:pt x="104780" y="12805"/>
                </a:lnTo>
                <a:lnTo>
                  <a:pt x="96413" y="15217"/>
                </a:lnTo>
                <a:lnTo>
                  <a:pt x="85720" y="17145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653"/>
          <p:cNvSpPr/>
          <p:nvPr/>
        </p:nvSpPr>
        <p:spPr>
          <a:xfrm>
            <a:off x="5060632" y="4989195"/>
            <a:ext cx="25719" cy="334328"/>
          </a:xfrm>
          <a:custGeom>
            <a:avLst/>
            <a:gdLst/>
            <a:ahLst/>
            <a:cxnLst/>
            <a:rect l="0" t="0" r="0" b="0"/>
            <a:pathLst>
              <a:path w="25719" h="334328">
                <a:moveTo>
                  <a:pt x="25718" y="0"/>
                </a:moveTo>
                <a:lnTo>
                  <a:pt x="17147" y="0"/>
                </a:lnTo>
                <a:lnTo>
                  <a:pt x="17145" y="176812"/>
                </a:lnTo>
                <a:lnTo>
                  <a:pt x="16193" y="182645"/>
                </a:lnTo>
                <a:lnTo>
                  <a:pt x="14605" y="188438"/>
                </a:lnTo>
                <a:lnTo>
                  <a:pt x="12595" y="194205"/>
                </a:lnTo>
                <a:lnTo>
                  <a:pt x="11254" y="199955"/>
                </a:lnTo>
                <a:lnTo>
                  <a:pt x="10360" y="205693"/>
                </a:lnTo>
                <a:lnTo>
                  <a:pt x="9764" y="211423"/>
                </a:lnTo>
                <a:lnTo>
                  <a:pt x="9367" y="217149"/>
                </a:lnTo>
                <a:lnTo>
                  <a:pt x="9102" y="222871"/>
                </a:lnTo>
                <a:lnTo>
                  <a:pt x="8808" y="235261"/>
                </a:lnTo>
                <a:lnTo>
                  <a:pt x="8575" y="292877"/>
                </a:lnTo>
                <a:lnTo>
                  <a:pt x="7622" y="296216"/>
                </a:lnTo>
                <a:lnTo>
                  <a:pt x="6034" y="299395"/>
                </a:lnTo>
                <a:lnTo>
                  <a:pt x="4023" y="302466"/>
                </a:lnTo>
                <a:lnTo>
                  <a:pt x="2681" y="305467"/>
                </a:lnTo>
                <a:lnTo>
                  <a:pt x="1788" y="308419"/>
                </a:lnTo>
                <a:lnTo>
                  <a:pt x="1192" y="311340"/>
                </a:lnTo>
                <a:lnTo>
                  <a:pt x="530" y="317126"/>
                </a:lnTo>
                <a:lnTo>
                  <a:pt x="21" y="326370"/>
                </a:lnTo>
                <a:lnTo>
                  <a:pt x="0" y="334327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654"/>
          <p:cNvSpPr/>
          <p:nvPr/>
        </p:nvSpPr>
        <p:spPr>
          <a:xfrm>
            <a:off x="5163503" y="4963477"/>
            <a:ext cx="213811" cy="317171"/>
          </a:xfrm>
          <a:custGeom>
            <a:avLst/>
            <a:gdLst/>
            <a:ahLst/>
            <a:cxnLst/>
            <a:rect l="0" t="0" r="0" b="0"/>
            <a:pathLst>
              <a:path w="213811" h="317171">
                <a:moveTo>
                  <a:pt x="85724" y="42863"/>
                </a:moveTo>
                <a:lnTo>
                  <a:pt x="81174" y="42863"/>
                </a:lnTo>
                <a:lnTo>
                  <a:pt x="79833" y="41910"/>
                </a:lnTo>
                <a:lnTo>
                  <a:pt x="78939" y="40323"/>
                </a:lnTo>
                <a:lnTo>
                  <a:pt x="77505" y="35481"/>
                </a:lnTo>
                <a:lnTo>
                  <a:pt x="76435" y="35084"/>
                </a:lnTo>
                <a:lnTo>
                  <a:pt x="69802" y="34395"/>
                </a:lnTo>
                <a:lnTo>
                  <a:pt x="69394" y="35312"/>
                </a:lnTo>
                <a:lnTo>
                  <a:pt x="68941" y="38872"/>
                </a:lnTo>
                <a:lnTo>
                  <a:pt x="67868" y="41155"/>
                </a:lnTo>
                <a:lnTo>
                  <a:pt x="62759" y="48918"/>
                </a:lnTo>
                <a:lnTo>
                  <a:pt x="59870" y="57251"/>
                </a:lnTo>
                <a:lnTo>
                  <a:pt x="53404" y="65753"/>
                </a:lnTo>
                <a:lnTo>
                  <a:pt x="48182" y="71451"/>
                </a:lnTo>
                <a:lnTo>
                  <a:pt x="42686" y="79699"/>
                </a:lnTo>
                <a:lnTo>
                  <a:pt x="39887" y="84565"/>
                </a:lnTo>
                <a:lnTo>
                  <a:pt x="34237" y="95052"/>
                </a:lnTo>
                <a:lnTo>
                  <a:pt x="31396" y="100516"/>
                </a:lnTo>
                <a:lnTo>
                  <a:pt x="25701" y="109126"/>
                </a:lnTo>
                <a:lnTo>
                  <a:pt x="22849" y="112756"/>
                </a:lnTo>
                <a:lnTo>
                  <a:pt x="19994" y="118033"/>
                </a:lnTo>
                <a:lnTo>
                  <a:pt x="17139" y="124408"/>
                </a:lnTo>
                <a:lnTo>
                  <a:pt x="14284" y="131517"/>
                </a:lnTo>
                <a:lnTo>
                  <a:pt x="12379" y="138160"/>
                </a:lnTo>
                <a:lnTo>
                  <a:pt x="11110" y="144495"/>
                </a:lnTo>
                <a:lnTo>
                  <a:pt x="10264" y="150622"/>
                </a:lnTo>
                <a:lnTo>
                  <a:pt x="8747" y="156613"/>
                </a:lnTo>
                <a:lnTo>
                  <a:pt x="6784" y="162511"/>
                </a:lnTo>
                <a:lnTo>
                  <a:pt x="4522" y="168348"/>
                </a:lnTo>
                <a:lnTo>
                  <a:pt x="2009" y="177374"/>
                </a:lnTo>
                <a:lnTo>
                  <a:pt x="893" y="185513"/>
                </a:lnTo>
                <a:lnTo>
                  <a:pt x="594" y="190351"/>
                </a:lnTo>
                <a:lnTo>
                  <a:pt x="396" y="195480"/>
                </a:lnTo>
                <a:lnTo>
                  <a:pt x="117" y="216352"/>
                </a:lnTo>
                <a:lnTo>
                  <a:pt x="0" y="275809"/>
                </a:lnTo>
                <a:lnTo>
                  <a:pt x="952" y="279123"/>
                </a:lnTo>
                <a:lnTo>
                  <a:pt x="4550" y="285344"/>
                </a:lnTo>
                <a:lnTo>
                  <a:pt x="9325" y="291285"/>
                </a:lnTo>
                <a:lnTo>
                  <a:pt x="11931" y="294203"/>
                </a:lnTo>
                <a:lnTo>
                  <a:pt x="13669" y="297100"/>
                </a:lnTo>
                <a:lnTo>
                  <a:pt x="17067" y="305729"/>
                </a:lnTo>
                <a:lnTo>
                  <a:pt x="21237" y="311457"/>
                </a:lnTo>
                <a:lnTo>
                  <a:pt x="24636" y="313366"/>
                </a:lnTo>
                <a:lnTo>
                  <a:pt x="28806" y="314638"/>
                </a:lnTo>
                <a:lnTo>
                  <a:pt x="33491" y="315486"/>
                </a:lnTo>
                <a:lnTo>
                  <a:pt x="37567" y="316052"/>
                </a:lnTo>
                <a:lnTo>
                  <a:pt x="41237" y="316429"/>
                </a:lnTo>
                <a:lnTo>
                  <a:pt x="47855" y="316848"/>
                </a:lnTo>
                <a:lnTo>
                  <a:pt x="53971" y="317034"/>
                </a:lnTo>
                <a:lnTo>
                  <a:pt x="78789" y="317170"/>
                </a:lnTo>
                <a:lnTo>
                  <a:pt x="83006" y="316222"/>
                </a:lnTo>
                <a:lnTo>
                  <a:pt x="87722" y="314637"/>
                </a:lnTo>
                <a:lnTo>
                  <a:pt x="92771" y="312628"/>
                </a:lnTo>
                <a:lnTo>
                  <a:pt x="97089" y="310336"/>
                </a:lnTo>
                <a:lnTo>
                  <a:pt x="100921" y="307856"/>
                </a:lnTo>
                <a:lnTo>
                  <a:pt x="104428" y="305250"/>
                </a:lnTo>
                <a:lnTo>
                  <a:pt x="108671" y="302560"/>
                </a:lnTo>
                <a:lnTo>
                  <a:pt x="113405" y="299814"/>
                </a:lnTo>
                <a:lnTo>
                  <a:pt x="118465" y="297031"/>
                </a:lnTo>
                <a:lnTo>
                  <a:pt x="122792" y="294223"/>
                </a:lnTo>
                <a:lnTo>
                  <a:pt x="126628" y="291399"/>
                </a:lnTo>
                <a:lnTo>
                  <a:pt x="130138" y="288564"/>
                </a:lnTo>
                <a:lnTo>
                  <a:pt x="134384" y="284768"/>
                </a:lnTo>
                <a:lnTo>
                  <a:pt x="144181" y="275471"/>
                </a:lnTo>
                <a:lnTo>
                  <a:pt x="148508" y="270325"/>
                </a:lnTo>
                <a:lnTo>
                  <a:pt x="152345" y="264989"/>
                </a:lnTo>
                <a:lnTo>
                  <a:pt x="155856" y="259527"/>
                </a:lnTo>
                <a:lnTo>
                  <a:pt x="159148" y="253981"/>
                </a:lnTo>
                <a:lnTo>
                  <a:pt x="162296" y="248378"/>
                </a:lnTo>
                <a:lnTo>
                  <a:pt x="168334" y="237073"/>
                </a:lnTo>
                <a:lnTo>
                  <a:pt x="174192" y="225698"/>
                </a:lnTo>
                <a:lnTo>
                  <a:pt x="177088" y="219046"/>
                </a:lnTo>
                <a:lnTo>
                  <a:pt x="179971" y="211753"/>
                </a:lnTo>
                <a:lnTo>
                  <a:pt x="182845" y="204033"/>
                </a:lnTo>
                <a:lnTo>
                  <a:pt x="185714" y="196982"/>
                </a:lnTo>
                <a:lnTo>
                  <a:pt x="188579" y="190377"/>
                </a:lnTo>
                <a:lnTo>
                  <a:pt x="194302" y="177957"/>
                </a:lnTo>
                <a:lnTo>
                  <a:pt x="208596" y="148695"/>
                </a:lnTo>
                <a:lnTo>
                  <a:pt x="210501" y="142944"/>
                </a:lnTo>
                <a:lnTo>
                  <a:pt x="211771" y="137207"/>
                </a:lnTo>
                <a:lnTo>
                  <a:pt x="212618" y="131476"/>
                </a:lnTo>
                <a:lnTo>
                  <a:pt x="213182" y="125751"/>
                </a:lnTo>
                <a:lnTo>
                  <a:pt x="213559" y="120029"/>
                </a:lnTo>
                <a:lnTo>
                  <a:pt x="213810" y="114309"/>
                </a:lnTo>
                <a:lnTo>
                  <a:pt x="213025" y="108592"/>
                </a:lnTo>
                <a:lnTo>
                  <a:pt x="211549" y="102874"/>
                </a:lnTo>
                <a:lnTo>
                  <a:pt x="209612" y="97158"/>
                </a:lnTo>
                <a:lnTo>
                  <a:pt x="207461" y="88266"/>
                </a:lnTo>
                <a:lnTo>
                  <a:pt x="206887" y="84562"/>
                </a:lnTo>
                <a:lnTo>
                  <a:pt x="201169" y="75366"/>
                </a:lnTo>
                <a:lnTo>
                  <a:pt x="196977" y="70247"/>
                </a:lnTo>
                <a:lnTo>
                  <a:pt x="193230" y="65881"/>
                </a:lnTo>
                <a:lnTo>
                  <a:pt x="189780" y="62018"/>
                </a:lnTo>
                <a:lnTo>
                  <a:pt x="183406" y="55186"/>
                </a:lnTo>
                <a:lnTo>
                  <a:pt x="171553" y="43039"/>
                </a:lnTo>
                <a:lnTo>
                  <a:pt x="168661" y="40123"/>
                </a:lnTo>
                <a:lnTo>
                  <a:pt x="164827" y="38179"/>
                </a:lnTo>
                <a:lnTo>
                  <a:pt x="160368" y="36883"/>
                </a:lnTo>
                <a:lnTo>
                  <a:pt x="155489" y="36018"/>
                </a:lnTo>
                <a:lnTo>
                  <a:pt x="151284" y="34490"/>
                </a:lnTo>
                <a:lnTo>
                  <a:pt x="147528" y="32518"/>
                </a:lnTo>
                <a:lnTo>
                  <a:pt x="144072" y="30251"/>
                </a:lnTo>
                <a:lnTo>
                  <a:pt x="139862" y="27788"/>
                </a:lnTo>
                <a:lnTo>
                  <a:pt x="135151" y="25193"/>
                </a:lnTo>
                <a:lnTo>
                  <a:pt x="130106" y="22510"/>
                </a:lnTo>
                <a:lnTo>
                  <a:pt x="125789" y="20722"/>
                </a:lnTo>
                <a:lnTo>
                  <a:pt x="121959" y="19530"/>
                </a:lnTo>
                <a:lnTo>
                  <a:pt x="118453" y="18735"/>
                </a:lnTo>
                <a:lnTo>
                  <a:pt x="114211" y="17252"/>
                </a:lnTo>
                <a:lnTo>
                  <a:pt x="109478" y="15312"/>
                </a:lnTo>
                <a:lnTo>
                  <a:pt x="104417" y="13066"/>
                </a:lnTo>
                <a:lnTo>
                  <a:pt x="100091" y="11568"/>
                </a:lnTo>
                <a:lnTo>
                  <a:pt x="96255" y="10569"/>
                </a:lnTo>
                <a:lnTo>
                  <a:pt x="92745" y="9904"/>
                </a:lnTo>
                <a:lnTo>
                  <a:pt x="86304" y="6624"/>
                </a:lnTo>
                <a:lnTo>
                  <a:pt x="83253" y="4416"/>
                </a:lnTo>
                <a:lnTo>
                  <a:pt x="77324" y="1963"/>
                </a:lnTo>
                <a:lnTo>
                  <a:pt x="68579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655"/>
          <p:cNvSpPr/>
          <p:nvPr/>
        </p:nvSpPr>
        <p:spPr>
          <a:xfrm>
            <a:off x="2917539" y="5272087"/>
            <a:ext cx="94266" cy="240031"/>
          </a:xfrm>
          <a:custGeom>
            <a:avLst/>
            <a:gdLst/>
            <a:ahLst/>
            <a:cxnLst/>
            <a:rect l="0" t="0" r="0" b="0"/>
            <a:pathLst>
              <a:path w="94266" h="240031">
                <a:moveTo>
                  <a:pt x="17113" y="0"/>
                </a:moveTo>
                <a:lnTo>
                  <a:pt x="75" y="0"/>
                </a:lnTo>
                <a:lnTo>
                  <a:pt x="0" y="4551"/>
                </a:lnTo>
                <a:lnTo>
                  <a:pt x="942" y="5892"/>
                </a:lnTo>
                <a:lnTo>
                  <a:pt x="2522" y="6785"/>
                </a:lnTo>
                <a:lnTo>
                  <a:pt x="4528" y="7381"/>
                </a:lnTo>
                <a:lnTo>
                  <a:pt x="5866" y="8730"/>
                </a:lnTo>
                <a:lnTo>
                  <a:pt x="6757" y="10583"/>
                </a:lnTo>
                <a:lnTo>
                  <a:pt x="7352" y="12771"/>
                </a:lnTo>
                <a:lnTo>
                  <a:pt x="8700" y="15181"/>
                </a:lnTo>
                <a:lnTo>
                  <a:pt x="10552" y="17741"/>
                </a:lnTo>
                <a:lnTo>
                  <a:pt x="12739" y="20400"/>
                </a:lnTo>
                <a:lnTo>
                  <a:pt x="14197" y="23125"/>
                </a:lnTo>
                <a:lnTo>
                  <a:pt x="15817" y="28693"/>
                </a:lnTo>
                <a:lnTo>
                  <a:pt x="16249" y="32464"/>
                </a:lnTo>
                <a:lnTo>
                  <a:pt x="16537" y="36883"/>
                </a:lnTo>
                <a:lnTo>
                  <a:pt x="16729" y="41733"/>
                </a:lnTo>
                <a:lnTo>
                  <a:pt x="17809" y="45920"/>
                </a:lnTo>
                <a:lnTo>
                  <a:pt x="19482" y="49664"/>
                </a:lnTo>
                <a:lnTo>
                  <a:pt x="21550" y="53111"/>
                </a:lnTo>
                <a:lnTo>
                  <a:pt x="23881" y="57315"/>
                </a:lnTo>
                <a:lnTo>
                  <a:pt x="29011" y="67066"/>
                </a:lnTo>
                <a:lnTo>
                  <a:pt x="54273" y="117193"/>
                </a:lnTo>
                <a:lnTo>
                  <a:pt x="56174" y="122896"/>
                </a:lnTo>
                <a:lnTo>
                  <a:pt x="57441" y="128603"/>
                </a:lnTo>
                <a:lnTo>
                  <a:pt x="58286" y="134313"/>
                </a:lnTo>
                <a:lnTo>
                  <a:pt x="59801" y="140025"/>
                </a:lnTo>
                <a:lnTo>
                  <a:pt x="61765" y="145737"/>
                </a:lnTo>
                <a:lnTo>
                  <a:pt x="64026" y="151451"/>
                </a:lnTo>
                <a:lnTo>
                  <a:pt x="65533" y="157164"/>
                </a:lnTo>
                <a:lnTo>
                  <a:pt x="66538" y="162879"/>
                </a:lnTo>
                <a:lnTo>
                  <a:pt x="67208" y="168594"/>
                </a:lnTo>
                <a:lnTo>
                  <a:pt x="67655" y="174308"/>
                </a:lnTo>
                <a:lnTo>
                  <a:pt x="67952" y="180023"/>
                </a:lnTo>
                <a:lnTo>
                  <a:pt x="68151" y="185738"/>
                </a:lnTo>
                <a:lnTo>
                  <a:pt x="69236" y="191453"/>
                </a:lnTo>
                <a:lnTo>
                  <a:pt x="70912" y="197167"/>
                </a:lnTo>
                <a:lnTo>
                  <a:pt x="72981" y="202883"/>
                </a:lnTo>
                <a:lnTo>
                  <a:pt x="74361" y="207645"/>
                </a:lnTo>
                <a:lnTo>
                  <a:pt x="75281" y="211773"/>
                </a:lnTo>
                <a:lnTo>
                  <a:pt x="75894" y="215477"/>
                </a:lnTo>
                <a:lnTo>
                  <a:pt x="77255" y="218899"/>
                </a:lnTo>
                <a:lnTo>
                  <a:pt x="79116" y="222133"/>
                </a:lnTo>
                <a:lnTo>
                  <a:pt x="84394" y="229615"/>
                </a:lnTo>
                <a:lnTo>
                  <a:pt x="85116" y="233179"/>
                </a:lnTo>
                <a:lnTo>
                  <a:pt x="85579" y="238677"/>
                </a:lnTo>
                <a:lnTo>
                  <a:pt x="86569" y="239128"/>
                </a:lnTo>
                <a:lnTo>
                  <a:pt x="88182" y="239429"/>
                </a:lnTo>
                <a:lnTo>
                  <a:pt x="94265" y="24003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656"/>
          <p:cNvSpPr/>
          <p:nvPr/>
        </p:nvSpPr>
        <p:spPr>
          <a:xfrm>
            <a:off x="2857500" y="5246370"/>
            <a:ext cx="188595" cy="222885"/>
          </a:xfrm>
          <a:custGeom>
            <a:avLst/>
            <a:gdLst/>
            <a:ahLst/>
            <a:cxnLst/>
            <a:rect l="0" t="0" r="0" b="0"/>
            <a:pathLst>
              <a:path w="188595" h="222885">
                <a:moveTo>
                  <a:pt x="188594" y="0"/>
                </a:moveTo>
                <a:lnTo>
                  <a:pt x="172672" y="0"/>
                </a:lnTo>
                <a:lnTo>
                  <a:pt x="172265" y="952"/>
                </a:lnTo>
                <a:lnTo>
                  <a:pt x="171811" y="4550"/>
                </a:lnTo>
                <a:lnTo>
                  <a:pt x="170738" y="6843"/>
                </a:lnTo>
                <a:lnTo>
                  <a:pt x="167006" y="11931"/>
                </a:lnTo>
                <a:lnTo>
                  <a:pt x="163725" y="14622"/>
                </a:lnTo>
                <a:lnTo>
                  <a:pt x="159632" y="17368"/>
                </a:lnTo>
                <a:lnTo>
                  <a:pt x="154999" y="20151"/>
                </a:lnTo>
                <a:lnTo>
                  <a:pt x="150957" y="22959"/>
                </a:lnTo>
                <a:lnTo>
                  <a:pt x="147310" y="25783"/>
                </a:lnTo>
                <a:lnTo>
                  <a:pt x="143927" y="28619"/>
                </a:lnTo>
                <a:lnTo>
                  <a:pt x="140718" y="31462"/>
                </a:lnTo>
                <a:lnTo>
                  <a:pt x="134614" y="37160"/>
                </a:lnTo>
                <a:lnTo>
                  <a:pt x="131653" y="40966"/>
                </a:lnTo>
                <a:lnTo>
                  <a:pt x="128726" y="45408"/>
                </a:lnTo>
                <a:lnTo>
                  <a:pt x="125822" y="50274"/>
                </a:lnTo>
                <a:lnTo>
                  <a:pt x="122933" y="54471"/>
                </a:lnTo>
                <a:lnTo>
                  <a:pt x="120056" y="58221"/>
                </a:lnTo>
                <a:lnTo>
                  <a:pt x="117184" y="61674"/>
                </a:lnTo>
                <a:lnTo>
                  <a:pt x="114318" y="65881"/>
                </a:lnTo>
                <a:lnTo>
                  <a:pt x="111454" y="70591"/>
                </a:lnTo>
                <a:lnTo>
                  <a:pt x="108593" y="75635"/>
                </a:lnTo>
                <a:lnTo>
                  <a:pt x="104780" y="80904"/>
                </a:lnTo>
                <a:lnTo>
                  <a:pt x="100333" y="86321"/>
                </a:lnTo>
                <a:lnTo>
                  <a:pt x="95463" y="91837"/>
                </a:lnTo>
                <a:lnTo>
                  <a:pt x="91265" y="97419"/>
                </a:lnTo>
                <a:lnTo>
                  <a:pt x="87513" y="103046"/>
                </a:lnTo>
                <a:lnTo>
                  <a:pt x="84059" y="108703"/>
                </a:lnTo>
                <a:lnTo>
                  <a:pt x="80804" y="113426"/>
                </a:lnTo>
                <a:lnTo>
                  <a:pt x="77682" y="117527"/>
                </a:lnTo>
                <a:lnTo>
                  <a:pt x="74648" y="121214"/>
                </a:lnTo>
                <a:lnTo>
                  <a:pt x="70720" y="125576"/>
                </a:lnTo>
                <a:lnTo>
                  <a:pt x="61276" y="135504"/>
                </a:lnTo>
                <a:lnTo>
                  <a:pt x="57043" y="140819"/>
                </a:lnTo>
                <a:lnTo>
                  <a:pt x="53268" y="146266"/>
                </a:lnTo>
                <a:lnTo>
                  <a:pt x="49800" y="151803"/>
                </a:lnTo>
                <a:lnTo>
                  <a:pt x="46535" y="157399"/>
                </a:lnTo>
                <a:lnTo>
                  <a:pt x="43405" y="163036"/>
                </a:lnTo>
                <a:lnTo>
                  <a:pt x="40367" y="168698"/>
                </a:lnTo>
                <a:lnTo>
                  <a:pt x="37388" y="173425"/>
                </a:lnTo>
                <a:lnTo>
                  <a:pt x="34451" y="177529"/>
                </a:lnTo>
                <a:lnTo>
                  <a:pt x="31539" y="181218"/>
                </a:lnTo>
                <a:lnTo>
                  <a:pt x="28646" y="185582"/>
                </a:lnTo>
                <a:lnTo>
                  <a:pt x="25765" y="190396"/>
                </a:lnTo>
                <a:lnTo>
                  <a:pt x="22891" y="195511"/>
                </a:lnTo>
                <a:lnTo>
                  <a:pt x="19071" y="199873"/>
                </a:lnTo>
                <a:lnTo>
                  <a:pt x="14619" y="203734"/>
                </a:lnTo>
                <a:lnTo>
                  <a:pt x="2887" y="212223"/>
                </a:lnTo>
                <a:lnTo>
                  <a:pt x="1925" y="213871"/>
                </a:lnTo>
                <a:lnTo>
                  <a:pt x="380" y="220822"/>
                </a:lnTo>
                <a:lnTo>
                  <a:pt x="0" y="22288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657"/>
          <p:cNvSpPr/>
          <p:nvPr/>
        </p:nvSpPr>
        <p:spPr>
          <a:xfrm>
            <a:off x="3020377" y="5314950"/>
            <a:ext cx="222886" cy="25718"/>
          </a:xfrm>
          <a:custGeom>
            <a:avLst/>
            <a:gdLst/>
            <a:ahLst/>
            <a:cxnLst/>
            <a:rect l="0" t="0" r="0" b="0"/>
            <a:pathLst>
              <a:path w="222886" h="25718">
                <a:moveTo>
                  <a:pt x="0" y="25717"/>
                </a:moveTo>
                <a:lnTo>
                  <a:pt x="20400" y="25717"/>
                </a:lnTo>
                <a:lnTo>
                  <a:pt x="24077" y="24765"/>
                </a:lnTo>
                <a:lnTo>
                  <a:pt x="28434" y="23178"/>
                </a:lnTo>
                <a:lnTo>
                  <a:pt x="33243" y="21166"/>
                </a:lnTo>
                <a:lnTo>
                  <a:pt x="37402" y="19825"/>
                </a:lnTo>
                <a:lnTo>
                  <a:pt x="41127" y="18932"/>
                </a:lnTo>
                <a:lnTo>
                  <a:pt x="44563" y="18336"/>
                </a:lnTo>
                <a:lnTo>
                  <a:pt x="50921" y="17674"/>
                </a:lnTo>
                <a:lnTo>
                  <a:pt x="57874" y="17380"/>
                </a:lnTo>
                <a:lnTo>
                  <a:pt x="77860" y="17191"/>
                </a:lnTo>
                <a:lnTo>
                  <a:pt x="83339" y="17176"/>
                </a:lnTo>
                <a:lnTo>
                  <a:pt x="88897" y="16213"/>
                </a:lnTo>
                <a:lnTo>
                  <a:pt x="94507" y="14618"/>
                </a:lnTo>
                <a:lnTo>
                  <a:pt x="100152" y="12603"/>
                </a:lnTo>
                <a:lnTo>
                  <a:pt x="105821" y="11259"/>
                </a:lnTo>
                <a:lnTo>
                  <a:pt x="111505" y="10364"/>
                </a:lnTo>
                <a:lnTo>
                  <a:pt x="117199" y="9767"/>
                </a:lnTo>
                <a:lnTo>
                  <a:pt x="121948" y="9368"/>
                </a:lnTo>
                <a:lnTo>
                  <a:pt x="126066" y="9103"/>
                </a:lnTo>
                <a:lnTo>
                  <a:pt x="129764" y="8926"/>
                </a:lnTo>
                <a:lnTo>
                  <a:pt x="138953" y="8730"/>
                </a:lnTo>
                <a:lnTo>
                  <a:pt x="155823" y="8603"/>
                </a:lnTo>
                <a:lnTo>
                  <a:pt x="160080" y="7640"/>
                </a:lnTo>
                <a:lnTo>
                  <a:pt x="164822" y="6046"/>
                </a:lnTo>
                <a:lnTo>
                  <a:pt x="169889" y="4031"/>
                </a:lnTo>
                <a:lnTo>
                  <a:pt x="175172" y="2687"/>
                </a:lnTo>
                <a:lnTo>
                  <a:pt x="180599" y="1791"/>
                </a:lnTo>
                <a:lnTo>
                  <a:pt x="186122" y="1194"/>
                </a:lnTo>
                <a:lnTo>
                  <a:pt x="190756" y="796"/>
                </a:lnTo>
                <a:lnTo>
                  <a:pt x="194798" y="530"/>
                </a:lnTo>
                <a:lnTo>
                  <a:pt x="201830" y="236"/>
                </a:lnTo>
                <a:lnTo>
                  <a:pt x="211143" y="70"/>
                </a:lnTo>
                <a:lnTo>
                  <a:pt x="222885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658"/>
          <p:cNvSpPr/>
          <p:nvPr/>
        </p:nvSpPr>
        <p:spPr>
          <a:xfrm>
            <a:off x="3097634" y="5374957"/>
            <a:ext cx="257071" cy="8573"/>
          </a:xfrm>
          <a:custGeom>
            <a:avLst/>
            <a:gdLst/>
            <a:ahLst/>
            <a:cxnLst/>
            <a:rect l="0" t="0" r="0" b="0"/>
            <a:pathLst>
              <a:path w="257071" h="8573">
                <a:moveTo>
                  <a:pt x="8468" y="8572"/>
                </a:moveTo>
                <a:lnTo>
                  <a:pt x="0" y="8572"/>
                </a:lnTo>
                <a:lnTo>
                  <a:pt x="91733" y="8572"/>
                </a:lnTo>
                <a:lnTo>
                  <a:pt x="97316" y="7620"/>
                </a:lnTo>
                <a:lnTo>
                  <a:pt x="102942" y="6033"/>
                </a:lnTo>
                <a:lnTo>
                  <a:pt x="108598" y="4022"/>
                </a:lnTo>
                <a:lnTo>
                  <a:pt x="114274" y="2681"/>
                </a:lnTo>
                <a:lnTo>
                  <a:pt x="119963" y="1788"/>
                </a:lnTo>
                <a:lnTo>
                  <a:pt x="125660" y="1191"/>
                </a:lnTo>
                <a:lnTo>
                  <a:pt x="131364" y="794"/>
                </a:lnTo>
                <a:lnTo>
                  <a:pt x="137071" y="530"/>
                </a:lnTo>
                <a:lnTo>
                  <a:pt x="151665" y="157"/>
                </a:lnTo>
                <a:lnTo>
                  <a:pt x="257070" y="0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659"/>
          <p:cNvSpPr/>
          <p:nvPr/>
        </p:nvSpPr>
        <p:spPr>
          <a:xfrm>
            <a:off x="3431860" y="5160762"/>
            <a:ext cx="351353" cy="265630"/>
          </a:xfrm>
          <a:custGeom>
            <a:avLst/>
            <a:gdLst/>
            <a:ahLst/>
            <a:cxnLst/>
            <a:rect l="0" t="0" r="0" b="0"/>
            <a:pathLst>
              <a:path w="351353" h="265630">
                <a:moveTo>
                  <a:pt x="68577" y="42745"/>
                </a:moveTo>
                <a:lnTo>
                  <a:pt x="61196" y="42745"/>
                </a:lnTo>
                <a:lnTo>
                  <a:pt x="51816" y="50964"/>
                </a:lnTo>
                <a:lnTo>
                  <a:pt x="46995" y="55764"/>
                </a:lnTo>
                <a:lnTo>
                  <a:pt x="45616" y="58092"/>
                </a:lnTo>
                <a:lnTo>
                  <a:pt x="44085" y="63218"/>
                </a:lnTo>
                <a:lnTo>
                  <a:pt x="42724" y="64967"/>
                </a:lnTo>
                <a:lnTo>
                  <a:pt x="40864" y="66132"/>
                </a:lnTo>
                <a:lnTo>
                  <a:pt x="38672" y="66909"/>
                </a:lnTo>
                <a:lnTo>
                  <a:pt x="33696" y="70312"/>
                </a:lnTo>
                <a:lnTo>
                  <a:pt x="31035" y="72553"/>
                </a:lnTo>
                <a:lnTo>
                  <a:pt x="29262" y="75000"/>
                </a:lnTo>
                <a:lnTo>
                  <a:pt x="27291" y="80258"/>
                </a:lnTo>
                <a:lnTo>
                  <a:pt x="23875" y="88310"/>
                </a:lnTo>
                <a:lnTo>
                  <a:pt x="21631" y="93124"/>
                </a:lnTo>
                <a:lnTo>
                  <a:pt x="19137" y="101013"/>
                </a:lnTo>
                <a:lnTo>
                  <a:pt x="18472" y="104451"/>
                </a:lnTo>
                <a:lnTo>
                  <a:pt x="15193" y="110810"/>
                </a:lnTo>
                <a:lnTo>
                  <a:pt x="12985" y="113839"/>
                </a:lnTo>
                <a:lnTo>
                  <a:pt x="10532" y="119745"/>
                </a:lnTo>
                <a:lnTo>
                  <a:pt x="8490" y="126498"/>
                </a:lnTo>
                <a:lnTo>
                  <a:pt x="6611" y="130965"/>
                </a:lnTo>
                <a:lnTo>
                  <a:pt x="4406" y="135848"/>
                </a:lnTo>
                <a:lnTo>
                  <a:pt x="2936" y="141009"/>
                </a:lnTo>
                <a:lnTo>
                  <a:pt x="1957" y="146354"/>
                </a:lnTo>
                <a:lnTo>
                  <a:pt x="1304" y="151823"/>
                </a:lnTo>
                <a:lnTo>
                  <a:pt x="868" y="156421"/>
                </a:lnTo>
                <a:lnTo>
                  <a:pt x="384" y="164070"/>
                </a:lnTo>
                <a:lnTo>
                  <a:pt x="169" y="173185"/>
                </a:lnTo>
                <a:lnTo>
                  <a:pt x="0" y="215744"/>
                </a:lnTo>
                <a:lnTo>
                  <a:pt x="952" y="219038"/>
                </a:lnTo>
                <a:lnTo>
                  <a:pt x="4549" y="225238"/>
                </a:lnTo>
                <a:lnTo>
                  <a:pt x="9322" y="231168"/>
                </a:lnTo>
                <a:lnTo>
                  <a:pt x="11929" y="234083"/>
                </a:lnTo>
                <a:lnTo>
                  <a:pt x="13667" y="236979"/>
                </a:lnTo>
                <a:lnTo>
                  <a:pt x="15597" y="242736"/>
                </a:lnTo>
                <a:lnTo>
                  <a:pt x="17065" y="244653"/>
                </a:lnTo>
                <a:lnTo>
                  <a:pt x="18996" y="245930"/>
                </a:lnTo>
                <a:lnTo>
                  <a:pt x="28803" y="250268"/>
                </a:lnTo>
                <a:lnTo>
                  <a:pt x="37565" y="254993"/>
                </a:lnTo>
                <a:lnTo>
                  <a:pt x="47853" y="262055"/>
                </a:lnTo>
                <a:lnTo>
                  <a:pt x="53969" y="264041"/>
                </a:lnTo>
                <a:lnTo>
                  <a:pt x="62767" y="265160"/>
                </a:lnTo>
                <a:lnTo>
                  <a:pt x="71406" y="265490"/>
                </a:lnTo>
                <a:lnTo>
                  <a:pt x="126963" y="265629"/>
                </a:lnTo>
                <a:lnTo>
                  <a:pt x="137707" y="263090"/>
                </a:lnTo>
                <a:lnTo>
                  <a:pt x="147879" y="259738"/>
                </a:lnTo>
                <a:lnTo>
                  <a:pt x="155575" y="258249"/>
                </a:lnTo>
                <a:lnTo>
                  <a:pt x="164710" y="255047"/>
                </a:lnTo>
                <a:lnTo>
                  <a:pt x="175120" y="250449"/>
                </a:lnTo>
                <a:lnTo>
                  <a:pt x="191692" y="242505"/>
                </a:lnTo>
                <a:lnTo>
                  <a:pt x="202987" y="236937"/>
                </a:lnTo>
                <a:lnTo>
                  <a:pt x="211817" y="231288"/>
                </a:lnTo>
                <a:lnTo>
                  <a:pt x="219869" y="225602"/>
                </a:lnTo>
                <a:lnTo>
                  <a:pt x="229798" y="219900"/>
                </a:lnTo>
                <a:lnTo>
                  <a:pt x="240561" y="211651"/>
                </a:lnTo>
                <a:lnTo>
                  <a:pt x="246098" y="206784"/>
                </a:lnTo>
                <a:lnTo>
                  <a:pt x="251695" y="201634"/>
                </a:lnTo>
                <a:lnTo>
                  <a:pt x="267719" y="186237"/>
                </a:lnTo>
                <a:lnTo>
                  <a:pt x="289805" y="164382"/>
                </a:lnTo>
                <a:lnTo>
                  <a:pt x="300568" y="156178"/>
                </a:lnTo>
                <a:lnTo>
                  <a:pt x="306106" y="152658"/>
                </a:lnTo>
                <a:lnTo>
                  <a:pt x="310749" y="148405"/>
                </a:lnTo>
                <a:lnTo>
                  <a:pt x="314798" y="143665"/>
                </a:lnTo>
                <a:lnTo>
                  <a:pt x="318449" y="138600"/>
                </a:lnTo>
                <a:lnTo>
                  <a:pt x="325046" y="130432"/>
                </a:lnTo>
                <a:lnTo>
                  <a:pt x="331153" y="123627"/>
                </a:lnTo>
                <a:lnTo>
                  <a:pt x="337043" y="117427"/>
                </a:lnTo>
                <a:lnTo>
                  <a:pt x="338994" y="114441"/>
                </a:lnTo>
                <a:lnTo>
                  <a:pt x="341162" y="108583"/>
                </a:lnTo>
                <a:lnTo>
                  <a:pt x="344666" y="102804"/>
                </a:lnTo>
                <a:lnTo>
                  <a:pt x="346934" y="99929"/>
                </a:lnTo>
                <a:lnTo>
                  <a:pt x="349454" y="94195"/>
                </a:lnTo>
                <a:lnTo>
                  <a:pt x="350574" y="88472"/>
                </a:lnTo>
                <a:lnTo>
                  <a:pt x="351204" y="80847"/>
                </a:lnTo>
                <a:lnTo>
                  <a:pt x="351352" y="78729"/>
                </a:lnTo>
                <a:lnTo>
                  <a:pt x="348877" y="72708"/>
                </a:lnTo>
                <a:lnTo>
                  <a:pt x="345555" y="64635"/>
                </a:lnTo>
                <a:lnTo>
                  <a:pt x="344078" y="57872"/>
                </a:lnTo>
                <a:lnTo>
                  <a:pt x="342732" y="55687"/>
                </a:lnTo>
                <a:lnTo>
                  <a:pt x="340882" y="54230"/>
                </a:lnTo>
                <a:lnTo>
                  <a:pt x="338697" y="53259"/>
                </a:lnTo>
                <a:lnTo>
                  <a:pt x="331069" y="47342"/>
                </a:lnTo>
                <a:lnTo>
                  <a:pt x="322777" y="39557"/>
                </a:lnTo>
                <a:lnTo>
                  <a:pt x="314287" y="31217"/>
                </a:lnTo>
                <a:lnTo>
                  <a:pt x="306052" y="25557"/>
                </a:lnTo>
                <a:lnTo>
                  <a:pt x="296993" y="19865"/>
                </a:lnTo>
                <a:lnTo>
                  <a:pt x="289793" y="14162"/>
                </a:lnTo>
                <a:lnTo>
                  <a:pt x="285587" y="12259"/>
                </a:lnTo>
                <a:lnTo>
                  <a:pt x="275833" y="10146"/>
                </a:lnTo>
                <a:lnTo>
                  <a:pt x="267688" y="6667"/>
                </a:lnTo>
                <a:lnTo>
                  <a:pt x="264183" y="4405"/>
                </a:lnTo>
                <a:lnTo>
                  <a:pt x="255208" y="1893"/>
                </a:lnTo>
                <a:lnTo>
                  <a:pt x="250148" y="1222"/>
                </a:lnTo>
                <a:lnTo>
                  <a:pt x="243917" y="776"/>
                </a:lnTo>
                <a:lnTo>
                  <a:pt x="236905" y="478"/>
                </a:lnTo>
                <a:lnTo>
                  <a:pt x="215925" y="59"/>
                </a:lnTo>
                <a:lnTo>
                  <a:pt x="209671" y="0"/>
                </a:lnTo>
                <a:lnTo>
                  <a:pt x="204550" y="914"/>
                </a:lnTo>
                <a:lnTo>
                  <a:pt x="196320" y="4469"/>
                </a:lnTo>
                <a:lnTo>
                  <a:pt x="186947" y="6683"/>
                </a:lnTo>
                <a:lnTo>
                  <a:pt x="176430" y="7668"/>
                </a:lnTo>
                <a:lnTo>
                  <a:pt x="170959" y="7930"/>
                </a:lnTo>
                <a:lnTo>
                  <a:pt x="165407" y="8105"/>
                </a:lnTo>
                <a:lnTo>
                  <a:pt x="159801" y="9174"/>
                </a:lnTo>
                <a:lnTo>
                  <a:pt x="154157" y="10839"/>
                </a:lnTo>
                <a:lnTo>
                  <a:pt x="143760" y="15230"/>
                </a:lnTo>
                <a:lnTo>
                  <a:pt x="135964" y="20357"/>
                </a:lnTo>
                <a:lnTo>
                  <a:pt x="129324" y="23270"/>
                </a:lnTo>
                <a:lnTo>
                  <a:pt x="126220" y="24047"/>
                </a:lnTo>
                <a:lnTo>
                  <a:pt x="120231" y="27449"/>
                </a:lnTo>
                <a:lnTo>
                  <a:pt x="111440" y="34173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660"/>
          <p:cNvSpPr/>
          <p:nvPr/>
        </p:nvSpPr>
        <p:spPr>
          <a:xfrm>
            <a:off x="4083723" y="5237798"/>
            <a:ext cx="136408" cy="171406"/>
          </a:xfrm>
          <a:custGeom>
            <a:avLst/>
            <a:gdLst/>
            <a:ahLst/>
            <a:cxnLst/>
            <a:rect l="0" t="0" r="0" b="0"/>
            <a:pathLst>
              <a:path w="136408" h="171406">
                <a:moveTo>
                  <a:pt x="59652" y="17144"/>
                </a:moveTo>
                <a:lnTo>
                  <a:pt x="59652" y="8925"/>
                </a:lnTo>
                <a:lnTo>
                  <a:pt x="57112" y="6189"/>
                </a:lnTo>
                <a:lnTo>
                  <a:pt x="52270" y="1222"/>
                </a:lnTo>
                <a:lnTo>
                  <a:pt x="50921" y="814"/>
                </a:lnTo>
                <a:lnTo>
                  <a:pt x="46881" y="361"/>
                </a:lnTo>
                <a:lnTo>
                  <a:pt x="42891" y="31"/>
                </a:lnTo>
                <a:lnTo>
                  <a:pt x="26660" y="0"/>
                </a:lnTo>
                <a:lnTo>
                  <a:pt x="26228" y="952"/>
                </a:lnTo>
                <a:lnTo>
                  <a:pt x="25747" y="4550"/>
                </a:lnTo>
                <a:lnTo>
                  <a:pt x="24666" y="5891"/>
                </a:lnTo>
                <a:lnTo>
                  <a:pt x="22993" y="6784"/>
                </a:lnTo>
                <a:lnTo>
                  <a:pt x="20925" y="7380"/>
                </a:lnTo>
                <a:lnTo>
                  <a:pt x="19546" y="9682"/>
                </a:lnTo>
                <a:lnTo>
                  <a:pt x="18627" y="13122"/>
                </a:lnTo>
                <a:lnTo>
                  <a:pt x="18015" y="17320"/>
                </a:lnTo>
                <a:lnTo>
                  <a:pt x="16653" y="21072"/>
                </a:lnTo>
                <a:lnTo>
                  <a:pt x="14793" y="24525"/>
                </a:lnTo>
                <a:lnTo>
                  <a:pt x="12602" y="27780"/>
                </a:lnTo>
                <a:lnTo>
                  <a:pt x="11140" y="30902"/>
                </a:lnTo>
                <a:lnTo>
                  <a:pt x="10165" y="33936"/>
                </a:lnTo>
                <a:lnTo>
                  <a:pt x="9516" y="36911"/>
                </a:lnTo>
                <a:lnTo>
                  <a:pt x="9082" y="40799"/>
                </a:lnTo>
                <a:lnTo>
                  <a:pt x="8794" y="45297"/>
                </a:lnTo>
                <a:lnTo>
                  <a:pt x="8602" y="50200"/>
                </a:lnTo>
                <a:lnTo>
                  <a:pt x="8388" y="60728"/>
                </a:lnTo>
                <a:lnTo>
                  <a:pt x="8331" y="66203"/>
                </a:lnTo>
                <a:lnTo>
                  <a:pt x="7340" y="71758"/>
                </a:lnTo>
                <a:lnTo>
                  <a:pt x="5728" y="77365"/>
                </a:lnTo>
                <a:lnTo>
                  <a:pt x="3699" y="83009"/>
                </a:lnTo>
                <a:lnTo>
                  <a:pt x="2348" y="88677"/>
                </a:lnTo>
                <a:lnTo>
                  <a:pt x="1447" y="94360"/>
                </a:lnTo>
                <a:lnTo>
                  <a:pt x="846" y="100054"/>
                </a:lnTo>
                <a:lnTo>
                  <a:pt x="445" y="104803"/>
                </a:lnTo>
                <a:lnTo>
                  <a:pt x="178" y="108920"/>
                </a:lnTo>
                <a:lnTo>
                  <a:pt x="0" y="112618"/>
                </a:lnTo>
                <a:lnTo>
                  <a:pt x="834" y="116989"/>
                </a:lnTo>
                <a:lnTo>
                  <a:pt x="2342" y="121807"/>
                </a:lnTo>
                <a:lnTo>
                  <a:pt x="4301" y="126924"/>
                </a:lnTo>
                <a:lnTo>
                  <a:pt x="5606" y="131289"/>
                </a:lnTo>
                <a:lnTo>
                  <a:pt x="6476" y="135150"/>
                </a:lnTo>
                <a:lnTo>
                  <a:pt x="7057" y="138678"/>
                </a:lnTo>
                <a:lnTo>
                  <a:pt x="7443" y="141981"/>
                </a:lnTo>
                <a:lnTo>
                  <a:pt x="7701" y="145136"/>
                </a:lnTo>
                <a:lnTo>
                  <a:pt x="7873" y="148192"/>
                </a:lnTo>
                <a:lnTo>
                  <a:pt x="8939" y="151182"/>
                </a:lnTo>
                <a:lnTo>
                  <a:pt x="10604" y="154128"/>
                </a:lnTo>
                <a:lnTo>
                  <a:pt x="12666" y="157044"/>
                </a:lnTo>
                <a:lnTo>
                  <a:pt x="14040" y="159941"/>
                </a:lnTo>
                <a:lnTo>
                  <a:pt x="14957" y="162824"/>
                </a:lnTo>
                <a:lnTo>
                  <a:pt x="15567" y="165699"/>
                </a:lnTo>
                <a:lnTo>
                  <a:pt x="16927" y="167616"/>
                </a:lnTo>
                <a:lnTo>
                  <a:pt x="18786" y="168894"/>
                </a:lnTo>
                <a:lnTo>
                  <a:pt x="20978" y="169745"/>
                </a:lnTo>
                <a:lnTo>
                  <a:pt x="23392" y="170314"/>
                </a:lnTo>
                <a:lnTo>
                  <a:pt x="25953" y="170692"/>
                </a:lnTo>
                <a:lnTo>
                  <a:pt x="28613" y="170944"/>
                </a:lnTo>
                <a:lnTo>
                  <a:pt x="31339" y="171113"/>
                </a:lnTo>
                <a:lnTo>
                  <a:pt x="36908" y="171300"/>
                </a:lnTo>
                <a:lnTo>
                  <a:pt x="45399" y="171405"/>
                </a:lnTo>
                <a:lnTo>
                  <a:pt x="48245" y="170467"/>
                </a:lnTo>
                <a:lnTo>
                  <a:pt x="51095" y="168889"/>
                </a:lnTo>
                <a:lnTo>
                  <a:pt x="53947" y="166885"/>
                </a:lnTo>
                <a:lnTo>
                  <a:pt x="56801" y="164597"/>
                </a:lnTo>
                <a:lnTo>
                  <a:pt x="59656" y="162118"/>
                </a:lnTo>
                <a:lnTo>
                  <a:pt x="62512" y="159513"/>
                </a:lnTo>
                <a:lnTo>
                  <a:pt x="65369" y="155872"/>
                </a:lnTo>
                <a:lnTo>
                  <a:pt x="68225" y="151539"/>
                </a:lnTo>
                <a:lnTo>
                  <a:pt x="71082" y="146746"/>
                </a:lnTo>
                <a:lnTo>
                  <a:pt x="74892" y="142598"/>
                </a:lnTo>
                <a:lnTo>
                  <a:pt x="79337" y="138880"/>
                </a:lnTo>
                <a:lnTo>
                  <a:pt x="84205" y="135449"/>
                </a:lnTo>
                <a:lnTo>
                  <a:pt x="88403" y="131257"/>
                </a:lnTo>
                <a:lnTo>
                  <a:pt x="92154" y="126557"/>
                </a:lnTo>
                <a:lnTo>
                  <a:pt x="95607" y="121518"/>
                </a:lnTo>
                <a:lnTo>
                  <a:pt x="98862" y="116254"/>
                </a:lnTo>
                <a:lnTo>
                  <a:pt x="101985" y="110841"/>
                </a:lnTo>
                <a:lnTo>
                  <a:pt x="105018" y="105326"/>
                </a:lnTo>
                <a:lnTo>
                  <a:pt x="107994" y="100697"/>
                </a:lnTo>
                <a:lnTo>
                  <a:pt x="110929" y="96658"/>
                </a:lnTo>
                <a:lnTo>
                  <a:pt x="113840" y="93014"/>
                </a:lnTo>
                <a:lnTo>
                  <a:pt x="116732" y="88679"/>
                </a:lnTo>
                <a:lnTo>
                  <a:pt x="119613" y="83884"/>
                </a:lnTo>
                <a:lnTo>
                  <a:pt x="122485" y="78782"/>
                </a:lnTo>
                <a:lnTo>
                  <a:pt x="124401" y="73476"/>
                </a:lnTo>
                <a:lnTo>
                  <a:pt x="125678" y="68034"/>
                </a:lnTo>
                <a:lnTo>
                  <a:pt x="126529" y="62501"/>
                </a:lnTo>
                <a:lnTo>
                  <a:pt x="128049" y="57859"/>
                </a:lnTo>
                <a:lnTo>
                  <a:pt x="130015" y="53813"/>
                </a:lnTo>
                <a:lnTo>
                  <a:pt x="132278" y="50162"/>
                </a:lnTo>
                <a:lnTo>
                  <a:pt x="133787" y="45824"/>
                </a:lnTo>
                <a:lnTo>
                  <a:pt x="134792" y="41027"/>
                </a:lnTo>
                <a:lnTo>
                  <a:pt x="135463" y="35923"/>
                </a:lnTo>
                <a:lnTo>
                  <a:pt x="135910" y="31568"/>
                </a:lnTo>
                <a:lnTo>
                  <a:pt x="136208" y="27713"/>
                </a:lnTo>
                <a:lnTo>
                  <a:pt x="136407" y="24190"/>
                </a:lnTo>
                <a:lnTo>
                  <a:pt x="135587" y="20889"/>
                </a:lnTo>
                <a:lnTo>
                  <a:pt x="134087" y="17736"/>
                </a:lnTo>
                <a:lnTo>
                  <a:pt x="132135" y="14681"/>
                </a:lnTo>
                <a:lnTo>
                  <a:pt x="129882" y="12644"/>
                </a:lnTo>
                <a:lnTo>
                  <a:pt x="127427" y="11287"/>
                </a:lnTo>
                <a:lnTo>
                  <a:pt x="121193" y="9108"/>
                </a:lnTo>
                <a:lnTo>
                  <a:pt x="117801" y="8810"/>
                </a:lnTo>
                <a:lnTo>
                  <a:pt x="113118" y="8678"/>
                </a:lnTo>
                <a:lnTo>
                  <a:pt x="75121" y="8573"/>
                </a:lnTo>
                <a:lnTo>
                  <a:pt x="71870" y="9525"/>
                </a:lnTo>
                <a:lnTo>
                  <a:pt x="68749" y="11113"/>
                </a:lnTo>
                <a:lnTo>
                  <a:pt x="65717" y="13123"/>
                </a:lnTo>
                <a:lnTo>
                  <a:pt x="62743" y="14463"/>
                </a:lnTo>
                <a:lnTo>
                  <a:pt x="59807" y="15357"/>
                </a:lnTo>
                <a:lnTo>
                  <a:pt x="51079" y="17144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661"/>
          <p:cNvSpPr/>
          <p:nvPr/>
        </p:nvSpPr>
        <p:spPr>
          <a:xfrm>
            <a:off x="4280534" y="5162341"/>
            <a:ext cx="282894" cy="195468"/>
          </a:xfrm>
          <a:custGeom>
            <a:avLst/>
            <a:gdLst/>
            <a:ahLst/>
            <a:cxnLst/>
            <a:rect l="0" t="0" r="0" b="0"/>
            <a:pathLst>
              <a:path w="282894" h="195468">
                <a:moveTo>
                  <a:pt x="0" y="24021"/>
                </a:moveTo>
                <a:lnTo>
                  <a:pt x="12771" y="36792"/>
                </a:lnTo>
                <a:lnTo>
                  <a:pt x="14229" y="39202"/>
                </a:lnTo>
                <a:lnTo>
                  <a:pt x="15849" y="44421"/>
                </a:lnTo>
                <a:lnTo>
                  <a:pt x="19110" y="49916"/>
                </a:lnTo>
                <a:lnTo>
                  <a:pt x="21313" y="52714"/>
                </a:lnTo>
                <a:lnTo>
                  <a:pt x="23733" y="56485"/>
                </a:lnTo>
                <a:lnTo>
                  <a:pt x="26300" y="60904"/>
                </a:lnTo>
                <a:lnTo>
                  <a:pt x="28964" y="65754"/>
                </a:lnTo>
                <a:lnTo>
                  <a:pt x="30739" y="69941"/>
                </a:lnTo>
                <a:lnTo>
                  <a:pt x="31923" y="73685"/>
                </a:lnTo>
                <a:lnTo>
                  <a:pt x="32712" y="77132"/>
                </a:lnTo>
                <a:lnTo>
                  <a:pt x="34191" y="81336"/>
                </a:lnTo>
                <a:lnTo>
                  <a:pt x="36129" y="86044"/>
                </a:lnTo>
                <a:lnTo>
                  <a:pt x="38374" y="91087"/>
                </a:lnTo>
                <a:lnTo>
                  <a:pt x="39870" y="96354"/>
                </a:lnTo>
                <a:lnTo>
                  <a:pt x="40868" y="101771"/>
                </a:lnTo>
                <a:lnTo>
                  <a:pt x="41533" y="107287"/>
                </a:lnTo>
                <a:lnTo>
                  <a:pt x="43881" y="111916"/>
                </a:lnTo>
                <a:lnTo>
                  <a:pt x="47352" y="115956"/>
                </a:lnTo>
                <a:lnTo>
                  <a:pt x="51570" y="119600"/>
                </a:lnTo>
                <a:lnTo>
                  <a:pt x="54383" y="123936"/>
                </a:lnTo>
                <a:lnTo>
                  <a:pt x="56258" y="128731"/>
                </a:lnTo>
                <a:lnTo>
                  <a:pt x="57508" y="133833"/>
                </a:lnTo>
                <a:lnTo>
                  <a:pt x="59294" y="138187"/>
                </a:lnTo>
                <a:lnTo>
                  <a:pt x="61437" y="142042"/>
                </a:lnTo>
                <a:lnTo>
                  <a:pt x="63818" y="145564"/>
                </a:lnTo>
                <a:lnTo>
                  <a:pt x="65406" y="149817"/>
                </a:lnTo>
                <a:lnTo>
                  <a:pt x="66464" y="154558"/>
                </a:lnTo>
                <a:lnTo>
                  <a:pt x="67170" y="159623"/>
                </a:lnTo>
                <a:lnTo>
                  <a:pt x="68593" y="163953"/>
                </a:lnTo>
                <a:lnTo>
                  <a:pt x="70493" y="167791"/>
                </a:lnTo>
                <a:lnTo>
                  <a:pt x="72713" y="171303"/>
                </a:lnTo>
                <a:lnTo>
                  <a:pt x="74193" y="174597"/>
                </a:lnTo>
                <a:lnTo>
                  <a:pt x="75180" y="177745"/>
                </a:lnTo>
                <a:lnTo>
                  <a:pt x="76276" y="183783"/>
                </a:lnTo>
                <a:lnTo>
                  <a:pt x="76763" y="189642"/>
                </a:lnTo>
                <a:lnTo>
                  <a:pt x="77846" y="191584"/>
                </a:lnTo>
                <a:lnTo>
                  <a:pt x="79520" y="192880"/>
                </a:lnTo>
                <a:lnTo>
                  <a:pt x="85716" y="195467"/>
                </a:lnTo>
                <a:lnTo>
                  <a:pt x="85723" y="190919"/>
                </a:lnTo>
                <a:lnTo>
                  <a:pt x="84771" y="188626"/>
                </a:lnTo>
                <a:lnTo>
                  <a:pt x="81174" y="183539"/>
                </a:lnTo>
                <a:lnTo>
                  <a:pt x="79833" y="180849"/>
                </a:lnTo>
                <a:lnTo>
                  <a:pt x="78344" y="175320"/>
                </a:lnTo>
                <a:lnTo>
                  <a:pt x="77682" y="169688"/>
                </a:lnTo>
                <a:lnTo>
                  <a:pt x="77506" y="166852"/>
                </a:lnTo>
                <a:lnTo>
                  <a:pt x="77310" y="158621"/>
                </a:lnTo>
                <a:lnTo>
                  <a:pt x="77156" y="111368"/>
                </a:lnTo>
                <a:lnTo>
                  <a:pt x="78107" y="106065"/>
                </a:lnTo>
                <a:lnTo>
                  <a:pt x="79694" y="100624"/>
                </a:lnTo>
                <a:lnTo>
                  <a:pt x="81705" y="95093"/>
                </a:lnTo>
                <a:lnTo>
                  <a:pt x="83997" y="89500"/>
                </a:lnTo>
                <a:lnTo>
                  <a:pt x="86478" y="83866"/>
                </a:lnTo>
                <a:lnTo>
                  <a:pt x="89085" y="78205"/>
                </a:lnTo>
                <a:lnTo>
                  <a:pt x="91775" y="73479"/>
                </a:lnTo>
                <a:lnTo>
                  <a:pt x="94521" y="69375"/>
                </a:lnTo>
                <a:lnTo>
                  <a:pt x="97304" y="65687"/>
                </a:lnTo>
                <a:lnTo>
                  <a:pt x="99160" y="61324"/>
                </a:lnTo>
                <a:lnTo>
                  <a:pt x="100397" y="56510"/>
                </a:lnTo>
                <a:lnTo>
                  <a:pt x="101221" y="51395"/>
                </a:lnTo>
                <a:lnTo>
                  <a:pt x="103676" y="47033"/>
                </a:lnTo>
                <a:lnTo>
                  <a:pt x="107217" y="43172"/>
                </a:lnTo>
                <a:lnTo>
                  <a:pt x="111484" y="39646"/>
                </a:lnTo>
                <a:lnTo>
                  <a:pt x="115280" y="36343"/>
                </a:lnTo>
                <a:lnTo>
                  <a:pt x="118763" y="33188"/>
                </a:lnTo>
                <a:lnTo>
                  <a:pt x="126127" y="27143"/>
                </a:lnTo>
                <a:lnTo>
                  <a:pt x="130757" y="24197"/>
                </a:lnTo>
                <a:lnTo>
                  <a:pt x="135749" y="21281"/>
                </a:lnTo>
                <a:lnTo>
                  <a:pt x="140982" y="18385"/>
                </a:lnTo>
                <a:lnTo>
                  <a:pt x="151877" y="12626"/>
                </a:lnTo>
                <a:lnTo>
                  <a:pt x="168720" y="4029"/>
                </a:lnTo>
                <a:lnTo>
                  <a:pt x="174392" y="2120"/>
                </a:lnTo>
                <a:lnTo>
                  <a:pt x="180080" y="848"/>
                </a:lnTo>
                <a:lnTo>
                  <a:pt x="185776" y="0"/>
                </a:lnTo>
                <a:lnTo>
                  <a:pt x="190526" y="387"/>
                </a:lnTo>
                <a:lnTo>
                  <a:pt x="194645" y="1598"/>
                </a:lnTo>
                <a:lnTo>
                  <a:pt x="207533" y="7852"/>
                </a:lnTo>
                <a:lnTo>
                  <a:pt x="228954" y="18499"/>
                </a:lnTo>
                <a:lnTo>
                  <a:pt x="237648" y="21566"/>
                </a:lnTo>
                <a:lnTo>
                  <a:pt x="241300" y="22385"/>
                </a:lnTo>
                <a:lnTo>
                  <a:pt x="245639" y="24835"/>
                </a:lnTo>
                <a:lnTo>
                  <a:pt x="250437" y="28374"/>
                </a:lnTo>
                <a:lnTo>
                  <a:pt x="255541" y="32638"/>
                </a:lnTo>
                <a:lnTo>
                  <a:pt x="259896" y="36433"/>
                </a:lnTo>
                <a:lnTo>
                  <a:pt x="263751" y="39916"/>
                </a:lnTo>
                <a:lnTo>
                  <a:pt x="272233" y="47799"/>
                </a:lnTo>
                <a:lnTo>
                  <a:pt x="282893" y="58311"/>
                </a:lnTo>
              </a:path>
            </a:pathLst>
          </a:custGeom>
          <a:ln w="38100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662"/>
          <p:cNvSpPr/>
          <p:nvPr/>
        </p:nvSpPr>
        <p:spPr>
          <a:xfrm>
            <a:off x="4992169" y="1037273"/>
            <a:ext cx="282582" cy="111443"/>
          </a:xfrm>
          <a:custGeom>
            <a:avLst/>
            <a:gdLst/>
            <a:ahLst/>
            <a:cxnLst/>
            <a:rect l="0" t="0" r="0" b="0"/>
            <a:pathLst>
              <a:path w="282582" h="111443">
                <a:moveTo>
                  <a:pt x="25601" y="51434"/>
                </a:moveTo>
                <a:lnTo>
                  <a:pt x="21050" y="46883"/>
                </a:lnTo>
                <a:lnTo>
                  <a:pt x="18757" y="45543"/>
                </a:lnTo>
                <a:lnTo>
                  <a:pt x="10000" y="43215"/>
                </a:lnTo>
                <a:lnTo>
                  <a:pt x="6602" y="40478"/>
                </a:lnTo>
                <a:lnTo>
                  <a:pt x="0" y="34396"/>
                </a:lnTo>
                <a:lnTo>
                  <a:pt x="6750" y="34310"/>
                </a:lnTo>
                <a:lnTo>
                  <a:pt x="24588" y="34292"/>
                </a:lnTo>
                <a:lnTo>
                  <a:pt x="29688" y="33338"/>
                </a:lnTo>
                <a:lnTo>
                  <a:pt x="34993" y="31750"/>
                </a:lnTo>
                <a:lnTo>
                  <a:pt x="40435" y="29739"/>
                </a:lnTo>
                <a:lnTo>
                  <a:pt x="46920" y="28398"/>
                </a:lnTo>
                <a:lnTo>
                  <a:pt x="54101" y="27504"/>
                </a:lnTo>
                <a:lnTo>
                  <a:pt x="61746" y="26908"/>
                </a:lnTo>
                <a:lnTo>
                  <a:pt x="69700" y="25559"/>
                </a:lnTo>
                <a:lnTo>
                  <a:pt x="77860" y="23706"/>
                </a:lnTo>
                <a:lnTo>
                  <a:pt x="86158" y="21519"/>
                </a:lnTo>
                <a:lnTo>
                  <a:pt x="95499" y="20061"/>
                </a:lnTo>
                <a:lnTo>
                  <a:pt x="105538" y="19088"/>
                </a:lnTo>
                <a:lnTo>
                  <a:pt x="116039" y="18440"/>
                </a:lnTo>
                <a:lnTo>
                  <a:pt x="125898" y="17056"/>
                </a:lnTo>
                <a:lnTo>
                  <a:pt x="135328" y="15180"/>
                </a:lnTo>
                <a:lnTo>
                  <a:pt x="144472" y="12977"/>
                </a:lnTo>
                <a:lnTo>
                  <a:pt x="153426" y="11509"/>
                </a:lnTo>
                <a:lnTo>
                  <a:pt x="162252" y="10530"/>
                </a:lnTo>
                <a:lnTo>
                  <a:pt x="170994" y="9877"/>
                </a:lnTo>
                <a:lnTo>
                  <a:pt x="180632" y="9442"/>
                </a:lnTo>
                <a:lnTo>
                  <a:pt x="201501" y="8958"/>
                </a:lnTo>
                <a:lnTo>
                  <a:pt x="210495" y="7877"/>
                </a:lnTo>
                <a:lnTo>
                  <a:pt x="218396" y="6204"/>
                </a:lnTo>
                <a:lnTo>
                  <a:pt x="225568" y="4135"/>
                </a:lnTo>
                <a:lnTo>
                  <a:pt x="232255" y="2757"/>
                </a:lnTo>
                <a:lnTo>
                  <a:pt x="238617" y="1837"/>
                </a:lnTo>
                <a:lnTo>
                  <a:pt x="244764" y="1225"/>
                </a:lnTo>
                <a:lnTo>
                  <a:pt x="250767" y="816"/>
                </a:lnTo>
                <a:lnTo>
                  <a:pt x="256674" y="544"/>
                </a:lnTo>
                <a:lnTo>
                  <a:pt x="271549" y="160"/>
                </a:lnTo>
                <a:lnTo>
                  <a:pt x="282581" y="2"/>
                </a:lnTo>
                <a:lnTo>
                  <a:pt x="278167" y="0"/>
                </a:lnTo>
                <a:lnTo>
                  <a:pt x="270885" y="2539"/>
                </a:lnTo>
                <a:lnTo>
                  <a:pt x="266276" y="4550"/>
                </a:lnTo>
                <a:lnTo>
                  <a:pt x="259393" y="5891"/>
                </a:lnTo>
                <a:lnTo>
                  <a:pt x="250995" y="6784"/>
                </a:lnTo>
                <a:lnTo>
                  <a:pt x="241586" y="7380"/>
                </a:lnTo>
                <a:lnTo>
                  <a:pt x="231503" y="8730"/>
                </a:lnTo>
                <a:lnTo>
                  <a:pt x="220972" y="10582"/>
                </a:lnTo>
                <a:lnTo>
                  <a:pt x="210140" y="12769"/>
                </a:lnTo>
                <a:lnTo>
                  <a:pt x="187946" y="17740"/>
                </a:lnTo>
                <a:lnTo>
                  <a:pt x="176693" y="20399"/>
                </a:lnTo>
                <a:lnTo>
                  <a:pt x="166334" y="22171"/>
                </a:lnTo>
                <a:lnTo>
                  <a:pt x="156570" y="23353"/>
                </a:lnTo>
                <a:lnTo>
                  <a:pt x="147204" y="24141"/>
                </a:lnTo>
                <a:lnTo>
                  <a:pt x="138102" y="25619"/>
                </a:lnTo>
                <a:lnTo>
                  <a:pt x="129176" y="27556"/>
                </a:lnTo>
                <a:lnTo>
                  <a:pt x="120369" y="29801"/>
                </a:lnTo>
                <a:lnTo>
                  <a:pt x="111640" y="31297"/>
                </a:lnTo>
                <a:lnTo>
                  <a:pt x="102962" y="32294"/>
                </a:lnTo>
                <a:lnTo>
                  <a:pt x="94320" y="32959"/>
                </a:lnTo>
                <a:lnTo>
                  <a:pt x="86653" y="34355"/>
                </a:lnTo>
                <a:lnTo>
                  <a:pt x="79638" y="36238"/>
                </a:lnTo>
                <a:lnTo>
                  <a:pt x="73055" y="38446"/>
                </a:lnTo>
                <a:lnTo>
                  <a:pt x="67715" y="39918"/>
                </a:lnTo>
                <a:lnTo>
                  <a:pt x="59240" y="41553"/>
                </a:lnTo>
                <a:lnTo>
                  <a:pt x="54694" y="42942"/>
                </a:lnTo>
                <a:lnTo>
                  <a:pt x="49759" y="44820"/>
                </a:lnTo>
                <a:lnTo>
                  <a:pt x="44564" y="47025"/>
                </a:lnTo>
                <a:lnTo>
                  <a:pt x="36251" y="49474"/>
                </a:lnTo>
                <a:lnTo>
                  <a:pt x="25655" y="51424"/>
                </a:lnTo>
                <a:lnTo>
                  <a:pt x="127549" y="51434"/>
                </a:lnTo>
                <a:lnTo>
                  <a:pt x="137381" y="52387"/>
                </a:lnTo>
                <a:lnTo>
                  <a:pt x="147746" y="53974"/>
                </a:lnTo>
                <a:lnTo>
                  <a:pt x="158466" y="55985"/>
                </a:lnTo>
                <a:lnTo>
                  <a:pt x="168470" y="57325"/>
                </a:lnTo>
                <a:lnTo>
                  <a:pt x="177997" y="58219"/>
                </a:lnTo>
                <a:lnTo>
                  <a:pt x="187205" y="58815"/>
                </a:lnTo>
                <a:lnTo>
                  <a:pt x="196202" y="59212"/>
                </a:lnTo>
                <a:lnTo>
                  <a:pt x="213818" y="59653"/>
                </a:lnTo>
                <a:lnTo>
                  <a:pt x="271961" y="60004"/>
                </a:lnTo>
                <a:lnTo>
                  <a:pt x="272708" y="60957"/>
                </a:lnTo>
                <a:lnTo>
                  <a:pt x="273207" y="62545"/>
                </a:lnTo>
                <a:lnTo>
                  <a:pt x="274006" y="67387"/>
                </a:lnTo>
                <a:lnTo>
                  <a:pt x="273120" y="67785"/>
                </a:lnTo>
                <a:lnTo>
                  <a:pt x="265415" y="69296"/>
                </a:lnTo>
                <a:lnTo>
                  <a:pt x="259772" y="70962"/>
                </a:lnTo>
                <a:lnTo>
                  <a:pt x="253153" y="73025"/>
                </a:lnTo>
                <a:lnTo>
                  <a:pt x="246834" y="75353"/>
                </a:lnTo>
                <a:lnTo>
                  <a:pt x="240717" y="77858"/>
                </a:lnTo>
                <a:lnTo>
                  <a:pt x="234734" y="80480"/>
                </a:lnTo>
                <a:lnTo>
                  <a:pt x="226936" y="82228"/>
                </a:lnTo>
                <a:lnTo>
                  <a:pt x="217926" y="83393"/>
                </a:lnTo>
                <a:lnTo>
                  <a:pt x="208110" y="84170"/>
                </a:lnTo>
                <a:lnTo>
                  <a:pt x="197756" y="85641"/>
                </a:lnTo>
                <a:lnTo>
                  <a:pt x="187043" y="87573"/>
                </a:lnTo>
                <a:lnTo>
                  <a:pt x="176092" y="89814"/>
                </a:lnTo>
                <a:lnTo>
                  <a:pt x="166886" y="92261"/>
                </a:lnTo>
                <a:lnTo>
                  <a:pt x="158843" y="94845"/>
                </a:lnTo>
                <a:lnTo>
                  <a:pt x="151577" y="97519"/>
                </a:lnTo>
                <a:lnTo>
                  <a:pt x="142922" y="99303"/>
                </a:lnTo>
                <a:lnTo>
                  <a:pt x="133342" y="100491"/>
                </a:lnTo>
                <a:lnTo>
                  <a:pt x="123146" y="101284"/>
                </a:lnTo>
                <a:lnTo>
                  <a:pt x="114443" y="101812"/>
                </a:lnTo>
                <a:lnTo>
                  <a:pt x="99694" y="102399"/>
                </a:lnTo>
                <a:lnTo>
                  <a:pt x="85231" y="102730"/>
                </a:lnTo>
                <a:lnTo>
                  <a:pt x="80594" y="103729"/>
                </a:lnTo>
                <a:lnTo>
                  <a:pt x="75598" y="105347"/>
                </a:lnTo>
                <a:lnTo>
                  <a:pt x="59890" y="111442"/>
                </a:lnTo>
              </a:path>
            </a:pathLst>
          </a:custGeom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Your assignment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p. 531</a:t>
            </a:r>
          </a:p>
          <a:p>
            <a:pPr>
              <a:buNone/>
            </a:pPr>
            <a:r>
              <a:rPr lang="en-US" smtClean="0"/>
              <a:t>11-24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</TotalTime>
  <Words>126</Words>
  <Application>Microsoft Office PowerPoint</Application>
  <PresentationFormat>On-screen Show (4:3)</PresentationFormat>
  <Paragraphs>45</Paragraphs>
  <Slides>9</Slides>
  <Notes>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Even more about quadratics</vt:lpstr>
      <vt:lpstr>Objectives</vt:lpstr>
      <vt:lpstr>p. 531, 1-10 </vt:lpstr>
      <vt:lpstr>Two harder types</vt:lpstr>
      <vt:lpstr>Practice – a does not equal zero</vt:lpstr>
      <vt:lpstr>Practice – a does not equal zero</vt:lpstr>
      <vt:lpstr>Practice – b or c is missing</vt:lpstr>
      <vt:lpstr>Practice – b or c is missing</vt:lpstr>
      <vt:lpstr>Your assignment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Even more about quadratics</dc:title>
  <dc:creator>Ameena</dc:creator>
  <cp:lastModifiedBy>Ameena</cp:lastModifiedBy>
  <cp:revision>8</cp:revision>
  <dcterms:created xsi:type="dcterms:W3CDTF">2009-11-09T16:35:32Z</dcterms:created>
  <dcterms:modified xsi:type="dcterms:W3CDTF">2009-11-09T18:51:37Z</dcterms:modified>
</cp:coreProperties>
</file>

<file path=docProps/thumbnail.jpeg>
</file>